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Lst>
  <p:sldSz cy="5143500" cx="9144000"/>
  <p:notesSz cx="6858000" cy="9144000"/>
  <p:embeddedFontLst>
    <p:embeddedFont>
      <p:font typeface="Poppins"/>
      <p:regular r:id="rId10"/>
      <p:bold r:id="rId11"/>
      <p:italic r:id="rId12"/>
      <p:boldItalic r:id="rId13"/>
    </p:embeddedFont>
    <p:embeddedFont>
      <p:font typeface="Poppins SemiBold"/>
      <p:regular r:id="rId14"/>
      <p:bold r:id="rId15"/>
      <p:italic r:id="rId16"/>
      <p:boldItalic r:id="rId17"/>
    </p:embeddedFont>
    <p:embeddedFont>
      <p:font typeface="Nuni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Sans-italic.fntdata"/><Relationship Id="rId11" Type="http://schemas.openxmlformats.org/officeDocument/2006/relationships/font" Target="fonts/Poppins-bold.fntdata"/><Relationship Id="rId10" Type="http://schemas.openxmlformats.org/officeDocument/2006/relationships/font" Target="fonts/Poppins-regular.fntdata"/><Relationship Id="rId21" Type="http://schemas.openxmlformats.org/officeDocument/2006/relationships/font" Target="fonts/NunitoSans-boldItalic.fntdata"/><Relationship Id="rId13" Type="http://schemas.openxmlformats.org/officeDocument/2006/relationships/font" Target="fonts/Poppins-boldItalic.fntdata"/><Relationship Id="rId12" Type="http://schemas.openxmlformats.org/officeDocument/2006/relationships/font" Target="fonts/Poppi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SemiBold-bold.fntdata"/><Relationship Id="rId14" Type="http://schemas.openxmlformats.org/officeDocument/2006/relationships/font" Target="fonts/PoppinsSemiBold-regular.fntdata"/><Relationship Id="rId17" Type="http://schemas.openxmlformats.org/officeDocument/2006/relationships/font" Target="fonts/PoppinsSemiBold-boldItalic.fntdata"/><Relationship Id="rId16" Type="http://schemas.openxmlformats.org/officeDocument/2006/relationships/font" Target="fonts/PoppinsSemiBold-italic.fntdata"/><Relationship Id="rId5" Type="http://schemas.openxmlformats.org/officeDocument/2006/relationships/notesMaster" Target="notesMasters/notesMaster1.xml"/><Relationship Id="rId19" Type="http://schemas.openxmlformats.org/officeDocument/2006/relationships/font" Target="fonts/NunitoSans-bold.fntdata"/><Relationship Id="rId6" Type="http://schemas.openxmlformats.org/officeDocument/2006/relationships/slide" Target="slides/slide1.xml"/><Relationship Id="rId18" Type="http://schemas.openxmlformats.org/officeDocument/2006/relationships/font" Target="fonts/NunitoSans-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 name="Shape 18"/>
        <p:cNvGrpSpPr/>
        <p:nvPr/>
      </p:nvGrpSpPr>
      <p:grpSpPr>
        <a:xfrm>
          <a:off x="0" y="0"/>
          <a:ext cx="0" cy="0"/>
          <a:chOff x="0" y="0"/>
          <a:chExt cx="0" cy="0"/>
        </a:xfrm>
      </p:grpSpPr>
      <p:sp>
        <p:nvSpPr>
          <p:cNvPr id="19" name="Google Shape;19;gca303d62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 name="Google Shape;20;gca303d62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c9b233458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gc9b233458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84d8c521e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 name="Google Shape;38;g84d8c521e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c9b233458d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c9b233458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ody">
  <p:cSld name="TITLE_AND_BODY_1_1_1">
    <p:spTree>
      <p:nvGrpSpPr>
        <p:cNvPr id="10" name="Shape 10"/>
        <p:cNvGrpSpPr/>
        <p:nvPr/>
      </p:nvGrpSpPr>
      <p:grpSpPr>
        <a:xfrm>
          <a:off x="0" y="0"/>
          <a:ext cx="0" cy="0"/>
          <a:chOff x="0" y="0"/>
          <a:chExt cx="0" cy="0"/>
        </a:xfrm>
      </p:grpSpPr>
      <p:sp>
        <p:nvSpPr>
          <p:cNvPr id="11" name="Google Shape;11;p2"/>
          <p:cNvSpPr txBox="1"/>
          <p:nvPr>
            <p:ph type="title"/>
          </p:nvPr>
        </p:nvSpPr>
        <p:spPr>
          <a:xfrm>
            <a:off x="378375" y="283100"/>
            <a:ext cx="8355900" cy="5727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200"/>
              <a:buFont typeface="Poppins"/>
              <a:buNone/>
              <a:defRPr b="0" sz="2200">
                <a:latin typeface="Poppins"/>
                <a:ea typeface="Poppins"/>
                <a:cs typeface="Poppins"/>
                <a:sym typeface="Poppins"/>
              </a:defRPr>
            </a:lvl1pPr>
            <a:lvl2pPr lvl="1" rtl="0">
              <a:lnSpc>
                <a:spcPct val="115000"/>
              </a:lnSpc>
              <a:spcBef>
                <a:spcPts val="0"/>
              </a:spcBef>
              <a:spcAft>
                <a:spcPts val="0"/>
              </a:spcAft>
              <a:buSzPts val="2200"/>
              <a:buFont typeface="Poppins"/>
              <a:buNone/>
              <a:defRPr b="0" sz="2200">
                <a:latin typeface="Poppins"/>
                <a:ea typeface="Poppins"/>
                <a:cs typeface="Poppins"/>
                <a:sym typeface="Poppins"/>
              </a:defRPr>
            </a:lvl2pPr>
            <a:lvl3pPr lvl="2" rtl="0">
              <a:lnSpc>
                <a:spcPct val="115000"/>
              </a:lnSpc>
              <a:spcBef>
                <a:spcPts val="0"/>
              </a:spcBef>
              <a:spcAft>
                <a:spcPts val="0"/>
              </a:spcAft>
              <a:buSzPts val="2200"/>
              <a:buFont typeface="Poppins"/>
              <a:buNone/>
              <a:defRPr b="0" sz="2200">
                <a:latin typeface="Poppins"/>
                <a:ea typeface="Poppins"/>
                <a:cs typeface="Poppins"/>
                <a:sym typeface="Poppins"/>
              </a:defRPr>
            </a:lvl3pPr>
            <a:lvl4pPr lvl="3" rtl="0">
              <a:lnSpc>
                <a:spcPct val="115000"/>
              </a:lnSpc>
              <a:spcBef>
                <a:spcPts val="0"/>
              </a:spcBef>
              <a:spcAft>
                <a:spcPts val="0"/>
              </a:spcAft>
              <a:buSzPts val="2200"/>
              <a:buFont typeface="Poppins"/>
              <a:buNone/>
              <a:defRPr b="0" sz="2200">
                <a:latin typeface="Poppins"/>
                <a:ea typeface="Poppins"/>
                <a:cs typeface="Poppins"/>
                <a:sym typeface="Poppins"/>
              </a:defRPr>
            </a:lvl4pPr>
            <a:lvl5pPr lvl="4" rtl="0">
              <a:lnSpc>
                <a:spcPct val="115000"/>
              </a:lnSpc>
              <a:spcBef>
                <a:spcPts val="0"/>
              </a:spcBef>
              <a:spcAft>
                <a:spcPts val="0"/>
              </a:spcAft>
              <a:buSzPts val="2200"/>
              <a:buFont typeface="Poppins"/>
              <a:buNone/>
              <a:defRPr b="0" sz="2200">
                <a:latin typeface="Poppins"/>
                <a:ea typeface="Poppins"/>
                <a:cs typeface="Poppins"/>
                <a:sym typeface="Poppins"/>
              </a:defRPr>
            </a:lvl5pPr>
            <a:lvl6pPr lvl="5" rtl="0">
              <a:lnSpc>
                <a:spcPct val="115000"/>
              </a:lnSpc>
              <a:spcBef>
                <a:spcPts val="0"/>
              </a:spcBef>
              <a:spcAft>
                <a:spcPts val="0"/>
              </a:spcAft>
              <a:buSzPts val="2200"/>
              <a:buFont typeface="Poppins"/>
              <a:buNone/>
              <a:defRPr b="0" sz="2200">
                <a:latin typeface="Poppins"/>
                <a:ea typeface="Poppins"/>
                <a:cs typeface="Poppins"/>
                <a:sym typeface="Poppins"/>
              </a:defRPr>
            </a:lvl6pPr>
            <a:lvl7pPr lvl="6" rtl="0">
              <a:lnSpc>
                <a:spcPct val="115000"/>
              </a:lnSpc>
              <a:spcBef>
                <a:spcPts val="0"/>
              </a:spcBef>
              <a:spcAft>
                <a:spcPts val="0"/>
              </a:spcAft>
              <a:buSzPts val="2200"/>
              <a:buFont typeface="Poppins"/>
              <a:buNone/>
              <a:defRPr b="0" sz="2200">
                <a:latin typeface="Poppins"/>
                <a:ea typeface="Poppins"/>
                <a:cs typeface="Poppins"/>
                <a:sym typeface="Poppins"/>
              </a:defRPr>
            </a:lvl7pPr>
            <a:lvl8pPr lvl="7" rtl="0">
              <a:lnSpc>
                <a:spcPct val="115000"/>
              </a:lnSpc>
              <a:spcBef>
                <a:spcPts val="0"/>
              </a:spcBef>
              <a:spcAft>
                <a:spcPts val="0"/>
              </a:spcAft>
              <a:buSzPts val="2200"/>
              <a:buFont typeface="Poppins"/>
              <a:buNone/>
              <a:defRPr b="0" sz="2200">
                <a:latin typeface="Poppins"/>
                <a:ea typeface="Poppins"/>
                <a:cs typeface="Poppins"/>
                <a:sym typeface="Poppins"/>
              </a:defRPr>
            </a:lvl8pPr>
            <a:lvl9pPr lvl="8" rtl="0">
              <a:lnSpc>
                <a:spcPct val="115000"/>
              </a:lnSpc>
              <a:spcBef>
                <a:spcPts val="0"/>
              </a:spcBef>
              <a:spcAft>
                <a:spcPts val="0"/>
              </a:spcAft>
              <a:buSzPts val="2200"/>
              <a:buFont typeface="Poppins"/>
              <a:buNone/>
              <a:defRPr b="0" sz="2200">
                <a:latin typeface="Poppins"/>
                <a:ea typeface="Poppins"/>
                <a:cs typeface="Poppins"/>
                <a:sym typeface="Poppins"/>
              </a:defRPr>
            </a:lvl9pPr>
          </a:lstStyle>
          <a:p/>
        </p:txBody>
      </p:sp>
      <p:sp>
        <p:nvSpPr>
          <p:cNvPr id="12" name="Google Shape;12;p2"/>
          <p:cNvSpPr txBox="1"/>
          <p:nvPr>
            <p:ph idx="1" type="body"/>
          </p:nvPr>
        </p:nvSpPr>
        <p:spPr>
          <a:xfrm>
            <a:off x="378375" y="1028650"/>
            <a:ext cx="6622500" cy="3552900"/>
          </a:xfrm>
          <a:prstGeom prst="rect">
            <a:avLst/>
          </a:prstGeom>
        </p:spPr>
        <p:txBody>
          <a:bodyPr anchorCtr="0" anchor="t" bIns="91425" lIns="91425" spcFirstLastPara="1" rIns="91425" wrap="square" tIns="91425">
            <a:noAutofit/>
          </a:bodyPr>
          <a:lstStyle>
            <a:lvl1pPr indent="-323850" lvl="0" marL="457200" rtl="0">
              <a:lnSpc>
                <a:spcPct val="114000"/>
              </a:lnSpc>
              <a:spcBef>
                <a:spcPts val="0"/>
              </a:spcBef>
              <a:spcAft>
                <a:spcPts val="0"/>
              </a:spcAft>
              <a:buSzPts val="1500"/>
              <a:buFont typeface="Nunito Sans"/>
              <a:buChar char="●"/>
              <a:defRPr sz="1500">
                <a:latin typeface="Nunito Sans"/>
                <a:ea typeface="Nunito Sans"/>
                <a:cs typeface="Nunito Sans"/>
                <a:sym typeface="Nunito Sans"/>
              </a:defRPr>
            </a:lvl1pPr>
            <a:lvl2pPr indent="-311150" lvl="1" marL="914400" rtl="0">
              <a:lnSpc>
                <a:spcPct val="114000"/>
              </a:lnSpc>
              <a:spcBef>
                <a:spcPts val="600"/>
              </a:spcBef>
              <a:spcAft>
                <a:spcPts val="0"/>
              </a:spcAft>
              <a:buSzPts val="1300"/>
              <a:buFont typeface="Nunito Sans"/>
              <a:buChar char="○"/>
              <a:defRPr sz="1300">
                <a:latin typeface="Nunito Sans"/>
                <a:ea typeface="Nunito Sans"/>
                <a:cs typeface="Nunito Sans"/>
                <a:sym typeface="Nunito Sans"/>
              </a:defRPr>
            </a:lvl2pPr>
            <a:lvl3pPr indent="-311150" lvl="2" marL="1371600" rtl="0">
              <a:lnSpc>
                <a:spcPct val="114000"/>
              </a:lnSpc>
              <a:spcBef>
                <a:spcPts val="600"/>
              </a:spcBef>
              <a:spcAft>
                <a:spcPts val="0"/>
              </a:spcAft>
              <a:buSzPts val="1300"/>
              <a:buFont typeface="Nunito Sans"/>
              <a:buChar char="■"/>
              <a:defRPr sz="1300">
                <a:latin typeface="Nunito Sans"/>
                <a:ea typeface="Nunito Sans"/>
                <a:cs typeface="Nunito Sans"/>
                <a:sym typeface="Nunito Sans"/>
              </a:defRPr>
            </a:lvl3pPr>
            <a:lvl4pPr indent="-298450" lvl="3" marL="18288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4pPr>
            <a:lvl5pPr indent="-298450" lvl="4" marL="22860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5pPr>
            <a:lvl6pPr indent="-298450" lvl="5" marL="27432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6pPr>
            <a:lvl7pPr indent="-298450" lvl="6" marL="32004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7pPr>
            <a:lvl8pPr indent="-298450" lvl="7" marL="36576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8pPr>
            <a:lvl9pPr indent="-298450" lvl="8" marL="4114800" rtl="0">
              <a:lnSpc>
                <a:spcPct val="114000"/>
              </a:lnSpc>
              <a:spcBef>
                <a:spcPts val="600"/>
              </a:spcBef>
              <a:spcAft>
                <a:spcPts val="600"/>
              </a:spcAft>
              <a:buSzPts val="1100"/>
              <a:buFont typeface="Nunito Sans"/>
              <a:buChar char="■"/>
              <a:defRPr sz="1100">
                <a:latin typeface="Nunito Sans"/>
                <a:ea typeface="Nunito Sans"/>
                <a:cs typeface="Nunito Sans"/>
                <a:sym typeface="Nunito Sans"/>
              </a:defRPr>
            </a:lvl9pPr>
          </a:lstStyle>
          <a:p/>
        </p:txBody>
      </p:sp>
      <p:sp>
        <p:nvSpPr>
          <p:cNvPr id="13" name="Google Shape;13;p2"/>
          <p:cNvSpPr/>
          <p:nvPr/>
        </p:nvSpPr>
        <p:spPr>
          <a:xfrm>
            <a:off x="0" y="4732500"/>
            <a:ext cx="9144000" cy="411000"/>
          </a:xfrm>
          <a:prstGeom prst="rect">
            <a:avLst/>
          </a:prstGeom>
          <a:solidFill>
            <a:srgbClr val="030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2"/>
          <p:cNvPicPr preferRelativeResize="0"/>
          <p:nvPr/>
        </p:nvPicPr>
        <p:blipFill>
          <a:blip r:embed="rId2">
            <a:alphaModFix/>
          </a:blip>
          <a:stretch>
            <a:fillRect/>
          </a:stretch>
        </p:blipFill>
        <p:spPr>
          <a:xfrm>
            <a:off x="479075" y="4838027"/>
            <a:ext cx="889035" cy="1999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3"/>
          <p:cNvSpPr txBox="1"/>
          <p:nvPr>
            <p:ph type="title"/>
          </p:nvPr>
        </p:nvSpPr>
        <p:spPr>
          <a:xfrm>
            <a:off x="378375" y="283100"/>
            <a:ext cx="8355900" cy="572700"/>
          </a:xfrm>
          <a:prstGeom prst="rect">
            <a:avLst/>
          </a:prstGeom>
          <a:noFill/>
          <a:ln>
            <a:noFill/>
          </a:ln>
        </p:spPr>
        <p:txBody>
          <a:bodyPr anchorCtr="0" anchor="t" bIns="91425" lIns="91425" spcFirstLastPara="1" rIns="91425" wrap="square" tIns="91425">
            <a:noAutofit/>
          </a:bodyPr>
          <a:lstStyle>
            <a:lvl1pPr lvl="0" rtl="0" algn="l">
              <a:lnSpc>
                <a:spcPct val="115000"/>
              </a:lnSpc>
              <a:spcBef>
                <a:spcPts val="0"/>
              </a:spcBef>
              <a:spcAft>
                <a:spcPts val="0"/>
              </a:spcAft>
              <a:buSzPts val="2400"/>
              <a:buNone/>
              <a:defRPr/>
            </a:lvl1pPr>
            <a:lvl2pPr lvl="1" rtl="0" algn="l">
              <a:lnSpc>
                <a:spcPct val="115000"/>
              </a:lnSpc>
              <a:spcBef>
                <a:spcPts val="0"/>
              </a:spcBef>
              <a:spcAft>
                <a:spcPts val="0"/>
              </a:spcAft>
              <a:buSzPts val="2400"/>
              <a:buNone/>
              <a:defRPr/>
            </a:lvl2pPr>
            <a:lvl3pPr lvl="2" rtl="0" algn="l">
              <a:lnSpc>
                <a:spcPct val="115000"/>
              </a:lnSpc>
              <a:spcBef>
                <a:spcPts val="0"/>
              </a:spcBef>
              <a:spcAft>
                <a:spcPts val="0"/>
              </a:spcAft>
              <a:buSzPts val="2400"/>
              <a:buNone/>
              <a:defRPr/>
            </a:lvl3pPr>
            <a:lvl4pPr lvl="3" rtl="0" algn="l">
              <a:lnSpc>
                <a:spcPct val="115000"/>
              </a:lnSpc>
              <a:spcBef>
                <a:spcPts val="0"/>
              </a:spcBef>
              <a:spcAft>
                <a:spcPts val="0"/>
              </a:spcAft>
              <a:buSzPts val="2400"/>
              <a:buNone/>
              <a:defRPr/>
            </a:lvl4pPr>
            <a:lvl5pPr lvl="4" rtl="0" algn="l">
              <a:lnSpc>
                <a:spcPct val="115000"/>
              </a:lnSpc>
              <a:spcBef>
                <a:spcPts val="0"/>
              </a:spcBef>
              <a:spcAft>
                <a:spcPts val="0"/>
              </a:spcAft>
              <a:buSzPts val="2400"/>
              <a:buNone/>
              <a:defRPr/>
            </a:lvl5pPr>
            <a:lvl6pPr lvl="5" rtl="0" algn="l">
              <a:lnSpc>
                <a:spcPct val="115000"/>
              </a:lnSpc>
              <a:spcBef>
                <a:spcPts val="0"/>
              </a:spcBef>
              <a:spcAft>
                <a:spcPts val="0"/>
              </a:spcAft>
              <a:buSzPts val="2400"/>
              <a:buNone/>
              <a:defRPr/>
            </a:lvl6pPr>
            <a:lvl7pPr lvl="6" rtl="0" algn="l">
              <a:lnSpc>
                <a:spcPct val="115000"/>
              </a:lnSpc>
              <a:spcBef>
                <a:spcPts val="0"/>
              </a:spcBef>
              <a:spcAft>
                <a:spcPts val="0"/>
              </a:spcAft>
              <a:buSzPts val="2400"/>
              <a:buNone/>
              <a:defRPr/>
            </a:lvl7pPr>
            <a:lvl8pPr lvl="7" rtl="0" algn="l">
              <a:lnSpc>
                <a:spcPct val="115000"/>
              </a:lnSpc>
              <a:spcBef>
                <a:spcPts val="0"/>
              </a:spcBef>
              <a:spcAft>
                <a:spcPts val="0"/>
              </a:spcAft>
              <a:buSzPts val="2400"/>
              <a:buNone/>
              <a:defRPr/>
            </a:lvl8pPr>
            <a:lvl9pPr lvl="8" rtl="0" algn="l">
              <a:lnSpc>
                <a:spcPct val="115000"/>
              </a:lnSpc>
              <a:spcBef>
                <a:spcPts val="0"/>
              </a:spcBef>
              <a:spcAft>
                <a:spcPts val="0"/>
              </a:spcAft>
              <a:buSzPts val="2400"/>
              <a:buNone/>
              <a:defRPr/>
            </a:lvl9pPr>
          </a:lstStyle>
          <a:p/>
        </p:txBody>
      </p:sp>
      <p:pic>
        <p:nvPicPr>
          <p:cNvPr id="17" name="Google Shape;17;p3"/>
          <p:cNvPicPr preferRelativeResize="0"/>
          <p:nvPr/>
        </p:nvPicPr>
        <p:blipFill rotWithShape="1">
          <a:blip r:embed="rId2">
            <a:alphaModFix/>
          </a:blip>
          <a:srcRect b="0" l="0" r="0" t="0"/>
          <a:stretch/>
        </p:blipFill>
        <p:spPr>
          <a:xfrm>
            <a:off x="476250" y="4876198"/>
            <a:ext cx="548701" cy="949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78375" y="283100"/>
            <a:ext cx="83559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1pPr>
            <a:lvl2pPr lvl="1">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2pPr>
            <a:lvl3pPr lvl="2">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3pPr>
            <a:lvl4pPr lvl="3">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4pPr>
            <a:lvl5pPr lvl="4">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5pPr>
            <a:lvl6pPr lvl="5">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6pPr>
            <a:lvl7pPr lvl="6">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7pPr>
            <a:lvl8pPr lvl="7">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8pPr>
            <a:lvl9pPr lvl="8">
              <a:spcBef>
                <a:spcPts val="0"/>
              </a:spcBef>
              <a:spcAft>
                <a:spcPts val="0"/>
              </a:spcAft>
              <a:buClr>
                <a:schemeClr val="dk1"/>
              </a:buClr>
              <a:buSzPts val="2200"/>
              <a:buFont typeface="Poppins"/>
              <a:buNone/>
              <a:defRPr sz="22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78375" y="1028650"/>
            <a:ext cx="6622500" cy="3552900"/>
          </a:xfrm>
          <a:prstGeom prst="rect">
            <a:avLst/>
          </a:prstGeom>
          <a:noFill/>
          <a:ln>
            <a:noFill/>
          </a:ln>
        </p:spPr>
        <p:txBody>
          <a:bodyPr anchorCtr="0" anchor="t" bIns="91425" lIns="91425" spcFirstLastPara="1" rIns="91425" wrap="square" tIns="91425">
            <a:noAutofit/>
          </a:bodyPr>
          <a:lstStyle>
            <a:lvl1pPr indent="-323850" lvl="0" marL="457200" rtl="0">
              <a:lnSpc>
                <a:spcPct val="114000"/>
              </a:lnSpc>
              <a:spcBef>
                <a:spcPts val="0"/>
              </a:spcBef>
              <a:spcAft>
                <a:spcPts val="0"/>
              </a:spcAft>
              <a:buSzPts val="1500"/>
              <a:buFont typeface="Nunito Sans"/>
              <a:buChar char="●"/>
              <a:defRPr sz="1500">
                <a:latin typeface="Nunito Sans"/>
                <a:ea typeface="Nunito Sans"/>
                <a:cs typeface="Nunito Sans"/>
                <a:sym typeface="Nunito Sans"/>
              </a:defRPr>
            </a:lvl1pPr>
            <a:lvl2pPr indent="-311150" lvl="1" marL="914400" rtl="0">
              <a:lnSpc>
                <a:spcPct val="114000"/>
              </a:lnSpc>
              <a:spcBef>
                <a:spcPts val="600"/>
              </a:spcBef>
              <a:spcAft>
                <a:spcPts val="0"/>
              </a:spcAft>
              <a:buSzPts val="1300"/>
              <a:buFont typeface="Nunito Sans"/>
              <a:buChar char="○"/>
              <a:defRPr sz="1300">
                <a:latin typeface="Nunito Sans"/>
                <a:ea typeface="Nunito Sans"/>
                <a:cs typeface="Nunito Sans"/>
                <a:sym typeface="Nunito Sans"/>
              </a:defRPr>
            </a:lvl2pPr>
            <a:lvl3pPr indent="-311150" lvl="2" marL="1371600" rtl="0">
              <a:lnSpc>
                <a:spcPct val="114000"/>
              </a:lnSpc>
              <a:spcBef>
                <a:spcPts val="600"/>
              </a:spcBef>
              <a:spcAft>
                <a:spcPts val="0"/>
              </a:spcAft>
              <a:buSzPts val="1300"/>
              <a:buFont typeface="Nunito Sans"/>
              <a:buChar char="■"/>
              <a:defRPr sz="1300">
                <a:latin typeface="Nunito Sans"/>
                <a:ea typeface="Nunito Sans"/>
                <a:cs typeface="Nunito Sans"/>
                <a:sym typeface="Nunito Sans"/>
              </a:defRPr>
            </a:lvl3pPr>
            <a:lvl4pPr indent="-298450" lvl="3" marL="18288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4pPr>
            <a:lvl5pPr indent="-298450" lvl="4" marL="22860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5pPr>
            <a:lvl6pPr indent="-298450" lvl="5" marL="27432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6pPr>
            <a:lvl7pPr indent="-298450" lvl="6" marL="32004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7pPr>
            <a:lvl8pPr indent="-298450" lvl="7" marL="3657600" rtl="0">
              <a:lnSpc>
                <a:spcPct val="114000"/>
              </a:lnSpc>
              <a:spcBef>
                <a:spcPts val="600"/>
              </a:spcBef>
              <a:spcAft>
                <a:spcPts val="0"/>
              </a:spcAft>
              <a:buSzPts val="1100"/>
              <a:buFont typeface="Nunito Sans"/>
              <a:buChar char="○"/>
              <a:defRPr sz="1100">
                <a:latin typeface="Nunito Sans"/>
                <a:ea typeface="Nunito Sans"/>
                <a:cs typeface="Nunito Sans"/>
                <a:sym typeface="Nunito Sans"/>
              </a:defRPr>
            </a:lvl8pPr>
            <a:lvl9pPr indent="-298450" lvl="8" marL="4114800" rtl="0">
              <a:lnSpc>
                <a:spcPct val="114000"/>
              </a:lnSpc>
              <a:spcBef>
                <a:spcPts val="600"/>
              </a:spcBef>
              <a:spcAft>
                <a:spcPts val="600"/>
              </a:spcAft>
              <a:buSzPts val="1100"/>
              <a:buFont typeface="Nunito Sans"/>
              <a:buChar char="■"/>
              <a:defRPr sz="1100">
                <a:latin typeface="Nunito Sans"/>
                <a:ea typeface="Nunito Sans"/>
                <a:cs typeface="Nunito Sans"/>
                <a:sym typeface="Nunito Sans"/>
              </a:defRPr>
            </a:lvl9pPr>
          </a:lstStyle>
          <a:p/>
        </p:txBody>
      </p:sp>
      <p:sp>
        <p:nvSpPr>
          <p:cNvPr id="8" name="Google Shape;8;p1"/>
          <p:cNvSpPr/>
          <p:nvPr/>
        </p:nvSpPr>
        <p:spPr>
          <a:xfrm>
            <a:off x="0" y="4732500"/>
            <a:ext cx="9144000" cy="411000"/>
          </a:xfrm>
          <a:prstGeom prst="rect">
            <a:avLst/>
          </a:prstGeom>
          <a:solidFill>
            <a:srgbClr val="030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 name="Google Shape;9;p1"/>
          <p:cNvPicPr preferRelativeResize="0"/>
          <p:nvPr/>
        </p:nvPicPr>
        <p:blipFill>
          <a:blip r:embed="rId1">
            <a:alphaModFix/>
          </a:blip>
          <a:stretch>
            <a:fillRect/>
          </a:stretch>
        </p:blipFill>
        <p:spPr>
          <a:xfrm>
            <a:off x="479075" y="4838027"/>
            <a:ext cx="889035" cy="1999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 name="Shape 21"/>
        <p:cNvGrpSpPr/>
        <p:nvPr/>
      </p:nvGrpSpPr>
      <p:grpSpPr>
        <a:xfrm>
          <a:off x="0" y="0"/>
          <a:ext cx="0" cy="0"/>
          <a:chOff x="0" y="0"/>
          <a:chExt cx="0" cy="0"/>
        </a:xfrm>
      </p:grpSpPr>
      <p:sp>
        <p:nvSpPr>
          <p:cNvPr id="22" name="Google Shape;22;p4"/>
          <p:cNvSpPr/>
          <p:nvPr/>
        </p:nvSpPr>
        <p:spPr>
          <a:xfrm>
            <a:off x="5271600" y="-8025"/>
            <a:ext cx="3872400" cy="5151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0" y="-8025"/>
            <a:ext cx="5271600" cy="5143500"/>
          </a:xfrm>
          <a:prstGeom prst="rect">
            <a:avLst/>
          </a:prstGeom>
          <a:solidFill>
            <a:srgbClr val="030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4"/>
          <p:cNvPicPr preferRelativeResize="0"/>
          <p:nvPr/>
        </p:nvPicPr>
        <p:blipFill>
          <a:blip r:embed="rId3">
            <a:alphaModFix/>
          </a:blip>
          <a:stretch>
            <a:fillRect/>
          </a:stretch>
        </p:blipFill>
        <p:spPr>
          <a:xfrm>
            <a:off x="499300" y="1401251"/>
            <a:ext cx="2702349" cy="319800"/>
          </a:xfrm>
          <a:prstGeom prst="rect">
            <a:avLst/>
          </a:prstGeom>
          <a:noFill/>
          <a:ln>
            <a:noFill/>
          </a:ln>
        </p:spPr>
      </p:pic>
      <p:pic>
        <p:nvPicPr>
          <p:cNvPr id="25" name="Google Shape;25;p4"/>
          <p:cNvPicPr preferRelativeResize="0"/>
          <p:nvPr/>
        </p:nvPicPr>
        <p:blipFill rotWithShape="1">
          <a:blip r:embed="rId4">
            <a:alphaModFix/>
          </a:blip>
          <a:srcRect b="0" l="58950" r="0" t="0"/>
          <a:stretch/>
        </p:blipFill>
        <p:spPr>
          <a:xfrm>
            <a:off x="5390475" y="171050"/>
            <a:ext cx="3753525" cy="4785351"/>
          </a:xfrm>
          <a:prstGeom prst="rect">
            <a:avLst/>
          </a:prstGeom>
          <a:noFill/>
          <a:ln>
            <a:noFill/>
          </a:ln>
        </p:spPr>
      </p:pic>
      <p:pic>
        <p:nvPicPr>
          <p:cNvPr id="26" name="Google Shape;26;p4"/>
          <p:cNvPicPr preferRelativeResize="0"/>
          <p:nvPr/>
        </p:nvPicPr>
        <p:blipFill rotWithShape="1">
          <a:blip r:embed="rId4">
            <a:alphaModFix/>
          </a:blip>
          <a:srcRect b="36334" l="5268" r="49274" t="27111"/>
          <a:stretch/>
        </p:blipFill>
        <p:spPr>
          <a:xfrm>
            <a:off x="499300" y="1925800"/>
            <a:ext cx="4156524" cy="1749275"/>
          </a:xfrm>
          <a:prstGeom prst="rect">
            <a:avLst/>
          </a:prstGeom>
          <a:noFill/>
          <a:ln>
            <a:noFill/>
          </a:ln>
        </p:spPr>
      </p:pic>
      <p:sp>
        <p:nvSpPr>
          <p:cNvPr id="27" name="Google Shape;27;p4"/>
          <p:cNvSpPr txBox="1"/>
          <p:nvPr/>
        </p:nvSpPr>
        <p:spPr>
          <a:xfrm>
            <a:off x="7179450" y="2078831"/>
            <a:ext cx="162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34343"/>
                </a:solidFill>
                <a:latin typeface="Poppins"/>
                <a:ea typeface="Poppins"/>
                <a:cs typeface="Poppins"/>
                <a:sym typeface="Poppins"/>
              </a:rPr>
              <a:t>Colgate-Palmolive</a:t>
            </a:r>
            <a:endParaRPr sz="1200">
              <a:solidFill>
                <a:srgbClr val="434343"/>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5"/>
          <p:cNvSpPr/>
          <p:nvPr/>
        </p:nvSpPr>
        <p:spPr>
          <a:xfrm>
            <a:off x="5504525" y="50"/>
            <a:ext cx="3639600" cy="5143500"/>
          </a:xfrm>
          <a:prstGeom prst="rect">
            <a:avLst/>
          </a:prstGeom>
          <a:solidFill>
            <a:srgbClr val="0308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txBox="1"/>
          <p:nvPr>
            <p:ph type="title"/>
          </p:nvPr>
        </p:nvSpPr>
        <p:spPr>
          <a:xfrm>
            <a:off x="378375" y="283100"/>
            <a:ext cx="83559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lang="en">
                <a:solidFill>
                  <a:schemeClr val="dk1"/>
                </a:solidFill>
                <a:latin typeface="Poppins"/>
                <a:ea typeface="Poppins"/>
                <a:cs typeface="Poppins"/>
                <a:sym typeface="Poppins"/>
              </a:rPr>
              <a:t>A</a:t>
            </a:r>
            <a:r>
              <a:rPr b="0" lang="en">
                <a:latin typeface="Poppins"/>
                <a:ea typeface="Poppins"/>
                <a:cs typeface="Poppins"/>
                <a:sym typeface="Poppins"/>
              </a:rPr>
              <a:t> </a:t>
            </a:r>
            <a:r>
              <a:rPr b="0" lang="en">
                <a:solidFill>
                  <a:schemeClr val="dk1"/>
                </a:solidFill>
                <a:latin typeface="Poppins"/>
                <a:ea typeface="Poppins"/>
                <a:cs typeface="Poppins"/>
                <a:sym typeface="Poppins"/>
              </a:rPr>
              <a:t>lot changed in 2020... </a:t>
            </a:r>
            <a:endParaRPr b="0">
              <a:solidFill>
                <a:schemeClr val="dk1"/>
              </a:solidFill>
              <a:latin typeface="Poppins"/>
              <a:ea typeface="Poppins"/>
              <a:cs typeface="Poppins"/>
              <a:sym typeface="Poppins"/>
            </a:endParaRPr>
          </a:p>
        </p:txBody>
      </p:sp>
      <p:sp>
        <p:nvSpPr>
          <p:cNvPr id="34" name="Google Shape;34;p5"/>
          <p:cNvSpPr txBox="1"/>
          <p:nvPr/>
        </p:nvSpPr>
        <p:spPr>
          <a:xfrm>
            <a:off x="378375" y="915309"/>
            <a:ext cx="4688100" cy="349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highlight>
                  <a:srgbClr val="FFFFFF"/>
                </a:highlight>
                <a:latin typeface="Poppins"/>
                <a:ea typeface="Poppins"/>
                <a:cs typeface="Poppins"/>
                <a:sym typeface="Poppins"/>
              </a:rPr>
              <a:t>“You might know exactly what the organization needs to know and do, but sometimes anything challenging the status quo is not very easily adopted. When this is the case, the most effective way from point A to B might not be a straight line. </a:t>
            </a:r>
            <a:r>
              <a:rPr b="1" lang="en" sz="1600">
                <a:solidFill>
                  <a:srgbClr val="237AFF"/>
                </a:solidFill>
                <a:highlight>
                  <a:srgbClr val="FFFFFF"/>
                </a:highlight>
                <a:latin typeface="Poppins"/>
                <a:ea typeface="Poppins"/>
                <a:cs typeface="Poppins"/>
                <a:sym typeface="Poppins"/>
              </a:rPr>
              <a:t>There is merit in understanding that you may not go the shortest path but take a </a:t>
            </a:r>
            <a:r>
              <a:rPr b="1" lang="en" sz="1600">
                <a:solidFill>
                  <a:srgbClr val="237AFF"/>
                </a:solidFill>
                <a:latin typeface="Poppins"/>
                <a:ea typeface="Poppins"/>
                <a:cs typeface="Poppins"/>
                <a:sym typeface="Poppins"/>
              </a:rPr>
              <a:t>circuitous</a:t>
            </a:r>
            <a:r>
              <a:rPr b="1" lang="en" sz="1600">
                <a:solidFill>
                  <a:srgbClr val="237AFF"/>
                </a:solidFill>
                <a:highlight>
                  <a:srgbClr val="FFFFFF"/>
                </a:highlight>
                <a:latin typeface="Poppins"/>
                <a:ea typeface="Poppins"/>
                <a:cs typeface="Poppins"/>
                <a:sym typeface="Poppins"/>
              </a:rPr>
              <a:t> route because eventually, you will make everyone a believer</a:t>
            </a:r>
            <a:r>
              <a:rPr lang="en" sz="1600">
                <a:solidFill>
                  <a:schemeClr val="dk1"/>
                </a:solidFill>
                <a:highlight>
                  <a:srgbClr val="FFFFFF"/>
                </a:highlight>
                <a:latin typeface="Poppins"/>
                <a:ea typeface="Poppins"/>
                <a:cs typeface="Poppins"/>
                <a:sym typeface="Poppins"/>
              </a:rPr>
              <a:t>.”</a:t>
            </a:r>
            <a:endParaRPr sz="1600">
              <a:solidFill>
                <a:schemeClr val="dk1"/>
              </a:solidFill>
              <a:highlight>
                <a:srgbClr val="FFFFFF"/>
              </a:highlight>
              <a:latin typeface="Poppins"/>
              <a:ea typeface="Poppins"/>
              <a:cs typeface="Poppins"/>
              <a:sym typeface="Poppins"/>
            </a:endParaRPr>
          </a:p>
          <a:p>
            <a:pPr indent="0" lvl="0" marL="0" rtl="0" algn="l">
              <a:lnSpc>
                <a:spcPct val="115000"/>
              </a:lnSpc>
              <a:spcBef>
                <a:spcPts val="600"/>
              </a:spcBef>
              <a:spcAft>
                <a:spcPts val="600"/>
              </a:spcAft>
              <a:buNone/>
            </a:pPr>
            <a:r>
              <a:rPr b="1" lang="en" sz="1200">
                <a:solidFill>
                  <a:schemeClr val="dk1"/>
                </a:solidFill>
                <a:highlight>
                  <a:srgbClr val="FFFFFF"/>
                </a:highlight>
                <a:latin typeface="Nunito Sans"/>
                <a:ea typeface="Nunito Sans"/>
                <a:cs typeface="Nunito Sans"/>
                <a:sym typeface="Nunito Sans"/>
              </a:rPr>
              <a:t>— </a:t>
            </a:r>
            <a:r>
              <a:rPr b="1" lang="en" sz="1200">
                <a:solidFill>
                  <a:schemeClr val="dk1"/>
                </a:solidFill>
                <a:highlight>
                  <a:srgbClr val="FFFFFF"/>
                </a:highlight>
                <a:latin typeface="Nunito Sans"/>
                <a:ea typeface="Nunito Sans"/>
                <a:cs typeface="Nunito Sans"/>
                <a:sym typeface="Nunito Sans"/>
              </a:rPr>
              <a:t>Surabhi Pokhriyal</a:t>
            </a:r>
            <a:br>
              <a:rPr lang="en" sz="1200">
                <a:solidFill>
                  <a:schemeClr val="dk1"/>
                </a:solidFill>
                <a:highlight>
                  <a:srgbClr val="FFFFFF"/>
                </a:highlight>
                <a:latin typeface="Nunito Sans"/>
                <a:ea typeface="Nunito Sans"/>
                <a:cs typeface="Nunito Sans"/>
                <a:sym typeface="Nunito Sans"/>
              </a:rPr>
            </a:br>
            <a:r>
              <a:rPr lang="en" sz="1200">
                <a:solidFill>
                  <a:schemeClr val="dk1"/>
                </a:solidFill>
                <a:highlight>
                  <a:srgbClr val="FFFFFF"/>
                </a:highlight>
                <a:latin typeface="Nunito Sans"/>
                <a:ea typeface="Nunito Sans"/>
                <a:cs typeface="Nunito Sans"/>
                <a:sym typeface="Nunito Sans"/>
              </a:rPr>
              <a:t>     Head of Global Digital Commerce, Colgate-Palmolive</a:t>
            </a:r>
            <a:endParaRPr sz="1200">
              <a:solidFill>
                <a:schemeClr val="dk1"/>
              </a:solidFill>
              <a:highlight>
                <a:srgbClr val="FFFFFF"/>
              </a:highlight>
              <a:latin typeface="Nunito Sans"/>
              <a:ea typeface="Nunito Sans"/>
              <a:cs typeface="Nunito Sans"/>
              <a:sym typeface="Nunito Sans"/>
            </a:endParaRPr>
          </a:p>
        </p:txBody>
      </p:sp>
      <p:pic>
        <p:nvPicPr>
          <p:cNvPr id="35" name="Google Shape;35;p5"/>
          <p:cNvPicPr preferRelativeResize="0"/>
          <p:nvPr/>
        </p:nvPicPr>
        <p:blipFill>
          <a:blip r:embed="rId3">
            <a:alphaModFix/>
          </a:blip>
          <a:stretch>
            <a:fillRect/>
          </a:stretch>
        </p:blipFill>
        <p:spPr>
          <a:xfrm>
            <a:off x="5516563" y="804325"/>
            <a:ext cx="3615525" cy="361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6"/>
          <p:cNvSpPr txBox="1"/>
          <p:nvPr>
            <p:ph type="title"/>
          </p:nvPr>
        </p:nvSpPr>
        <p:spPr>
          <a:xfrm>
            <a:off x="378375" y="283100"/>
            <a:ext cx="84834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High-performance eComm teams develop </a:t>
            </a:r>
            <a:r>
              <a:rPr lang="en"/>
              <a:t>through</a:t>
            </a:r>
            <a:r>
              <a:rPr lang="en"/>
              <a:t> stages</a:t>
            </a:r>
            <a:endParaRPr/>
          </a:p>
        </p:txBody>
      </p:sp>
      <p:pic>
        <p:nvPicPr>
          <p:cNvPr id="41" name="Google Shape;41;p6"/>
          <p:cNvPicPr preferRelativeResize="0"/>
          <p:nvPr/>
        </p:nvPicPr>
        <p:blipFill>
          <a:blip r:embed="rId3">
            <a:alphaModFix/>
          </a:blip>
          <a:stretch>
            <a:fillRect/>
          </a:stretch>
        </p:blipFill>
        <p:spPr>
          <a:xfrm>
            <a:off x="1473625" y="915075"/>
            <a:ext cx="6196751" cy="363067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7"/>
          <p:cNvSpPr/>
          <p:nvPr/>
        </p:nvSpPr>
        <p:spPr>
          <a:xfrm>
            <a:off x="0" y="1298725"/>
            <a:ext cx="9144000" cy="3373200"/>
          </a:xfrm>
          <a:prstGeom prst="rect">
            <a:avLst/>
          </a:prstGeom>
          <a:solidFill>
            <a:srgbClr val="F8F8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7"/>
          <p:cNvSpPr txBox="1"/>
          <p:nvPr/>
        </p:nvSpPr>
        <p:spPr>
          <a:xfrm>
            <a:off x="378375" y="283100"/>
            <a:ext cx="83559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000000"/>
                </a:solidFill>
                <a:latin typeface="Poppins"/>
                <a:ea typeface="Poppins"/>
                <a:cs typeface="Poppins"/>
                <a:sym typeface="Poppins"/>
              </a:rPr>
              <a:t>As organizations mature, there are three prevailing organizational structures </a:t>
            </a:r>
            <a:endParaRPr sz="2200">
              <a:solidFill>
                <a:srgbClr val="000000"/>
              </a:solidFill>
              <a:latin typeface="Poppins"/>
              <a:ea typeface="Poppins"/>
              <a:cs typeface="Poppins"/>
              <a:sym typeface="Poppins"/>
            </a:endParaRPr>
          </a:p>
        </p:txBody>
      </p:sp>
      <p:sp>
        <p:nvSpPr>
          <p:cNvPr id="48" name="Google Shape;48;p7"/>
          <p:cNvSpPr/>
          <p:nvPr/>
        </p:nvSpPr>
        <p:spPr>
          <a:xfrm>
            <a:off x="1258000" y="2572357"/>
            <a:ext cx="741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Nunito Sans"/>
                <a:ea typeface="Nunito Sans"/>
                <a:cs typeface="Nunito Sans"/>
                <a:sym typeface="Nunito Sans"/>
              </a:rPr>
              <a:t>C-Suite</a:t>
            </a:r>
            <a:endParaRPr b="1" sz="900">
              <a:latin typeface="Nunito Sans"/>
              <a:ea typeface="Nunito Sans"/>
              <a:cs typeface="Nunito Sans"/>
              <a:sym typeface="Nunito Sans"/>
            </a:endParaRPr>
          </a:p>
        </p:txBody>
      </p:sp>
      <p:sp>
        <p:nvSpPr>
          <p:cNvPr id="49" name="Google Shape;49;p7"/>
          <p:cNvSpPr/>
          <p:nvPr/>
        </p:nvSpPr>
        <p:spPr>
          <a:xfrm>
            <a:off x="443350" y="3123132"/>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50" name="Google Shape;50;p7"/>
          <p:cNvSpPr/>
          <p:nvPr/>
        </p:nvSpPr>
        <p:spPr>
          <a:xfrm>
            <a:off x="1065452" y="3123132"/>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51" name="Google Shape;51;p7"/>
          <p:cNvSpPr/>
          <p:nvPr/>
        </p:nvSpPr>
        <p:spPr>
          <a:xfrm>
            <a:off x="1687555" y="3123132"/>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52" name="Google Shape;52;p7"/>
          <p:cNvSpPr/>
          <p:nvPr/>
        </p:nvSpPr>
        <p:spPr>
          <a:xfrm>
            <a:off x="2309657" y="3123132"/>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53" name="Google Shape;53;p7"/>
          <p:cNvSpPr/>
          <p:nvPr/>
        </p:nvSpPr>
        <p:spPr>
          <a:xfrm>
            <a:off x="1065450" y="4214581"/>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54" name="Google Shape;54;p7"/>
          <p:cNvCxnSpPr>
            <a:stCxn id="48" idx="2"/>
            <a:endCxn id="49" idx="0"/>
          </p:cNvCxnSpPr>
          <p:nvPr/>
        </p:nvCxnSpPr>
        <p:spPr>
          <a:xfrm rot="5400000">
            <a:off x="1021000" y="2515657"/>
            <a:ext cx="282000" cy="9330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55" name="Google Shape;55;p7"/>
          <p:cNvCxnSpPr>
            <a:stCxn id="48" idx="2"/>
            <a:endCxn id="50" idx="0"/>
          </p:cNvCxnSpPr>
          <p:nvPr/>
        </p:nvCxnSpPr>
        <p:spPr>
          <a:xfrm rot="5400000">
            <a:off x="1331950" y="2826607"/>
            <a:ext cx="282000" cy="3111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56" name="Google Shape;56;p7"/>
          <p:cNvCxnSpPr>
            <a:stCxn id="48" idx="2"/>
            <a:endCxn id="51" idx="0"/>
          </p:cNvCxnSpPr>
          <p:nvPr/>
        </p:nvCxnSpPr>
        <p:spPr>
          <a:xfrm flipH="1" rot="-5400000">
            <a:off x="1643050" y="2826607"/>
            <a:ext cx="282000" cy="3111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57" name="Google Shape;57;p7"/>
          <p:cNvCxnSpPr>
            <a:stCxn id="48" idx="2"/>
            <a:endCxn id="52" idx="0"/>
          </p:cNvCxnSpPr>
          <p:nvPr/>
        </p:nvCxnSpPr>
        <p:spPr>
          <a:xfrm flipH="1" rot="-5400000">
            <a:off x="1954150" y="2515507"/>
            <a:ext cx="282000" cy="933300"/>
          </a:xfrm>
          <a:prstGeom prst="bentConnector3">
            <a:avLst>
              <a:gd fmla="val 49996" name="adj1"/>
            </a:avLst>
          </a:prstGeom>
          <a:noFill/>
          <a:ln cap="flat" cmpd="sng" w="9525">
            <a:solidFill>
              <a:srgbClr val="000000"/>
            </a:solidFill>
            <a:prstDash val="solid"/>
            <a:round/>
            <a:headEnd len="med" w="med" type="none"/>
            <a:tailEnd len="med" w="med" type="none"/>
          </a:ln>
        </p:spPr>
      </p:cxnSp>
      <p:sp>
        <p:nvSpPr>
          <p:cNvPr id="58" name="Google Shape;58;p7"/>
          <p:cNvSpPr/>
          <p:nvPr/>
        </p:nvSpPr>
        <p:spPr>
          <a:xfrm>
            <a:off x="1065450" y="3711807"/>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59" name="Google Shape;59;p7"/>
          <p:cNvCxnSpPr>
            <a:stCxn id="58" idx="2"/>
            <a:endCxn id="53" idx="0"/>
          </p:cNvCxnSpPr>
          <p:nvPr/>
        </p:nvCxnSpPr>
        <p:spPr>
          <a:xfrm flipH="1" rot="-5400000">
            <a:off x="1200750" y="4097307"/>
            <a:ext cx="234000" cy="600"/>
          </a:xfrm>
          <a:prstGeom prst="bentConnector3">
            <a:avLst>
              <a:gd fmla="val 49994" name="adj1"/>
            </a:avLst>
          </a:prstGeom>
          <a:noFill/>
          <a:ln cap="flat" cmpd="sng" w="9525">
            <a:solidFill>
              <a:srgbClr val="000000"/>
            </a:solidFill>
            <a:prstDash val="solid"/>
            <a:round/>
            <a:headEnd len="med" w="med" type="none"/>
            <a:tailEnd len="med" w="med" type="none"/>
          </a:ln>
        </p:spPr>
      </p:cxnSp>
      <p:cxnSp>
        <p:nvCxnSpPr>
          <p:cNvPr id="60" name="Google Shape;60;p7"/>
          <p:cNvCxnSpPr>
            <a:stCxn id="50" idx="2"/>
            <a:endCxn id="58" idx="0"/>
          </p:cNvCxnSpPr>
          <p:nvPr/>
        </p:nvCxnSpPr>
        <p:spPr>
          <a:xfrm flipH="1" rot="-5400000">
            <a:off x="1157852" y="3551532"/>
            <a:ext cx="319800" cy="600"/>
          </a:xfrm>
          <a:prstGeom prst="bentConnector3">
            <a:avLst>
              <a:gd fmla="val 50012" name="adj1"/>
            </a:avLst>
          </a:prstGeom>
          <a:noFill/>
          <a:ln cap="flat" cmpd="sng" w="9525">
            <a:solidFill>
              <a:srgbClr val="000000"/>
            </a:solidFill>
            <a:prstDash val="solid"/>
            <a:round/>
            <a:headEnd len="med" w="med" type="none"/>
            <a:tailEnd len="med" w="med" type="none"/>
          </a:ln>
        </p:spPr>
      </p:cxnSp>
      <p:sp>
        <p:nvSpPr>
          <p:cNvPr id="61" name="Google Shape;61;p7"/>
          <p:cNvSpPr/>
          <p:nvPr/>
        </p:nvSpPr>
        <p:spPr>
          <a:xfrm>
            <a:off x="4201500" y="2572917"/>
            <a:ext cx="741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Nunito Sans"/>
                <a:ea typeface="Nunito Sans"/>
                <a:cs typeface="Nunito Sans"/>
                <a:sym typeface="Nunito Sans"/>
              </a:rPr>
              <a:t>C-Suite</a:t>
            </a:r>
            <a:endParaRPr b="1" sz="900">
              <a:latin typeface="Nunito Sans"/>
              <a:ea typeface="Nunito Sans"/>
              <a:cs typeface="Nunito Sans"/>
              <a:sym typeface="Nunito Sans"/>
            </a:endParaRPr>
          </a:p>
        </p:txBody>
      </p:sp>
      <p:sp>
        <p:nvSpPr>
          <p:cNvPr id="62" name="Google Shape;62;p7"/>
          <p:cNvSpPr/>
          <p:nvPr/>
        </p:nvSpPr>
        <p:spPr>
          <a:xfrm>
            <a:off x="3882925" y="3123682"/>
            <a:ext cx="4068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3" name="Google Shape;63;p7"/>
          <p:cNvSpPr/>
          <p:nvPr/>
        </p:nvSpPr>
        <p:spPr>
          <a:xfrm>
            <a:off x="4368600" y="3123132"/>
            <a:ext cx="4068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4" name="Google Shape;64;p7"/>
          <p:cNvSpPr/>
          <p:nvPr/>
        </p:nvSpPr>
        <p:spPr>
          <a:xfrm>
            <a:off x="4887092" y="3123682"/>
            <a:ext cx="4068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5" name="Google Shape;65;p7"/>
          <p:cNvSpPr/>
          <p:nvPr/>
        </p:nvSpPr>
        <p:spPr>
          <a:xfrm>
            <a:off x="5389175" y="3123682"/>
            <a:ext cx="4068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6" name="Google Shape;66;p7"/>
          <p:cNvSpPr/>
          <p:nvPr/>
        </p:nvSpPr>
        <p:spPr>
          <a:xfrm>
            <a:off x="4047733" y="4214591"/>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7" name="Google Shape;67;p7"/>
          <p:cNvSpPr/>
          <p:nvPr/>
        </p:nvSpPr>
        <p:spPr>
          <a:xfrm>
            <a:off x="3425633" y="4214591"/>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68" name="Google Shape;68;p7"/>
          <p:cNvSpPr/>
          <p:nvPr/>
        </p:nvSpPr>
        <p:spPr>
          <a:xfrm>
            <a:off x="4669833" y="4214591"/>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69" name="Google Shape;69;p7"/>
          <p:cNvCxnSpPr>
            <a:stCxn id="61" idx="2"/>
            <a:endCxn id="62" idx="0"/>
          </p:cNvCxnSpPr>
          <p:nvPr/>
        </p:nvCxnSpPr>
        <p:spPr>
          <a:xfrm rot="5400000">
            <a:off x="4188150" y="2739867"/>
            <a:ext cx="282000" cy="485700"/>
          </a:xfrm>
          <a:prstGeom prst="bentConnector3">
            <a:avLst>
              <a:gd fmla="val 49994" name="adj1"/>
            </a:avLst>
          </a:prstGeom>
          <a:noFill/>
          <a:ln cap="flat" cmpd="sng" w="9525">
            <a:solidFill>
              <a:srgbClr val="000000"/>
            </a:solidFill>
            <a:prstDash val="solid"/>
            <a:round/>
            <a:headEnd len="med" w="med" type="none"/>
            <a:tailEnd len="med" w="med" type="none"/>
          </a:ln>
        </p:spPr>
      </p:cxnSp>
      <p:cxnSp>
        <p:nvCxnSpPr>
          <p:cNvPr id="70" name="Google Shape;70;p7"/>
          <p:cNvCxnSpPr>
            <a:endCxn id="63" idx="0"/>
          </p:cNvCxnSpPr>
          <p:nvPr/>
        </p:nvCxnSpPr>
        <p:spPr>
          <a:xfrm flipH="1" rot="-5400000">
            <a:off x="4502100" y="3053232"/>
            <a:ext cx="139200" cy="600"/>
          </a:xfrm>
          <a:prstGeom prst="bentConnector3">
            <a:avLst>
              <a:gd fmla="val 50000" name="adj1"/>
            </a:avLst>
          </a:prstGeom>
          <a:noFill/>
          <a:ln cap="flat" cmpd="sng" w="9525">
            <a:solidFill>
              <a:srgbClr val="000000"/>
            </a:solidFill>
            <a:prstDash val="solid"/>
            <a:round/>
            <a:headEnd len="med" w="med" type="none"/>
            <a:tailEnd len="med" w="med" type="none"/>
          </a:ln>
        </p:spPr>
      </p:cxnSp>
      <p:cxnSp>
        <p:nvCxnSpPr>
          <p:cNvPr id="71" name="Google Shape;71;p7"/>
          <p:cNvCxnSpPr>
            <a:stCxn id="61" idx="2"/>
            <a:endCxn id="64" idx="0"/>
          </p:cNvCxnSpPr>
          <p:nvPr/>
        </p:nvCxnSpPr>
        <p:spPr>
          <a:xfrm flipH="1" rot="-5400000">
            <a:off x="4690200" y="2723517"/>
            <a:ext cx="282000" cy="518400"/>
          </a:xfrm>
          <a:prstGeom prst="bentConnector3">
            <a:avLst>
              <a:gd fmla="val 49994" name="adj1"/>
            </a:avLst>
          </a:prstGeom>
          <a:noFill/>
          <a:ln cap="flat" cmpd="sng" w="9525">
            <a:solidFill>
              <a:srgbClr val="000000"/>
            </a:solidFill>
            <a:prstDash val="solid"/>
            <a:round/>
            <a:headEnd len="med" w="med" type="none"/>
            <a:tailEnd len="med" w="med" type="none"/>
          </a:ln>
        </p:spPr>
      </p:cxnSp>
      <p:cxnSp>
        <p:nvCxnSpPr>
          <p:cNvPr id="72" name="Google Shape;72;p7"/>
          <p:cNvCxnSpPr>
            <a:stCxn id="61" idx="2"/>
            <a:endCxn id="65" idx="0"/>
          </p:cNvCxnSpPr>
          <p:nvPr/>
        </p:nvCxnSpPr>
        <p:spPr>
          <a:xfrm flipH="1" rot="-5400000">
            <a:off x="4941300" y="2472417"/>
            <a:ext cx="282000" cy="1020600"/>
          </a:xfrm>
          <a:prstGeom prst="bentConnector3">
            <a:avLst>
              <a:gd fmla="val 49994" name="adj1"/>
            </a:avLst>
          </a:prstGeom>
          <a:noFill/>
          <a:ln cap="flat" cmpd="sng" w="9525">
            <a:solidFill>
              <a:srgbClr val="000000"/>
            </a:solidFill>
            <a:prstDash val="solid"/>
            <a:round/>
            <a:headEnd len="med" w="med" type="none"/>
            <a:tailEnd len="med" w="med" type="none"/>
          </a:ln>
        </p:spPr>
      </p:cxnSp>
      <p:sp>
        <p:nvSpPr>
          <p:cNvPr id="73" name="Google Shape;73;p7"/>
          <p:cNvSpPr/>
          <p:nvPr/>
        </p:nvSpPr>
        <p:spPr>
          <a:xfrm>
            <a:off x="4047733" y="3712367"/>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74" name="Google Shape;74;p7"/>
          <p:cNvCxnSpPr>
            <a:stCxn id="73" idx="2"/>
            <a:endCxn id="68" idx="0"/>
          </p:cNvCxnSpPr>
          <p:nvPr/>
        </p:nvCxnSpPr>
        <p:spPr>
          <a:xfrm flipH="1" rot="-5400000">
            <a:off x="4494133" y="3786767"/>
            <a:ext cx="233400" cy="622200"/>
          </a:xfrm>
          <a:prstGeom prst="bentConnector3">
            <a:avLst>
              <a:gd fmla="val 50005" name="adj1"/>
            </a:avLst>
          </a:prstGeom>
          <a:noFill/>
          <a:ln cap="flat" cmpd="sng" w="9525">
            <a:solidFill>
              <a:srgbClr val="000000"/>
            </a:solidFill>
            <a:prstDash val="solid"/>
            <a:round/>
            <a:headEnd len="med" w="med" type="none"/>
            <a:tailEnd len="med" w="med" type="none"/>
          </a:ln>
        </p:spPr>
      </p:cxnSp>
      <p:cxnSp>
        <p:nvCxnSpPr>
          <p:cNvPr id="75" name="Google Shape;75;p7"/>
          <p:cNvCxnSpPr>
            <a:stCxn id="73" idx="2"/>
            <a:endCxn id="66" idx="0"/>
          </p:cNvCxnSpPr>
          <p:nvPr/>
        </p:nvCxnSpPr>
        <p:spPr>
          <a:xfrm flipH="1" rot="-5400000">
            <a:off x="4183333" y="4097567"/>
            <a:ext cx="233400" cy="600"/>
          </a:xfrm>
          <a:prstGeom prst="bentConnector3">
            <a:avLst>
              <a:gd fmla="val 50005" name="adj1"/>
            </a:avLst>
          </a:prstGeom>
          <a:noFill/>
          <a:ln cap="flat" cmpd="sng" w="9525">
            <a:solidFill>
              <a:srgbClr val="000000"/>
            </a:solidFill>
            <a:prstDash val="solid"/>
            <a:round/>
            <a:headEnd len="med" w="med" type="none"/>
            <a:tailEnd len="med" w="med" type="none"/>
          </a:ln>
        </p:spPr>
      </p:cxnSp>
      <p:cxnSp>
        <p:nvCxnSpPr>
          <p:cNvPr id="76" name="Google Shape;76;p7"/>
          <p:cNvCxnSpPr>
            <a:stCxn id="73" idx="2"/>
            <a:endCxn id="67" idx="0"/>
          </p:cNvCxnSpPr>
          <p:nvPr/>
        </p:nvCxnSpPr>
        <p:spPr>
          <a:xfrm rot="5400000">
            <a:off x="3871933" y="3786767"/>
            <a:ext cx="233400" cy="622200"/>
          </a:xfrm>
          <a:prstGeom prst="bentConnector3">
            <a:avLst>
              <a:gd fmla="val 50005" name="adj1"/>
            </a:avLst>
          </a:prstGeom>
          <a:noFill/>
          <a:ln cap="flat" cmpd="sng" w="9525">
            <a:solidFill>
              <a:srgbClr val="000000"/>
            </a:solidFill>
            <a:prstDash val="solid"/>
            <a:round/>
            <a:headEnd len="med" w="med" type="none"/>
            <a:tailEnd len="med" w="med" type="none"/>
          </a:ln>
        </p:spPr>
      </p:cxnSp>
      <p:cxnSp>
        <p:nvCxnSpPr>
          <p:cNvPr id="77" name="Google Shape;77;p7"/>
          <p:cNvCxnSpPr>
            <a:stCxn id="73" idx="0"/>
            <a:endCxn id="78" idx="2"/>
          </p:cNvCxnSpPr>
          <p:nvPr/>
        </p:nvCxnSpPr>
        <p:spPr>
          <a:xfrm flipH="1" rot="5400000">
            <a:off x="3785233" y="3197867"/>
            <a:ext cx="320400" cy="708600"/>
          </a:xfrm>
          <a:prstGeom prst="bentConnector3">
            <a:avLst>
              <a:gd fmla="val 50006" name="adj1"/>
            </a:avLst>
          </a:prstGeom>
          <a:noFill/>
          <a:ln cap="flat" cmpd="sng" w="9525">
            <a:solidFill>
              <a:srgbClr val="000000"/>
            </a:solidFill>
            <a:prstDash val="solid"/>
            <a:round/>
            <a:headEnd len="med" w="med" type="none"/>
            <a:tailEnd len="med" w="med" type="none"/>
          </a:ln>
        </p:spPr>
      </p:cxnSp>
      <p:sp>
        <p:nvSpPr>
          <p:cNvPr id="78" name="Google Shape;78;p7"/>
          <p:cNvSpPr/>
          <p:nvPr/>
        </p:nvSpPr>
        <p:spPr>
          <a:xfrm>
            <a:off x="3387725" y="3123132"/>
            <a:ext cx="4068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79" name="Google Shape;79;p7"/>
          <p:cNvCxnSpPr>
            <a:stCxn id="61" idx="2"/>
            <a:endCxn id="78" idx="0"/>
          </p:cNvCxnSpPr>
          <p:nvPr/>
        </p:nvCxnSpPr>
        <p:spPr>
          <a:xfrm rot="5400000">
            <a:off x="3940800" y="2491917"/>
            <a:ext cx="281400" cy="981000"/>
          </a:xfrm>
          <a:prstGeom prst="bentConnector3">
            <a:avLst>
              <a:gd fmla="val 50003" name="adj1"/>
            </a:avLst>
          </a:prstGeom>
          <a:noFill/>
          <a:ln cap="flat" cmpd="sng" w="9525">
            <a:solidFill>
              <a:srgbClr val="000000"/>
            </a:solidFill>
            <a:prstDash val="solid"/>
            <a:round/>
            <a:headEnd len="med" w="med" type="none"/>
            <a:tailEnd len="med" w="med" type="none"/>
          </a:ln>
        </p:spPr>
      </p:cxnSp>
      <p:sp>
        <p:nvSpPr>
          <p:cNvPr id="80" name="Google Shape;80;p7"/>
          <p:cNvSpPr/>
          <p:nvPr/>
        </p:nvSpPr>
        <p:spPr>
          <a:xfrm>
            <a:off x="7093365" y="2580762"/>
            <a:ext cx="741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Nunito Sans"/>
                <a:ea typeface="Nunito Sans"/>
                <a:cs typeface="Nunito Sans"/>
                <a:sym typeface="Nunito Sans"/>
              </a:rPr>
              <a:t>C-Suite</a:t>
            </a:r>
            <a:endParaRPr b="1" sz="900">
              <a:latin typeface="Nunito Sans"/>
              <a:ea typeface="Nunito Sans"/>
              <a:cs typeface="Nunito Sans"/>
              <a:sym typeface="Nunito Sans"/>
            </a:endParaRPr>
          </a:p>
        </p:txBody>
      </p:sp>
      <p:sp>
        <p:nvSpPr>
          <p:cNvPr id="81" name="Google Shape;81;p7"/>
          <p:cNvSpPr/>
          <p:nvPr/>
        </p:nvSpPr>
        <p:spPr>
          <a:xfrm>
            <a:off x="6278715" y="3131537"/>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82" name="Google Shape;82;p7"/>
          <p:cNvSpPr/>
          <p:nvPr/>
        </p:nvSpPr>
        <p:spPr>
          <a:xfrm>
            <a:off x="6900817" y="3131537"/>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83" name="Google Shape;83;p7"/>
          <p:cNvSpPr/>
          <p:nvPr/>
        </p:nvSpPr>
        <p:spPr>
          <a:xfrm>
            <a:off x="7522919" y="3131537"/>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sp>
        <p:nvSpPr>
          <p:cNvPr id="84" name="Google Shape;84;p7"/>
          <p:cNvSpPr/>
          <p:nvPr/>
        </p:nvSpPr>
        <p:spPr>
          <a:xfrm>
            <a:off x="8145022" y="3131537"/>
            <a:ext cx="504000" cy="268800"/>
          </a:xfrm>
          <a:prstGeom prst="roundRect">
            <a:avLst>
              <a:gd fmla="val 16667" name="adj"/>
            </a:avLst>
          </a:prstGeom>
          <a:solidFill>
            <a:srgbClr val="F3F3F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85" name="Google Shape;85;p7"/>
          <p:cNvCxnSpPr>
            <a:stCxn id="80" idx="2"/>
            <a:endCxn id="81" idx="0"/>
          </p:cNvCxnSpPr>
          <p:nvPr/>
        </p:nvCxnSpPr>
        <p:spPr>
          <a:xfrm rot="5400000">
            <a:off x="6856365" y="2524062"/>
            <a:ext cx="282000" cy="9330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86" name="Google Shape;86;p7"/>
          <p:cNvCxnSpPr>
            <a:stCxn id="80" idx="2"/>
            <a:endCxn id="82" idx="0"/>
          </p:cNvCxnSpPr>
          <p:nvPr/>
        </p:nvCxnSpPr>
        <p:spPr>
          <a:xfrm rot="5400000">
            <a:off x="7167315" y="2835012"/>
            <a:ext cx="282000" cy="3111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87" name="Google Shape;87;p7"/>
          <p:cNvCxnSpPr>
            <a:stCxn id="80" idx="2"/>
            <a:endCxn id="83" idx="0"/>
          </p:cNvCxnSpPr>
          <p:nvPr/>
        </p:nvCxnSpPr>
        <p:spPr>
          <a:xfrm flipH="1" rot="-5400000">
            <a:off x="7478415" y="2835012"/>
            <a:ext cx="282000" cy="311100"/>
          </a:xfrm>
          <a:prstGeom prst="bentConnector3">
            <a:avLst>
              <a:gd fmla="val 49996" name="adj1"/>
            </a:avLst>
          </a:prstGeom>
          <a:noFill/>
          <a:ln cap="flat" cmpd="sng" w="9525">
            <a:solidFill>
              <a:srgbClr val="000000"/>
            </a:solidFill>
            <a:prstDash val="solid"/>
            <a:round/>
            <a:headEnd len="med" w="med" type="none"/>
            <a:tailEnd len="med" w="med" type="none"/>
          </a:ln>
        </p:spPr>
      </p:cxnSp>
      <p:cxnSp>
        <p:nvCxnSpPr>
          <p:cNvPr id="88" name="Google Shape;88;p7"/>
          <p:cNvCxnSpPr>
            <a:stCxn id="80" idx="2"/>
            <a:endCxn id="84" idx="0"/>
          </p:cNvCxnSpPr>
          <p:nvPr/>
        </p:nvCxnSpPr>
        <p:spPr>
          <a:xfrm flipH="1" rot="-5400000">
            <a:off x="7789515" y="2523912"/>
            <a:ext cx="282000" cy="933300"/>
          </a:xfrm>
          <a:prstGeom prst="bentConnector3">
            <a:avLst>
              <a:gd fmla="val 49996" name="adj1"/>
            </a:avLst>
          </a:prstGeom>
          <a:noFill/>
          <a:ln cap="flat" cmpd="sng" w="9525">
            <a:solidFill>
              <a:srgbClr val="000000"/>
            </a:solidFill>
            <a:prstDash val="solid"/>
            <a:round/>
            <a:headEnd len="med" w="med" type="none"/>
            <a:tailEnd len="med" w="med" type="none"/>
          </a:ln>
        </p:spPr>
      </p:cxnSp>
      <p:sp>
        <p:nvSpPr>
          <p:cNvPr id="89" name="Google Shape;89;p7"/>
          <p:cNvSpPr/>
          <p:nvPr/>
        </p:nvSpPr>
        <p:spPr>
          <a:xfrm>
            <a:off x="6278715" y="3712362"/>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90" name="Google Shape;90;p7"/>
          <p:cNvCxnSpPr>
            <a:endCxn id="89" idx="0"/>
          </p:cNvCxnSpPr>
          <p:nvPr/>
        </p:nvCxnSpPr>
        <p:spPr>
          <a:xfrm flipH="1">
            <a:off x="6530715" y="3395862"/>
            <a:ext cx="1500" cy="316500"/>
          </a:xfrm>
          <a:prstGeom prst="straightConnector1">
            <a:avLst/>
          </a:prstGeom>
          <a:noFill/>
          <a:ln cap="flat" cmpd="sng" w="9525">
            <a:solidFill>
              <a:srgbClr val="000000"/>
            </a:solidFill>
            <a:prstDash val="solid"/>
            <a:round/>
            <a:headEnd len="med" w="med" type="none"/>
            <a:tailEnd len="med" w="med" type="none"/>
          </a:ln>
        </p:spPr>
      </p:cxnSp>
      <p:sp>
        <p:nvSpPr>
          <p:cNvPr id="91" name="Google Shape;91;p7"/>
          <p:cNvSpPr/>
          <p:nvPr/>
        </p:nvSpPr>
        <p:spPr>
          <a:xfrm>
            <a:off x="6900790" y="3712362"/>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92" name="Google Shape;92;p7"/>
          <p:cNvCxnSpPr>
            <a:endCxn id="91" idx="0"/>
          </p:cNvCxnSpPr>
          <p:nvPr/>
        </p:nvCxnSpPr>
        <p:spPr>
          <a:xfrm flipH="1">
            <a:off x="7152790" y="3395862"/>
            <a:ext cx="1500" cy="316500"/>
          </a:xfrm>
          <a:prstGeom prst="straightConnector1">
            <a:avLst/>
          </a:prstGeom>
          <a:noFill/>
          <a:ln cap="flat" cmpd="sng" w="9525">
            <a:solidFill>
              <a:srgbClr val="000000"/>
            </a:solidFill>
            <a:prstDash val="solid"/>
            <a:round/>
            <a:headEnd len="med" w="med" type="none"/>
            <a:tailEnd len="med" w="med" type="none"/>
          </a:ln>
        </p:spPr>
      </p:cxnSp>
      <p:sp>
        <p:nvSpPr>
          <p:cNvPr id="93" name="Google Shape;93;p7"/>
          <p:cNvSpPr/>
          <p:nvPr/>
        </p:nvSpPr>
        <p:spPr>
          <a:xfrm>
            <a:off x="7522865" y="3724512"/>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94" name="Google Shape;94;p7"/>
          <p:cNvCxnSpPr>
            <a:endCxn id="93" idx="0"/>
          </p:cNvCxnSpPr>
          <p:nvPr/>
        </p:nvCxnSpPr>
        <p:spPr>
          <a:xfrm flipH="1">
            <a:off x="7774865" y="3408012"/>
            <a:ext cx="1500" cy="316500"/>
          </a:xfrm>
          <a:prstGeom prst="straightConnector1">
            <a:avLst/>
          </a:prstGeom>
          <a:noFill/>
          <a:ln cap="flat" cmpd="sng" w="9525">
            <a:solidFill>
              <a:srgbClr val="000000"/>
            </a:solidFill>
            <a:prstDash val="solid"/>
            <a:round/>
            <a:headEnd len="med" w="med" type="none"/>
            <a:tailEnd len="med" w="med" type="none"/>
          </a:ln>
        </p:spPr>
      </p:cxnSp>
      <p:sp>
        <p:nvSpPr>
          <p:cNvPr id="95" name="Google Shape;95;p7"/>
          <p:cNvSpPr/>
          <p:nvPr/>
        </p:nvSpPr>
        <p:spPr>
          <a:xfrm>
            <a:off x="8144940" y="3724512"/>
            <a:ext cx="5040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900">
              <a:latin typeface="Poppins"/>
              <a:ea typeface="Poppins"/>
              <a:cs typeface="Poppins"/>
              <a:sym typeface="Poppins"/>
            </a:endParaRPr>
          </a:p>
        </p:txBody>
      </p:sp>
      <p:cxnSp>
        <p:nvCxnSpPr>
          <p:cNvPr id="96" name="Google Shape;96;p7"/>
          <p:cNvCxnSpPr>
            <a:endCxn id="95" idx="0"/>
          </p:cNvCxnSpPr>
          <p:nvPr/>
        </p:nvCxnSpPr>
        <p:spPr>
          <a:xfrm flipH="1">
            <a:off x="8396940" y="3408012"/>
            <a:ext cx="1500" cy="316500"/>
          </a:xfrm>
          <a:prstGeom prst="straightConnector1">
            <a:avLst/>
          </a:prstGeom>
          <a:noFill/>
          <a:ln cap="flat" cmpd="sng" w="9525">
            <a:solidFill>
              <a:srgbClr val="000000"/>
            </a:solidFill>
            <a:prstDash val="solid"/>
            <a:round/>
            <a:headEnd len="med" w="med" type="none"/>
            <a:tailEnd len="med" w="med" type="none"/>
          </a:ln>
        </p:spPr>
      </p:cxnSp>
      <p:sp>
        <p:nvSpPr>
          <p:cNvPr id="97" name="Google Shape;97;p7"/>
          <p:cNvSpPr/>
          <p:nvPr/>
        </p:nvSpPr>
        <p:spPr>
          <a:xfrm>
            <a:off x="6879464" y="4317482"/>
            <a:ext cx="1168800" cy="268800"/>
          </a:xfrm>
          <a:prstGeom prst="roundRect">
            <a:avLst>
              <a:gd fmla="val 16667" name="adj"/>
            </a:avLst>
          </a:prstGeom>
          <a:solidFill>
            <a:srgbClr val="00D2B7">
              <a:alpha val="12850"/>
            </a:srgbClr>
          </a:solidFill>
          <a:ln cap="flat" cmpd="sng" w="9525">
            <a:solidFill>
              <a:srgbClr val="00D2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900">
                <a:latin typeface="Nunito Sans"/>
                <a:ea typeface="Nunito Sans"/>
                <a:cs typeface="Nunito Sans"/>
                <a:sym typeface="Nunito Sans"/>
              </a:rPr>
              <a:t>eComm COE</a:t>
            </a:r>
            <a:endParaRPr b="1" sz="900">
              <a:latin typeface="Nunito Sans"/>
              <a:ea typeface="Nunito Sans"/>
              <a:cs typeface="Nunito Sans"/>
              <a:sym typeface="Nunito Sans"/>
            </a:endParaRPr>
          </a:p>
        </p:txBody>
      </p:sp>
      <p:cxnSp>
        <p:nvCxnSpPr>
          <p:cNvPr id="98" name="Google Shape;98;p7"/>
          <p:cNvCxnSpPr>
            <a:stCxn id="89" idx="2"/>
            <a:endCxn id="97" idx="0"/>
          </p:cNvCxnSpPr>
          <p:nvPr/>
        </p:nvCxnSpPr>
        <p:spPr>
          <a:xfrm flipH="1" rot="-5400000">
            <a:off x="6829065" y="3682812"/>
            <a:ext cx="336300" cy="933000"/>
          </a:xfrm>
          <a:prstGeom prst="bentConnector3">
            <a:avLst>
              <a:gd fmla="val 50003" name="adj1"/>
            </a:avLst>
          </a:prstGeom>
          <a:noFill/>
          <a:ln cap="flat" cmpd="sng" w="9525">
            <a:solidFill>
              <a:srgbClr val="000000"/>
            </a:solidFill>
            <a:prstDash val="dash"/>
            <a:round/>
            <a:headEnd len="med" w="med" type="none"/>
            <a:tailEnd len="med" w="med" type="none"/>
          </a:ln>
        </p:spPr>
      </p:cxnSp>
      <p:cxnSp>
        <p:nvCxnSpPr>
          <p:cNvPr id="99" name="Google Shape;99;p7"/>
          <p:cNvCxnSpPr>
            <a:stCxn id="91" idx="2"/>
            <a:endCxn id="97" idx="0"/>
          </p:cNvCxnSpPr>
          <p:nvPr/>
        </p:nvCxnSpPr>
        <p:spPr>
          <a:xfrm flipH="1" rot="-5400000">
            <a:off x="7140190" y="3993762"/>
            <a:ext cx="336300" cy="311100"/>
          </a:xfrm>
          <a:prstGeom prst="bentConnector3">
            <a:avLst>
              <a:gd fmla="val 50003" name="adj1"/>
            </a:avLst>
          </a:prstGeom>
          <a:noFill/>
          <a:ln cap="flat" cmpd="sng" w="9525">
            <a:solidFill>
              <a:srgbClr val="000000"/>
            </a:solidFill>
            <a:prstDash val="dash"/>
            <a:round/>
            <a:headEnd len="med" w="med" type="none"/>
            <a:tailEnd len="med" w="med" type="none"/>
          </a:ln>
        </p:spPr>
      </p:cxnSp>
      <p:cxnSp>
        <p:nvCxnSpPr>
          <p:cNvPr id="100" name="Google Shape;100;p7"/>
          <p:cNvCxnSpPr>
            <a:stCxn id="93" idx="2"/>
            <a:endCxn id="97" idx="0"/>
          </p:cNvCxnSpPr>
          <p:nvPr/>
        </p:nvCxnSpPr>
        <p:spPr>
          <a:xfrm rot="5400000">
            <a:off x="7457165" y="3999912"/>
            <a:ext cx="324300" cy="311100"/>
          </a:xfrm>
          <a:prstGeom prst="bentConnector3">
            <a:avLst>
              <a:gd fmla="val 49980" name="adj1"/>
            </a:avLst>
          </a:prstGeom>
          <a:noFill/>
          <a:ln cap="flat" cmpd="sng" w="9525">
            <a:solidFill>
              <a:srgbClr val="000000"/>
            </a:solidFill>
            <a:prstDash val="dash"/>
            <a:round/>
            <a:headEnd len="med" w="med" type="none"/>
            <a:tailEnd len="med" w="med" type="none"/>
          </a:ln>
        </p:spPr>
      </p:cxnSp>
      <p:cxnSp>
        <p:nvCxnSpPr>
          <p:cNvPr id="101" name="Google Shape;101;p7"/>
          <p:cNvCxnSpPr>
            <a:stCxn id="97" idx="0"/>
            <a:endCxn id="95" idx="2"/>
          </p:cNvCxnSpPr>
          <p:nvPr/>
        </p:nvCxnSpPr>
        <p:spPr>
          <a:xfrm rot="-5400000">
            <a:off x="7768214" y="3688832"/>
            <a:ext cx="324300" cy="933000"/>
          </a:xfrm>
          <a:prstGeom prst="bentConnector3">
            <a:avLst>
              <a:gd fmla="val 49980" name="adj1"/>
            </a:avLst>
          </a:prstGeom>
          <a:noFill/>
          <a:ln cap="flat" cmpd="sng" w="9525">
            <a:solidFill>
              <a:srgbClr val="000000"/>
            </a:solidFill>
            <a:prstDash val="dash"/>
            <a:round/>
            <a:headEnd len="med" w="med" type="none"/>
            <a:tailEnd len="med" w="med" type="none"/>
          </a:ln>
        </p:spPr>
      </p:cxnSp>
      <p:sp>
        <p:nvSpPr>
          <p:cNvPr id="102" name="Google Shape;102;p7"/>
          <p:cNvSpPr txBox="1"/>
          <p:nvPr/>
        </p:nvSpPr>
        <p:spPr>
          <a:xfrm>
            <a:off x="798625" y="1991650"/>
            <a:ext cx="2297100" cy="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oppins"/>
                <a:ea typeface="Poppins"/>
                <a:cs typeface="Poppins"/>
                <a:sym typeface="Poppins"/>
              </a:rPr>
              <a:t>The embedded team</a:t>
            </a:r>
            <a:endParaRPr>
              <a:latin typeface="Poppins"/>
              <a:ea typeface="Poppins"/>
              <a:cs typeface="Poppins"/>
              <a:sym typeface="Poppins"/>
            </a:endParaRPr>
          </a:p>
        </p:txBody>
      </p:sp>
      <p:sp>
        <p:nvSpPr>
          <p:cNvPr id="103" name="Google Shape;103;p7"/>
          <p:cNvSpPr/>
          <p:nvPr/>
        </p:nvSpPr>
        <p:spPr>
          <a:xfrm>
            <a:off x="464825" y="2043625"/>
            <a:ext cx="311100" cy="311100"/>
          </a:xfrm>
          <a:prstGeom prst="ellipse">
            <a:avLst/>
          </a:prstGeom>
          <a:solidFill>
            <a:srgbClr val="000000"/>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a:solidFill>
                  <a:srgbClr val="FFFFFF"/>
                </a:solidFill>
                <a:latin typeface="Poppins SemiBold"/>
                <a:ea typeface="Poppins SemiBold"/>
                <a:cs typeface="Poppins SemiBold"/>
                <a:sym typeface="Poppins SemiBold"/>
              </a:rPr>
              <a:t>1</a:t>
            </a:r>
            <a:endParaRPr>
              <a:solidFill>
                <a:srgbClr val="FFFFFF"/>
              </a:solidFill>
              <a:latin typeface="Poppins SemiBold"/>
              <a:ea typeface="Poppins SemiBold"/>
              <a:cs typeface="Poppins SemiBold"/>
              <a:sym typeface="Poppins SemiBold"/>
            </a:endParaRPr>
          </a:p>
        </p:txBody>
      </p:sp>
      <p:grpSp>
        <p:nvGrpSpPr>
          <p:cNvPr id="104" name="Google Shape;104;p7"/>
          <p:cNvGrpSpPr/>
          <p:nvPr/>
        </p:nvGrpSpPr>
        <p:grpSpPr>
          <a:xfrm>
            <a:off x="464820" y="1641660"/>
            <a:ext cx="8143027" cy="189600"/>
            <a:chOff x="716525" y="1342840"/>
            <a:chExt cx="7669800" cy="189600"/>
          </a:xfrm>
        </p:grpSpPr>
        <p:cxnSp>
          <p:nvCxnSpPr>
            <p:cNvPr id="105" name="Google Shape;105;p7"/>
            <p:cNvCxnSpPr/>
            <p:nvPr/>
          </p:nvCxnSpPr>
          <p:spPr>
            <a:xfrm>
              <a:off x="716525" y="1437640"/>
              <a:ext cx="7669800" cy="0"/>
            </a:xfrm>
            <a:prstGeom prst="straightConnector1">
              <a:avLst/>
            </a:prstGeom>
            <a:noFill/>
            <a:ln cap="flat" cmpd="sng" w="9525">
              <a:solidFill>
                <a:srgbClr val="237AFF"/>
              </a:solidFill>
              <a:prstDash val="solid"/>
              <a:round/>
              <a:headEnd len="sm" w="sm" type="none"/>
              <a:tailEnd len="sm" w="sm" type="none"/>
            </a:ln>
          </p:spPr>
        </p:cxnSp>
        <p:cxnSp>
          <p:nvCxnSpPr>
            <p:cNvPr id="106" name="Google Shape;106;p7"/>
            <p:cNvCxnSpPr/>
            <p:nvPr/>
          </p:nvCxnSpPr>
          <p:spPr>
            <a:xfrm rot="10800000">
              <a:off x="8263725" y="1342840"/>
              <a:ext cx="122400" cy="94800"/>
            </a:xfrm>
            <a:prstGeom prst="straightConnector1">
              <a:avLst/>
            </a:prstGeom>
            <a:noFill/>
            <a:ln cap="flat" cmpd="sng" w="9525">
              <a:solidFill>
                <a:srgbClr val="237AFF"/>
              </a:solidFill>
              <a:prstDash val="solid"/>
              <a:round/>
              <a:headEnd len="sm" w="sm" type="none"/>
              <a:tailEnd len="sm" w="sm" type="none"/>
            </a:ln>
          </p:spPr>
        </p:cxnSp>
        <p:cxnSp>
          <p:nvCxnSpPr>
            <p:cNvPr id="107" name="Google Shape;107;p7"/>
            <p:cNvCxnSpPr/>
            <p:nvPr/>
          </p:nvCxnSpPr>
          <p:spPr>
            <a:xfrm flipH="1">
              <a:off x="8263725" y="1437640"/>
              <a:ext cx="122400" cy="94800"/>
            </a:xfrm>
            <a:prstGeom prst="straightConnector1">
              <a:avLst/>
            </a:prstGeom>
            <a:noFill/>
            <a:ln cap="flat" cmpd="sng" w="9525">
              <a:solidFill>
                <a:srgbClr val="237AFF"/>
              </a:solidFill>
              <a:prstDash val="solid"/>
              <a:round/>
              <a:headEnd len="sm" w="sm" type="none"/>
              <a:tailEnd len="sm" w="sm" type="none"/>
            </a:ln>
          </p:spPr>
        </p:cxnSp>
      </p:grpSp>
      <p:sp>
        <p:nvSpPr>
          <p:cNvPr id="108" name="Google Shape;108;p7"/>
          <p:cNvSpPr txBox="1"/>
          <p:nvPr/>
        </p:nvSpPr>
        <p:spPr>
          <a:xfrm>
            <a:off x="378381" y="1429775"/>
            <a:ext cx="2473500" cy="336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900">
                <a:solidFill>
                  <a:srgbClr val="237AFF"/>
                </a:solidFill>
                <a:latin typeface="Nunito Sans"/>
                <a:ea typeface="Nunito Sans"/>
                <a:cs typeface="Nunito Sans"/>
                <a:sym typeface="Nunito Sans"/>
              </a:rPr>
              <a:t>INCREASING MATURITY</a:t>
            </a:r>
            <a:endParaRPr b="1" sz="900">
              <a:solidFill>
                <a:srgbClr val="237AFF"/>
              </a:solidFill>
              <a:latin typeface="Nunito Sans"/>
              <a:ea typeface="Nunito Sans"/>
              <a:cs typeface="Nunito Sans"/>
              <a:sym typeface="Nunito Sans"/>
            </a:endParaRPr>
          </a:p>
        </p:txBody>
      </p:sp>
      <p:sp>
        <p:nvSpPr>
          <p:cNvPr id="109" name="Google Shape;109;p7"/>
          <p:cNvSpPr txBox="1"/>
          <p:nvPr/>
        </p:nvSpPr>
        <p:spPr>
          <a:xfrm>
            <a:off x="3705575" y="1991650"/>
            <a:ext cx="1588200" cy="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oppins"/>
                <a:ea typeface="Poppins"/>
                <a:cs typeface="Poppins"/>
                <a:sym typeface="Poppins"/>
              </a:rPr>
              <a:t>The side-car</a:t>
            </a:r>
            <a:endParaRPr>
              <a:latin typeface="Poppins"/>
              <a:ea typeface="Poppins"/>
              <a:cs typeface="Poppins"/>
              <a:sym typeface="Poppins"/>
            </a:endParaRPr>
          </a:p>
        </p:txBody>
      </p:sp>
      <p:sp>
        <p:nvSpPr>
          <p:cNvPr id="110" name="Google Shape;110;p7"/>
          <p:cNvSpPr/>
          <p:nvPr/>
        </p:nvSpPr>
        <p:spPr>
          <a:xfrm>
            <a:off x="3371775" y="2043625"/>
            <a:ext cx="311100" cy="311100"/>
          </a:xfrm>
          <a:prstGeom prst="ellipse">
            <a:avLst/>
          </a:prstGeom>
          <a:solidFill>
            <a:srgbClr val="000000"/>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a:solidFill>
                  <a:srgbClr val="FFFFFF"/>
                </a:solidFill>
                <a:latin typeface="Poppins SemiBold"/>
                <a:ea typeface="Poppins SemiBold"/>
                <a:cs typeface="Poppins SemiBold"/>
                <a:sym typeface="Poppins SemiBold"/>
              </a:rPr>
              <a:t>2</a:t>
            </a:r>
            <a:endParaRPr>
              <a:solidFill>
                <a:srgbClr val="FFFFFF"/>
              </a:solidFill>
              <a:latin typeface="Poppins SemiBold"/>
              <a:ea typeface="Poppins SemiBold"/>
              <a:cs typeface="Poppins SemiBold"/>
              <a:sym typeface="Poppins SemiBold"/>
            </a:endParaRPr>
          </a:p>
        </p:txBody>
      </p:sp>
      <p:sp>
        <p:nvSpPr>
          <p:cNvPr id="111" name="Google Shape;111;p7"/>
          <p:cNvSpPr txBox="1"/>
          <p:nvPr/>
        </p:nvSpPr>
        <p:spPr>
          <a:xfrm>
            <a:off x="6612525" y="1991650"/>
            <a:ext cx="2121600" cy="37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Poppins"/>
                <a:ea typeface="Poppins"/>
                <a:cs typeface="Poppins"/>
                <a:sym typeface="Poppins"/>
              </a:rPr>
              <a:t>The integrated team</a:t>
            </a:r>
            <a:endParaRPr>
              <a:latin typeface="Poppins"/>
              <a:ea typeface="Poppins"/>
              <a:cs typeface="Poppins"/>
              <a:sym typeface="Poppins"/>
            </a:endParaRPr>
          </a:p>
        </p:txBody>
      </p:sp>
      <p:sp>
        <p:nvSpPr>
          <p:cNvPr id="112" name="Google Shape;112;p7"/>
          <p:cNvSpPr/>
          <p:nvPr/>
        </p:nvSpPr>
        <p:spPr>
          <a:xfrm>
            <a:off x="6278725" y="2043625"/>
            <a:ext cx="311100" cy="311100"/>
          </a:xfrm>
          <a:prstGeom prst="ellipse">
            <a:avLst/>
          </a:prstGeom>
          <a:solidFill>
            <a:srgbClr val="000000"/>
          </a:solidFill>
          <a:ln>
            <a:noFill/>
          </a:ln>
        </p:spPr>
        <p:txBody>
          <a:bodyPr anchorCtr="0" anchor="ctr" bIns="91425" lIns="0" spcFirstLastPara="1" rIns="0" wrap="square" tIns="91425">
            <a:noAutofit/>
          </a:bodyPr>
          <a:lstStyle/>
          <a:p>
            <a:pPr indent="0" lvl="0" marL="0" rtl="0" algn="ctr">
              <a:spcBef>
                <a:spcPts val="0"/>
              </a:spcBef>
              <a:spcAft>
                <a:spcPts val="0"/>
              </a:spcAft>
              <a:buNone/>
            </a:pPr>
            <a:r>
              <a:rPr lang="en">
                <a:solidFill>
                  <a:srgbClr val="FFFFFF"/>
                </a:solidFill>
                <a:latin typeface="Poppins SemiBold"/>
                <a:ea typeface="Poppins SemiBold"/>
                <a:cs typeface="Poppins SemiBold"/>
                <a:sym typeface="Poppins SemiBold"/>
              </a:rPr>
              <a:t>3</a:t>
            </a:r>
            <a:endParaRPr>
              <a:solidFill>
                <a:srgbClr val="FFFFFF"/>
              </a:solidFill>
              <a:latin typeface="Poppins SemiBold"/>
              <a:ea typeface="Poppins SemiBold"/>
              <a:cs typeface="Poppins SemiBold"/>
              <a:sym typeface="Poppins SemiBold"/>
            </a:endParaRPr>
          </a:p>
        </p:txBody>
      </p:sp>
      <p:sp>
        <p:nvSpPr>
          <p:cNvPr id="113" name="Google Shape;113;p7"/>
          <p:cNvSpPr txBox="1"/>
          <p:nvPr/>
        </p:nvSpPr>
        <p:spPr>
          <a:xfrm>
            <a:off x="1555750" y="3673900"/>
            <a:ext cx="1078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900">
                <a:solidFill>
                  <a:srgbClr val="01BEA6"/>
                </a:solidFill>
                <a:latin typeface="Nunito Sans"/>
                <a:ea typeface="Nunito Sans"/>
                <a:cs typeface="Nunito Sans"/>
                <a:sym typeface="Nunito Sans"/>
              </a:rPr>
              <a:t>eComm team</a:t>
            </a:r>
            <a:endParaRPr>
              <a:solidFill>
                <a:srgbClr val="01BEA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Profiter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