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74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92" autoAdjust="0"/>
    <p:restoredTop sz="94643"/>
  </p:normalViewPr>
  <p:slideViewPr>
    <p:cSldViewPr snapToGrid="0" snapToObjects="1">
      <p:cViewPr varScale="1">
        <p:scale>
          <a:sx n="91" d="100"/>
          <a:sy n="91" d="100"/>
        </p:scale>
        <p:origin x="63" y="3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2A3BBE2-D426-8544-8FF6-16F146D3284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370D884-826B-404C-9079-0B781B2E9388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9DCC58-6E88-C242-9A3D-E29F46B56FB6}" type="datetimeFigureOut">
              <a:rPr lang="en-US" smtClean="0"/>
              <a:t>3/6/2021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815DBFA4-68BF-7645-858D-69E5025B2F82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90C72AF7-F3F0-3949-B61A-977FF9E6C0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D3E8DD-E6D0-444E-B150-F55A33EAFF7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D11568-0374-F143-B791-19A18041F02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A74701-3025-CB46-9904-E14AC76E2D1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an Marketing Canv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Rounded Rectangle 147">
            <a:extLst>
              <a:ext uri="{FF2B5EF4-FFF2-40B4-BE49-F238E27FC236}">
                <a16:creationId xmlns:a16="http://schemas.microsoft.com/office/drawing/2014/main" id="{8C61583D-A705-E843-B756-85D82E4BD8FE}"/>
              </a:ext>
            </a:extLst>
          </p:cNvPr>
          <p:cNvSpPr/>
          <p:nvPr userDrawn="1"/>
        </p:nvSpPr>
        <p:spPr>
          <a:xfrm>
            <a:off x="7303397" y="436532"/>
            <a:ext cx="2194448" cy="2046646"/>
          </a:xfrm>
          <a:prstGeom prst="roundRect">
            <a:avLst>
              <a:gd name="adj" fmla="val 2952"/>
            </a:avLst>
          </a:prstGeom>
          <a:solidFill>
            <a:schemeClr val="bg2"/>
          </a:solidFill>
          <a:effectLst>
            <a:outerShdw blurRad="25400" dist="12700" dir="5400000" algn="t" rotWithShape="0">
              <a:prstClr val="black">
                <a:alpha val="19000"/>
              </a:prstClr>
            </a:outerShdw>
          </a:effectLst>
        </p:spPr>
        <p:txBody>
          <a:bodyPr tIns="540000"/>
          <a:lstStyle/>
          <a:p>
            <a:pPr marL="205200" lvl="0" indent="-169200">
              <a:lnSpc>
                <a:spcPct val="140000"/>
              </a:lnSpc>
              <a:spcBef>
                <a:spcPts val="400"/>
              </a:spcBef>
              <a:buClr>
                <a:schemeClr val="accent1"/>
              </a:buClr>
              <a:buFont typeface="Apple Symbols" panose="02000000000000000000" pitchFamily="2" charset="-79"/>
              <a:buChar char="⦿"/>
            </a:pPr>
            <a:endParaRPr lang="en-US" sz="1050" b="0" i="0" baseline="30000">
              <a:solidFill>
                <a:schemeClr val="tx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49" name="Rounded Rectangle 148">
            <a:extLst>
              <a:ext uri="{FF2B5EF4-FFF2-40B4-BE49-F238E27FC236}">
                <a16:creationId xmlns:a16="http://schemas.microsoft.com/office/drawing/2014/main" id="{0325A800-09BD-4347-8F0A-8BE1DBAEF253}"/>
              </a:ext>
            </a:extLst>
          </p:cNvPr>
          <p:cNvSpPr/>
          <p:nvPr userDrawn="1"/>
        </p:nvSpPr>
        <p:spPr>
          <a:xfrm>
            <a:off x="7303397" y="2565112"/>
            <a:ext cx="2194448" cy="2046646"/>
          </a:xfrm>
          <a:prstGeom prst="roundRect">
            <a:avLst>
              <a:gd name="adj" fmla="val 2952"/>
            </a:avLst>
          </a:prstGeom>
          <a:solidFill>
            <a:schemeClr val="bg2"/>
          </a:solidFill>
          <a:effectLst>
            <a:outerShdw blurRad="25400" dist="12700" dir="5400000" algn="t" rotWithShape="0">
              <a:prstClr val="black">
                <a:alpha val="19000"/>
              </a:prstClr>
            </a:outerShdw>
          </a:effectLst>
        </p:spPr>
        <p:txBody>
          <a:bodyPr tIns="540000"/>
          <a:lstStyle/>
          <a:p>
            <a:pPr marL="205200" lvl="0" indent="-169200">
              <a:lnSpc>
                <a:spcPct val="140000"/>
              </a:lnSpc>
              <a:spcBef>
                <a:spcPts val="400"/>
              </a:spcBef>
              <a:buClr>
                <a:schemeClr val="accent1"/>
              </a:buClr>
              <a:buFont typeface="Apple Symbols" panose="02000000000000000000" pitchFamily="2" charset="-79"/>
              <a:buChar char="⦿"/>
            </a:pPr>
            <a:endParaRPr lang="en-US" sz="1050" b="0" i="0" baseline="30000">
              <a:solidFill>
                <a:schemeClr val="tx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46" name="Rounded Rectangle 145">
            <a:extLst>
              <a:ext uri="{FF2B5EF4-FFF2-40B4-BE49-F238E27FC236}">
                <a16:creationId xmlns:a16="http://schemas.microsoft.com/office/drawing/2014/main" id="{B3B5C48A-377B-CB4F-9109-2A77D6223F31}"/>
              </a:ext>
            </a:extLst>
          </p:cNvPr>
          <p:cNvSpPr/>
          <p:nvPr userDrawn="1"/>
        </p:nvSpPr>
        <p:spPr>
          <a:xfrm>
            <a:off x="2696636" y="436532"/>
            <a:ext cx="2194448" cy="2046646"/>
          </a:xfrm>
          <a:prstGeom prst="roundRect">
            <a:avLst>
              <a:gd name="adj" fmla="val 2952"/>
            </a:avLst>
          </a:prstGeom>
          <a:solidFill>
            <a:schemeClr val="bg2"/>
          </a:solidFill>
          <a:effectLst>
            <a:outerShdw blurRad="25400" dist="12700" dir="5400000" algn="t" rotWithShape="0">
              <a:prstClr val="black">
                <a:alpha val="19000"/>
              </a:prstClr>
            </a:outerShdw>
          </a:effectLst>
        </p:spPr>
        <p:txBody>
          <a:bodyPr tIns="540000"/>
          <a:lstStyle/>
          <a:p>
            <a:pPr marL="205200" lvl="0" indent="-169200">
              <a:lnSpc>
                <a:spcPct val="140000"/>
              </a:lnSpc>
              <a:spcBef>
                <a:spcPts val="400"/>
              </a:spcBef>
              <a:buClr>
                <a:schemeClr val="accent1"/>
              </a:buClr>
              <a:buFont typeface="Apple Symbols" panose="02000000000000000000" pitchFamily="2" charset="-79"/>
              <a:buChar char="⦿"/>
            </a:pPr>
            <a:endParaRPr lang="en-US" sz="1050" b="0" i="0" baseline="30000">
              <a:solidFill>
                <a:schemeClr val="tx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47" name="Rounded Rectangle 146">
            <a:extLst>
              <a:ext uri="{FF2B5EF4-FFF2-40B4-BE49-F238E27FC236}">
                <a16:creationId xmlns:a16="http://schemas.microsoft.com/office/drawing/2014/main" id="{20C22222-EDB2-B744-9E00-5603C8B2CC3C}"/>
              </a:ext>
            </a:extLst>
          </p:cNvPr>
          <p:cNvSpPr/>
          <p:nvPr userDrawn="1"/>
        </p:nvSpPr>
        <p:spPr>
          <a:xfrm>
            <a:off x="2691641" y="2565112"/>
            <a:ext cx="2194448" cy="2046646"/>
          </a:xfrm>
          <a:prstGeom prst="roundRect">
            <a:avLst>
              <a:gd name="adj" fmla="val 2952"/>
            </a:avLst>
          </a:prstGeom>
          <a:solidFill>
            <a:schemeClr val="bg2"/>
          </a:solidFill>
          <a:effectLst>
            <a:outerShdw blurRad="25400" dist="12700" dir="5400000" algn="t" rotWithShape="0">
              <a:prstClr val="black">
                <a:alpha val="19000"/>
              </a:prstClr>
            </a:outerShdw>
          </a:effectLst>
        </p:spPr>
        <p:txBody>
          <a:bodyPr tIns="540000"/>
          <a:lstStyle/>
          <a:p>
            <a:pPr marL="205200" lvl="0" indent="-169200">
              <a:lnSpc>
                <a:spcPct val="140000"/>
              </a:lnSpc>
              <a:spcBef>
                <a:spcPts val="400"/>
              </a:spcBef>
              <a:buClr>
                <a:schemeClr val="accent1"/>
              </a:buClr>
              <a:buFont typeface="Apple Symbols" panose="02000000000000000000" pitchFamily="2" charset="-79"/>
              <a:buChar char="⦿"/>
            </a:pPr>
            <a:endParaRPr lang="en-US" sz="1050" b="0" i="0" baseline="30000">
              <a:solidFill>
                <a:schemeClr val="tx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115" name="Group 114">
            <a:extLst>
              <a:ext uri="{FF2B5EF4-FFF2-40B4-BE49-F238E27FC236}">
                <a16:creationId xmlns:a16="http://schemas.microsoft.com/office/drawing/2014/main" id="{A48BE9D3-7EB4-0343-BBEA-832CB1CC441C}"/>
              </a:ext>
            </a:extLst>
          </p:cNvPr>
          <p:cNvGrpSpPr/>
          <p:nvPr userDrawn="1"/>
        </p:nvGrpSpPr>
        <p:grpSpPr>
          <a:xfrm>
            <a:off x="2696637" y="435517"/>
            <a:ext cx="2194447" cy="395368"/>
            <a:chOff x="7303396" y="654236"/>
            <a:chExt cx="2194447" cy="395368"/>
          </a:xfrm>
        </p:grpSpPr>
        <p:cxnSp>
          <p:nvCxnSpPr>
            <p:cNvPr id="116" name="Straight Connector 115">
              <a:extLst>
                <a:ext uri="{FF2B5EF4-FFF2-40B4-BE49-F238E27FC236}">
                  <a16:creationId xmlns:a16="http://schemas.microsoft.com/office/drawing/2014/main" id="{FD925679-7008-FF45-9D31-E99956CE1631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7303397" y="1049418"/>
              <a:ext cx="2194446" cy="0"/>
            </a:xfrm>
            <a:prstGeom prst="line">
              <a:avLst/>
            </a:prstGeom>
            <a:ln>
              <a:solidFill>
                <a:schemeClr val="tx2">
                  <a:alpha val="1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7" name="Round Same Side Corner Rectangle 116">
              <a:hlinkClick r:id="" action="ppaction://noaction"/>
              <a:extLst>
                <a:ext uri="{FF2B5EF4-FFF2-40B4-BE49-F238E27FC236}">
                  <a16:creationId xmlns:a16="http://schemas.microsoft.com/office/drawing/2014/main" id="{E804FD2F-0501-FF4B-A5AC-5681AC63EB93}"/>
                </a:ext>
              </a:extLst>
            </p:cNvPr>
            <p:cNvSpPr/>
            <p:nvPr userDrawn="1"/>
          </p:nvSpPr>
          <p:spPr>
            <a:xfrm>
              <a:off x="7303396" y="654236"/>
              <a:ext cx="2194447" cy="395368"/>
            </a:xfrm>
            <a:prstGeom prst="round2SameRect">
              <a:avLst>
                <a:gd name="adj1" fmla="val 16666"/>
                <a:gd name="adj2" fmla="val 0"/>
              </a:avLst>
            </a:prstGeom>
            <a:solidFill>
              <a:schemeClr val="tx2">
                <a:lumMod val="20000"/>
                <a:lumOff val="80000"/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18" name="Rounded Rectangle 117">
            <a:extLst>
              <a:ext uri="{FF2B5EF4-FFF2-40B4-BE49-F238E27FC236}">
                <a16:creationId xmlns:a16="http://schemas.microsoft.com/office/drawing/2014/main" id="{EBAC38E0-E4CF-8345-83C1-DEAD8FF86E8C}"/>
              </a:ext>
            </a:extLst>
          </p:cNvPr>
          <p:cNvSpPr/>
          <p:nvPr userDrawn="1"/>
        </p:nvSpPr>
        <p:spPr>
          <a:xfrm>
            <a:off x="4997519" y="430527"/>
            <a:ext cx="2194448" cy="4216420"/>
          </a:xfrm>
          <a:prstGeom prst="roundRect">
            <a:avLst>
              <a:gd name="adj" fmla="val 2952"/>
            </a:avLst>
          </a:prstGeom>
          <a:solidFill>
            <a:schemeClr val="bg2"/>
          </a:solidFill>
          <a:effectLst>
            <a:outerShdw blurRad="25400" dist="12700" dir="5400000" algn="t" rotWithShape="0">
              <a:prstClr val="black">
                <a:alpha val="19000"/>
              </a:prstClr>
            </a:outerShdw>
          </a:effectLst>
        </p:spPr>
        <p:txBody>
          <a:bodyPr tIns="540000"/>
          <a:lstStyle/>
          <a:p>
            <a:pPr marL="205200" lvl="0" indent="-169200">
              <a:lnSpc>
                <a:spcPct val="140000"/>
              </a:lnSpc>
              <a:spcBef>
                <a:spcPts val="400"/>
              </a:spcBef>
              <a:buClr>
                <a:schemeClr val="accent1"/>
              </a:buClr>
              <a:buFont typeface="Apple Symbols" panose="02000000000000000000" pitchFamily="2" charset="-79"/>
              <a:buChar char="⦿"/>
            </a:pPr>
            <a:endParaRPr lang="en-US" sz="1050" b="0" i="0" baseline="30000">
              <a:solidFill>
                <a:schemeClr val="tx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112" name="Group 111">
            <a:extLst>
              <a:ext uri="{FF2B5EF4-FFF2-40B4-BE49-F238E27FC236}">
                <a16:creationId xmlns:a16="http://schemas.microsoft.com/office/drawing/2014/main" id="{3AD4DCDC-16B9-3540-A2AB-3050DC90F45F}"/>
              </a:ext>
            </a:extLst>
          </p:cNvPr>
          <p:cNvGrpSpPr/>
          <p:nvPr userDrawn="1"/>
        </p:nvGrpSpPr>
        <p:grpSpPr>
          <a:xfrm>
            <a:off x="4997519" y="430018"/>
            <a:ext cx="2194447" cy="395368"/>
            <a:chOff x="7303396" y="654236"/>
            <a:chExt cx="2194447" cy="395368"/>
          </a:xfrm>
        </p:grpSpPr>
        <p:cxnSp>
          <p:nvCxnSpPr>
            <p:cNvPr id="113" name="Straight Connector 112">
              <a:extLst>
                <a:ext uri="{FF2B5EF4-FFF2-40B4-BE49-F238E27FC236}">
                  <a16:creationId xmlns:a16="http://schemas.microsoft.com/office/drawing/2014/main" id="{6598B985-9E8F-7A47-949C-ED6CE4D41CCF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7303397" y="1049418"/>
              <a:ext cx="2194446" cy="0"/>
            </a:xfrm>
            <a:prstGeom prst="line">
              <a:avLst/>
            </a:prstGeom>
            <a:ln>
              <a:solidFill>
                <a:schemeClr val="tx2">
                  <a:alpha val="1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4" name="Round Same Side Corner Rectangle 113">
              <a:extLst>
                <a:ext uri="{FF2B5EF4-FFF2-40B4-BE49-F238E27FC236}">
                  <a16:creationId xmlns:a16="http://schemas.microsoft.com/office/drawing/2014/main" id="{AFE1980A-4CD1-AF4E-916D-32FEBFD12DED}"/>
                </a:ext>
              </a:extLst>
            </p:cNvPr>
            <p:cNvSpPr/>
            <p:nvPr userDrawn="1"/>
          </p:nvSpPr>
          <p:spPr>
            <a:xfrm>
              <a:off x="7303396" y="654236"/>
              <a:ext cx="2194447" cy="395368"/>
            </a:xfrm>
            <a:prstGeom prst="round2SameRect">
              <a:avLst>
                <a:gd name="adj1" fmla="val 16666"/>
                <a:gd name="adj2" fmla="val 0"/>
              </a:avLst>
            </a:prstGeom>
            <a:solidFill>
              <a:schemeClr val="tx2">
                <a:lumMod val="20000"/>
                <a:lumOff val="80000"/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9" name="Rounded Rectangle 38">
            <a:extLst>
              <a:ext uri="{FF2B5EF4-FFF2-40B4-BE49-F238E27FC236}">
                <a16:creationId xmlns:a16="http://schemas.microsoft.com/office/drawing/2014/main" id="{AAB882A8-C0B1-3A44-8045-67FED3CF38FF}"/>
              </a:ext>
            </a:extLst>
          </p:cNvPr>
          <p:cNvSpPr/>
          <p:nvPr userDrawn="1"/>
        </p:nvSpPr>
        <p:spPr>
          <a:xfrm>
            <a:off x="387863" y="441435"/>
            <a:ext cx="2194448" cy="2041744"/>
          </a:xfrm>
          <a:prstGeom prst="roundRect">
            <a:avLst>
              <a:gd name="adj" fmla="val 2952"/>
            </a:avLst>
          </a:prstGeom>
          <a:solidFill>
            <a:schemeClr val="bg2"/>
          </a:solidFill>
          <a:effectLst>
            <a:outerShdw blurRad="25400" dist="12700" dir="5400000" algn="t" rotWithShape="0">
              <a:prstClr val="black">
                <a:alpha val="19000"/>
              </a:prstClr>
            </a:outerShdw>
          </a:effectLst>
        </p:spPr>
        <p:txBody>
          <a:bodyPr tIns="540000"/>
          <a:lstStyle/>
          <a:p>
            <a:pPr marL="205200" lvl="0" indent="-169200">
              <a:lnSpc>
                <a:spcPct val="140000"/>
              </a:lnSpc>
              <a:spcBef>
                <a:spcPts val="400"/>
              </a:spcBef>
              <a:buClr>
                <a:schemeClr val="accent1"/>
              </a:buClr>
              <a:buFont typeface="Apple Symbols" panose="02000000000000000000" pitchFamily="2" charset="-79"/>
              <a:buChar char="⦿"/>
            </a:pPr>
            <a:endParaRPr lang="en-US" sz="1050" b="0" i="0" baseline="30000">
              <a:solidFill>
                <a:schemeClr val="tx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32" name="Rounded Rectangle 131">
            <a:extLst>
              <a:ext uri="{FF2B5EF4-FFF2-40B4-BE49-F238E27FC236}">
                <a16:creationId xmlns:a16="http://schemas.microsoft.com/office/drawing/2014/main" id="{BE9D739D-23C1-F04C-97F2-A0B87FACDFBC}"/>
              </a:ext>
            </a:extLst>
          </p:cNvPr>
          <p:cNvSpPr/>
          <p:nvPr userDrawn="1"/>
        </p:nvSpPr>
        <p:spPr>
          <a:xfrm>
            <a:off x="9609276" y="441434"/>
            <a:ext cx="2194448" cy="4170321"/>
          </a:xfrm>
          <a:prstGeom prst="roundRect">
            <a:avLst>
              <a:gd name="adj" fmla="val 2952"/>
            </a:avLst>
          </a:prstGeom>
          <a:solidFill>
            <a:schemeClr val="bg2"/>
          </a:solidFill>
          <a:effectLst>
            <a:outerShdw blurRad="25400" dist="12700" dir="5400000" algn="t" rotWithShape="0">
              <a:prstClr val="black">
                <a:alpha val="19000"/>
              </a:prstClr>
            </a:outerShdw>
          </a:effectLst>
        </p:spPr>
        <p:txBody>
          <a:bodyPr tIns="540000"/>
          <a:lstStyle/>
          <a:p>
            <a:pPr marL="205200" lvl="0" indent="-169200">
              <a:lnSpc>
                <a:spcPct val="140000"/>
              </a:lnSpc>
              <a:spcBef>
                <a:spcPts val="400"/>
              </a:spcBef>
              <a:buClr>
                <a:schemeClr val="accent1"/>
              </a:buClr>
              <a:buFont typeface="Apple Symbols" panose="02000000000000000000" pitchFamily="2" charset="-79"/>
              <a:buChar char="⦿"/>
            </a:pPr>
            <a:endParaRPr lang="en-US" sz="1050" b="0" i="0" baseline="30000">
              <a:solidFill>
                <a:schemeClr val="tx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6C37493-7D56-C847-907B-AACBB79DAD1F}"/>
              </a:ext>
            </a:extLst>
          </p:cNvPr>
          <p:cNvGrpSpPr/>
          <p:nvPr userDrawn="1"/>
        </p:nvGrpSpPr>
        <p:grpSpPr>
          <a:xfrm>
            <a:off x="7310023" y="314509"/>
            <a:ext cx="2207699" cy="551230"/>
            <a:chOff x="7303397" y="1052593"/>
            <a:chExt cx="2207699" cy="551230"/>
          </a:xfrm>
        </p:grpSpPr>
        <p:cxnSp>
          <p:nvCxnSpPr>
            <p:cNvPr id="157" name="Straight Connector 156">
              <a:extLst>
                <a:ext uri="{FF2B5EF4-FFF2-40B4-BE49-F238E27FC236}">
                  <a16:creationId xmlns:a16="http://schemas.microsoft.com/office/drawing/2014/main" id="{4423DF5D-F123-324C-8E6D-4F80EC90532B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7303397" y="1052593"/>
              <a:ext cx="2194446" cy="0"/>
            </a:xfrm>
            <a:prstGeom prst="line">
              <a:avLst/>
            </a:prstGeom>
            <a:ln>
              <a:solidFill>
                <a:schemeClr val="tx2">
                  <a:alpha val="1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0" name="Round Same Side Corner Rectangle 109">
              <a:extLst>
                <a:ext uri="{FF2B5EF4-FFF2-40B4-BE49-F238E27FC236}">
                  <a16:creationId xmlns:a16="http://schemas.microsoft.com/office/drawing/2014/main" id="{04DFB185-3748-2044-91F1-F0F842EBAAF7}"/>
                </a:ext>
              </a:extLst>
            </p:cNvPr>
            <p:cNvSpPr/>
            <p:nvPr userDrawn="1"/>
          </p:nvSpPr>
          <p:spPr>
            <a:xfrm>
              <a:off x="7316649" y="1208455"/>
              <a:ext cx="2194447" cy="395368"/>
            </a:xfrm>
            <a:prstGeom prst="round2SameRect">
              <a:avLst>
                <a:gd name="adj1" fmla="val 16666"/>
                <a:gd name="adj2" fmla="val 0"/>
              </a:avLst>
            </a:prstGeom>
            <a:solidFill>
              <a:schemeClr val="tx2">
                <a:lumMod val="20000"/>
                <a:lumOff val="80000"/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1" name="Group 120">
            <a:extLst>
              <a:ext uri="{FF2B5EF4-FFF2-40B4-BE49-F238E27FC236}">
                <a16:creationId xmlns:a16="http://schemas.microsoft.com/office/drawing/2014/main" id="{ADEA3A00-15BF-9247-8AB9-56C1DCD77CC1}"/>
              </a:ext>
            </a:extLst>
          </p:cNvPr>
          <p:cNvGrpSpPr/>
          <p:nvPr userDrawn="1"/>
        </p:nvGrpSpPr>
        <p:grpSpPr>
          <a:xfrm>
            <a:off x="387864" y="436531"/>
            <a:ext cx="2194447" cy="395368"/>
            <a:chOff x="7303396" y="654236"/>
            <a:chExt cx="2194447" cy="395368"/>
          </a:xfrm>
        </p:grpSpPr>
        <p:cxnSp>
          <p:nvCxnSpPr>
            <p:cNvPr id="122" name="Straight Connector 121">
              <a:extLst>
                <a:ext uri="{FF2B5EF4-FFF2-40B4-BE49-F238E27FC236}">
                  <a16:creationId xmlns:a16="http://schemas.microsoft.com/office/drawing/2014/main" id="{40E19424-349B-3F43-922E-DD5A5AE7C6C4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7303397" y="1049418"/>
              <a:ext cx="2194446" cy="0"/>
            </a:xfrm>
            <a:prstGeom prst="line">
              <a:avLst/>
            </a:prstGeom>
            <a:ln>
              <a:solidFill>
                <a:schemeClr val="tx2">
                  <a:alpha val="1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3" name="Round Same Side Corner Rectangle 122">
              <a:hlinkClick r:id="" action="ppaction://noaction"/>
              <a:extLst>
                <a:ext uri="{FF2B5EF4-FFF2-40B4-BE49-F238E27FC236}">
                  <a16:creationId xmlns:a16="http://schemas.microsoft.com/office/drawing/2014/main" id="{CE0E07BD-C48E-1E4D-AB7C-53001143FA1D}"/>
                </a:ext>
              </a:extLst>
            </p:cNvPr>
            <p:cNvSpPr/>
            <p:nvPr userDrawn="1"/>
          </p:nvSpPr>
          <p:spPr>
            <a:xfrm>
              <a:off x="7303396" y="654236"/>
              <a:ext cx="2194447" cy="395368"/>
            </a:xfrm>
            <a:prstGeom prst="round2SameRect">
              <a:avLst>
                <a:gd name="adj1" fmla="val 16666"/>
                <a:gd name="adj2" fmla="val 0"/>
              </a:avLst>
            </a:prstGeom>
            <a:solidFill>
              <a:schemeClr val="tx2">
                <a:lumMod val="20000"/>
                <a:lumOff val="80000"/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7" name="Group 126">
            <a:extLst>
              <a:ext uri="{FF2B5EF4-FFF2-40B4-BE49-F238E27FC236}">
                <a16:creationId xmlns:a16="http://schemas.microsoft.com/office/drawing/2014/main" id="{958297CC-885E-154A-AC0D-A9A8D518665B}"/>
              </a:ext>
            </a:extLst>
          </p:cNvPr>
          <p:cNvGrpSpPr/>
          <p:nvPr userDrawn="1"/>
        </p:nvGrpSpPr>
        <p:grpSpPr>
          <a:xfrm>
            <a:off x="9609274" y="438146"/>
            <a:ext cx="2194447" cy="395368"/>
            <a:chOff x="7303396" y="654236"/>
            <a:chExt cx="2194447" cy="395368"/>
          </a:xfrm>
        </p:grpSpPr>
        <p:cxnSp>
          <p:nvCxnSpPr>
            <p:cNvPr id="128" name="Straight Connector 127">
              <a:extLst>
                <a:ext uri="{FF2B5EF4-FFF2-40B4-BE49-F238E27FC236}">
                  <a16:creationId xmlns:a16="http://schemas.microsoft.com/office/drawing/2014/main" id="{E3D8CA12-03B2-6448-9462-58B0EE0D919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7303397" y="1045820"/>
              <a:ext cx="2194446" cy="0"/>
            </a:xfrm>
            <a:prstGeom prst="line">
              <a:avLst/>
            </a:prstGeom>
            <a:ln>
              <a:solidFill>
                <a:schemeClr val="tx2">
                  <a:alpha val="1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9" name="Round Same Side Corner Rectangle 128">
              <a:hlinkClick r:id="" action="ppaction://noaction"/>
              <a:extLst>
                <a:ext uri="{FF2B5EF4-FFF2-40B4-BE49-F238E27FC236}">
                  <a16:creationId xmlns:a16="http://schemas.microsoft.com/office/drawing/2014/main" id="{28341DAF-0E06-A64A-BC72-95610B69C5DF}"/>
                </a:ext>
              </a:extLst>
            </p:cNvPr>
            <p:cNvSpPr/>
            <p:nvPr userDrawn="1"/>
          </p:nvSpPr>
          <p:spPr>
            <a:xfrm>
              <a:off x="7303396" y="654236"/>
              <a:ext cx="2194447" cy="395368"/>
            </a:xfrm>
            <a:prstGeom prst="round2SameRect">
              <a:avLst>
                <a:gd name="adj1" fmla="val 16666"/>
                <a:gd name="adj2" fmla="val 0"/>
              </a:avLst>
            </a:prstGeom>
            <a:solidFill>
              <a:schemeClr val="tx2">
                <a:lumMod val="20000"/>
                <a:lumOff val="80000"/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1" name="Group 170">
            <a:extLst>
              <a:ext uri="{FF2B5EF4-FFF2-40B4-BE49-F238E27FC236}">
                <a16:creationId xmlns:a16="http://schemas.microsoft.com/office/drawing/2014/main" id="{C2E5E944-DFA3-BD4E-9125-AEFF6ED81F69}"/>
              </a:ext>
            </a:extLst>
          </p:cNvPr>
          <p:cNvGrpSpPr/>
          <p:nvPr userDrawn="1"/>
        </p:nvGrpSpPr>
        <p:grpSpPr>
          <a:xfrm>
            <a:off x="2693462" y="2567262"/>
            <a:ext cx="2194447" cy="395368"/>
            <a:chOff x="7303396" y="654236"/>
            <a:chExt cx="2194447" cy="395368"/>
          </a:xfrm>
        </p:grpSpPr>
        <p:cxnSp>
          <p:nvCxnSpPr>
            <p:cNvPr id="172" name="Straight Connector 171">
              <a:extLst>
                <a:ext uri="{FF2B5EF4-FFF2-40B4-BE49-F238E27FC236}">
                  <a16:creationId xmlns:a16="http://schemas.microsoft.com/office/drawing/2014/main" id="{8306A5E2-97AF-F748-AEBC-348AEF5C381C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7303397" y="1049418"/>
              <a:ext cx="2194446" cy="0"/>
            </a:xfrm>
            <a:prstGeom prst="line">
              <a:avLst/>
            </a:prstGeom>
            <a:ln>
              <a:solidFill>
                <a:schemeClr val="tx2">
                  <a:alpha val="1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3" name="Round Same Side Corner Rectangle 172">
              <a:hlinkClick r:id="" action="ppaction://noaction"/>
              <a:extLst>
                <a:ext uri="{FF2B5EF4-FFF2-40B4-BE49-F238E27FC236}">
                  <a16:creationId xmlns:a16="http://schemas.microsoft.com/office/drawing/2014/main" id="{49512AC1-2D19-D44C-84C9-F69C38D1958B}"/>
                </a:ext>
              </a:extLst>
            </p:cNvPr>
            <p:cNvSpPr/>
            <p:nvPr userDrawn="1"/>
          </p:nvSpPr>
          <p:spPr>
            <a:xfrm>
              <a:off x="7303396" y="654236"/>
              <a:ext cx="2194447" cy="395368"/>
            </a:xfrm>
            <a:prstGeom prst="round2SameRect">
              <a:avLst>
                <a:gd name="adj1" fmla="val 16666"/>
                <a:gd name="adj2" fmla="val 0"/>
              </a:avLst>
            </a:prstGeom>
            <a:solidFill>
              <a:schemeClr val="tx2">
                <a:lumMod val="20000"/>
                <a:lumOff val="80000"/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4" name="Group 173">
            <a:extLst>
              <a:ext uri="{FF2B5EF4-FFF2-40B4-BE49-F238E27FC236}">
                <a16:creationId xmlns:a16="http://schemas.microsoft.com/office/drawing/2014/main" id="{4BBC83C2-F41A-8042-88F0-5EB1911B67D9}"/>
              </a:ext>
            </a:extLst>
          </p:cNvPr>
          <p:cNvGrpSpPr/>
          <p:nvPr userDrawn="1"/>
        </p:nvGrpSpPr>
        <p:grpSpPr>
          <a:xfrm>
            <a:off x="7303396" y="2560574"/>
            <a:ext cx="2194447" cy="398357"/>
            <a:chOff x="7303396" y="654236"/>
            <a:chExt cx="2194447" cy="398357"/>
          </a:xfrm>
        </p:grpSpPr>
        <p:cxnSp>
          <p:nvCxnSpPr>
            <p:cNvPr id="175" name="Straight Connector 174">
              <a:extLst>
                <a:ext uri="{FF2B5EF4-FFF2-40B4-BE49-F238E27FC236}">
                  <a16:creationId xmlns:a16="http://schemas.microsoft.com/office/drawing/2014/main" id="{448799CB-1C4A-B146-88BC-74FCD882CE22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7303397" y="1052593"/>
              <a:ext cx="2194446" cy="0"/>
            </a:xfrm>
            <a:prstGeom prst="line">
              <a:avLst/>
            </a:prstGeom>
            <a:ln>
              <a:solidFill>
                <a:schemeClr val="tx2">
                  <a:alpha val="1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6" name="Round Same Side Corner Rectangle 175">
              <a:hlinkClick r:id="" action="ppaction://noaction"/>
              <a:extLst>
                <a:ext uri="{FF2B5EF4-FFF2-40B4-BE49-F238E27FC236}">
                  <a16:creationId xmlns:a16="http://schemas.microsoft.com/office/drawing/2014/main" id="{F6153D75-5E5F-8043-A5D7-1EA39ECF5096}"/>
                </a:ext>
              </a:extLst>
            </p:cNvPr>
            <p:cNvSpPr/>
            <p:nvPr userDrawn="1"/>
          </p:nvSpPr>
          <p:spPr>
            <a:xfrm>
              <a:off x="7303396" y="654236"/>
              <a:ext cx="2194447" cy="395368"/>
            </a:xfrm>
            <a:prstGeom prst="round2SameRect">
              <a:avLst>
                <a:gd name="adj1" fmla="val 16666"/>
                <a:gd name="adj2" fmla="val 0"/>
              </a:avLst>
            </a:prstGeom>
            <a:solidFill>
              <a:schemeClr val="tx2">
                <a:lumMod val="20000"/>
                <a:lumOff val="80000"/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2" name="Rounded Rectangle 151">
            <a:extLst>
              <a:ext uri="{FF2B5EF4-FFF2-40B4-BE49-F238E27FC236}">
                <a16:creationId xmlns:a16="http://schemas.microsoft.com/office/drawing/2014/main" id="{C48F0527-0613-1D4E-8E4E-523F137BEA32}"/>
              </a:ext>
            </a:extLst>
          </p:cNvPr>
          <p:cNvSpPr/>
          <p:nvPr userDrawn="1"/>
        </p:nvSpPr>
        <p:spPr>
          <a:xfrm>
            <a:off x="385762" y="4698679"/>
            <a:ext cx="5643664" cy="1838753"/>
          </a:xfrm>
          <a:prstGeom prst="roundRect">
            <a:avLst>
              <a:gd name="adj" fmla="val 6100"/>
            </a:avLst>
          </a:prstGeom>
          <a:solidFill>
            <a:schemeClr val="bg2"/>
          </a:solidFill>
          <a:effectLst>
            <a:outerShdw blurRad="25400" dist="12700" dir="5400000" algn="t" rotWithShape="0">
              <a:prstClr val="black">
                <a:alpha val="19000"/>
              </a:prstClr>
            </a:outerShdw>
          </a:effectLst>
        </p:spPr>
        <p:txBody>
          <a:bodyPr tIns="540000"/>
          <a:lstStyle/>
          <a:p>
            <a:pPr marL="205200" lvl="0" indent="-169200">
              <a:lnSpc>
                <a:spcPct val="140000"/>
              </a:lnSpc>
              <a:spcBef>
                <a:spcPts val="400"/>
              </a:spcBef>
              <a:buClr>
                <a:schemeClr val="accent1"/>
              </a:buClr>
              <a:buFont typeface="Apple Symbols" panose="02000000000000000000" pitchFamily="2" charset="-79"/>
              <a:buChar char="⦿"/>
            </a:pPr>
            <a:endParaRPr lang="en-US" sz="1050" b="0" i="0" baseline="30000">
              <a:solidFill>
                <a:schemeClr val="tx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168" name="Group 167">
            <a:extLst>
              <a:ext uri="{FF2B5EF4-FFF2-40B4-BE49-F238E27FC236}">
                <a16:creationId xmlns:a16="http://schemas.microsoft.com/office/drawing/2014/main" id="{833007DE-086D-F24A-A833-AF98B126E7CA}"/>
              </a:ext>
            </a:extLst>
          </p:cNvPr>
          <p:cNvGrpSpPr/>
          <p:nvPr userDrawn="1"/>
        </p:nvGrpSpPr>
        <p:grpSpPr>
          <a:xfrm>
            <a:off x="385762" y="4699241"/>
            <a:ext cx="5643664" cy="358239"/>
            <a:chOff x="7303396" y="654237"/>
            <a:chExt cx="2194447" cy="398356"/>
          </a:xfrm>
        </p:grpSpPr>
        <p:cxnSp>
          <p:nvCxnSpPr>
            <p:cNvPr id="169" name="Straight Connector 168">
              <a:extLst>
                <a:ext uri="{FF2B5EF4-FFF2-40B4-BE49-F238E27FC236}">
                  <a16:creationId xmlns:a16="http://schemas.microsoft.com/office/drawing/2014/main" id="{D32D9B22-EF7C-724B-9AE4-6C7C528746AF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7303397" y="1052593"/>
              <a:ext cx="2194446" cy="0"/>
            </a:xfrm>
            <a:prstGeom prst="line">
              <a:avLst/>
            </a:prstGeom>
            <a:ln>
              <a:solidFill>
                <a:schemeClr val="tx2">
                  <a:alpha val="1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0" name="Round Same Side Corner Rectangle 169">
              <a:hlinkClick r:id="" action="ppaction://noaction"/>
              <a:extLst>
                <a:ext uri="{FF2B5EF4-FFF2-40B4-BE49-F238E27FC236}">
                  <a16:creationId xmlns:a16="http://schemas.microsoft.com/office/drawing/2014/main" id="{7EAECBB6-9DED-5F43-A3E6-EE05841D7398}"/>
                </a:ext>
              </a:extLst>
            </p:cNvPr>
            <p:cNvSpPr/>
            <p:nvPr userDrawn="1"/>
          </p:nvSpPr>
          <p:spPr>
            <a:xfrm>
              <a:off x="7303396" y="654237"/>
              <a:ext cx="2194447" cy="395369"/>
            </a:xfrm>
            <a:prstGeom prst="round2SameRect">
              <a:avLst>
                <a:gd name="adj1" fmla="val 16666"/>
                <a:gd name="adj2" fmla="val 0"/>
              </a:avLst>
            </a:prstGeom>
            <a:solidFill>
              <a:schemeClr val="tx2">
                <a:lumMod val="20000"/>
                <a:lumOff val="80000"/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F7BFFAA4-6F11-D449-93BC-BEC922D51483}"/>
              </a:ext>
            </a:extLst>
          </p:cNvPr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385762" y="972923"/>
            <a:ext cx="2194447" cy="1489852"/>
          </a:xfrm>
          <a:prstGeom prst="roundRect">
            <a:avLst>
              <a:gd name="adj" fmla="val 0"/>
            </a:avLst>
          </a:prstGeom>
          <a:noFill/>
          <a:effectLst/>
        </p:spPr>
        <p:txBody>
          <a:bodyPr tIns="46800">
            <a:normAutofit/>
          </a:bodyPr>
          <a:lstStyle>
            <a:lvl1pPr marL="205200" indent="-169200" algn="l">
              <a:lnSpc>
                <a:spcPct val="140000"/>
              </a:lnSpc>
              <a:spcBef>
                <a:spcPts val="400"/>
              </a:spcBef>
              <a:buClr>
                <a:schemeClr val="accent1"/>
              </a:buClr>
              <a:buSzPct val="88000"/>
              <a:buFont typeface=".Hiragino Kaku Gothic Interface W3"/>
              <a:buChar char="⎪"/>
              <a:defRPr sz="1400" b="0" i="0" baseline="30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232650" indent="-9945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2000"/>
              <a:buFont typeface="System Font Regular"/>
              <a:buChar char="⁃"/>
              <a:defRPr lang="en-US" sz="1200" b="0" i="0" kern="1200" baseline="30000" dirty="0" smtClean="0">
                <a:solidFill>
                  <a:schemeClr val="tx2">
                    <a:alpha val="86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257300" indent="-342900">
              <a:buFont typeface="Arial" panose="020B0604020202020204" pitchFamily="34" charset="0"/>
              <a:buChar char="•"/>
              <a:defRPr/>
            </a:lvl3pPr>
            <a:lvl4pPr marL="1657350" indent="-285750">
              <a:buFont typeface="Arial" panose="020B0604020202020204" pitchFamily="34" charset="0"/>
              <a:buChar char="•"/>
              <a:defRPr/>
            </a:lvl4pPr>
            <a:lvl5pPr marL="2114550" indent="-28575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/>
              <a:t>First Item</a:t>
            </a:r>
          </a:p>
          <a:p>
            <a:pPr lvl="1"/>
            <a:r>
              <a:rPr lang="en-US" dirty="0"/>
              <a:t>2nd Item</a:t>
            </a:r>
          </a:p>
          <a:p>
            <a:pPr lvl="0"/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9873944-7C1F-2E4A-B053-DF697A235610}"/>
              </a:ext>
            </a:extLst>
          </p:cNvPr>
          <p:cNvSpPr txBox="1"/>
          <p:nvPr userDrawn="1"/>
        </p:nvSpPr>
        <p:spPr>
          <a:xfrm>
            <a:off x="448786" y="520500"/>
            <a:ext cx="10054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i="0" dirty="0">
                <a:solidFill>
                  <a:schemeClr val="accent1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Issues</a:t>
            </a:r>
          </a:p>
        </p:txBody>
      </p:sp>
      <p:sp>
        <p:nvSpPr>
          <p:cNvPr id="119" name="Text Placeholder 11">
            <a:extLst>
              <a:ext uri="{FF2B5EF4-FFF2-40B4-BE49-F238E27FC236}">
                <a16:creationId xmlns:a16="http://schemas.microsoft.com/office/drawing/2014/main" id="{65606FCA-9BFC-9644-B094-2B597D37980A}"/>
              </a:ext>
            </a:extLst>
          </p:cNvPr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4999639" y="970771"/>
            <a:ext cx="2194447" cy="3521705"/>
          </a:xfrm>
          <a:prstGeom prst="roundRect">
            <a:avLst>
              <a:gd name="adj" fmla="val 0"/>
            </a:avLst>
          </a:prstGeom>
          <a:noFill/>
          <a:effectLst/>
        </p:spPr>
        <p:txBody>
          <a:bodyPr tIns="46800">
            <a:normAutofit/>
          </a:bodyPr>
          <a:lstStyle>
            <a:lvl1pPr marL="205200" indent="-169200" algn="l">
              <a:lnSpc>
                <a:spcPct val="140000"/>
              </a:lnSpc>
              <a:spcBef>
                <a:spcPts val="400"/>
              </a:spcBef>
              <a:buClr>
                <a:schemeClr val="accent3"/>
              </a:buClr>
              <a:buSzPct val="88000"/>
              <a:buFont typeface=".Hiragino Kaku Gothic Interface W3"/>
              <a:buChar char="⎪"/>
              <a:defRPr sz="1400" b="0" i="0" baseline="30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232650" indent="-9945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102000"/>
              <a:buFont typeface="System Font Regular"/>
              <a:buChar char="⁃"/>
              <a:defRPr lang="en-US" sz="1200" b="0" i="0" kern="1200" baseline="30000" dirty="0" smtClean="0">
                <a:solidFill>
                  <a:schemeClr val="tx2">
                    <a:alpha val="86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257300" indent="-342900">
              <a:buFont typeface="Arial" panose="020B0604020202020204" pitchFamily="34" charset="0"/>
              <a:buChar char="•"/>
              <a:defRPr/>
            </a:lvl3pPr>
            <a:lvl4pPr marL="1657350" indent="-285750">
              <a:buFont typeface="Arial" panose="020B0604020202020204" pitchFamily="34" charset="0"/>
              <a:buChar char="•"/>
              <a:defRPr/>
            </a:lvl4pPr>
            <a:lvl5pPr marL="2114550" indent="-28575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/>
              <a:t>First Item</a:t>
            </a:r>
          </a:p>
          <a:p>
            <a:pPr lvl="1"/>
            <a:r>
              <a:rPr lang="en-US" dirty="0"/>
              <a:t>2nd Item</a:t>
            </a:r>
          </a:p>
          <a:p>
            <a:pPr lvl="0"/>
            <a:endParaRPr lang="en-US" dirty="0"/>
          </a:p>
        </p:txBody>
      </p:sp>
      <p:sp>
        <p:nvSpPr>
          <p:cNvPr id="120" name="TextBox 119">
            <a:hlinkClick r:id="" action="ppaction://noaction"/>
            <a:extLst>
              <a:ext uri="{FF2B5EF4-FFF2-40B4-BE49-F238E27FC236}">
                <a16:creationId xmlns:a16="http://schemas.microsoft.com/office/drawing/2014/main" id="{B2039729-2E42-FA4E-9814-0E35A4340151}"/>
              </a:ext>
            </a:extLst>
          </p:cNvPr>
          <p:cNvSpPr txBox="1"/>
          <p:nvPr userDrawn="1"/>
        </p:nvSpPr>
        <p:spPr>
          <a:xfrm>
            <a:off x="5087047" y="520500"/>
            <a:ext cx="14754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i="0" dirty="0">
                <a:solidFill>
                  <a:schemeClr val="accent3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Value Proposition</a:t>
            </a:r>
          </a:p>
        </p:txBody>
      </p:sp>
      <p:sp>
        <p:nvSpPr>
          <p:cNvPr id="133" name="Text Placeholder 11">
            <a:extLst>
              <a:ext uri="{FF2B5EF4-FFF2-40B4-BE49-F238E27FC236}">
                <a16:creationId xmlns:a16="http://schemas.microsoft.com/office/drawing/2014/main" id="{1730377C-2E3E-AE4C-A2C5-E9DF4958FF57}"/>
              </a:ext>
            </a:extLst>
          </p:cNvPr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9609275" y="969159"/>
            <a:ext cx="2194447" cy="3523317"/>
          </a:xfrm>
          <a:prstGeom prst="roundRect">
            <a:avLst>
              <a:gd name="adj" fmla="val 0"/>
            </a:avLst>
          </a:prstGeom>
          <a:noFill/>
          <a:effectLst/>
        </p:spPr>
        <p:txBody>
          <a:bodyPr tIns="46800">
            <a:normAutofit/>
          </a:bodyPr>
          <a:lstStyle>
            <a:lvl1pPr marL="205200" indent="-169200" algn="l">
              <a:lnSpc>
                <a:spcPct val="140000"/>
              </a:lnSpc>
              <a:spcBef>
                <a:spcPts val="400"/>
              </a:spcBef>
              <a:buClr>
                <a:schemeClr val="accent5"/>
              </a:buClr>
              <a:buSzPct val="88000"/>
              <a:buFont typeface=".Hiragino Kaku Gothic Interface W3"/>
              <a:buChar char="⎪"/>
              <a:defRPr sz="1400" b="0" i="0" baseline="30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232650" indent="-9945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2000"/>
              <a:buFont typeface="System Font Regular"/>
              <a:buChar char="⁃"/>
              <a:defRPr lang="en-US" sz="1200" b="0" i="0" kern="1200" baseline="30000" dirty="0" smtClean="0">
                <a:solidFill>
                  <a:schemeClr val="tx2">
                    <a:alpha val="86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257300" indent="-342900">
              <a:buFont typeface="Arial" panose="020B0604020202020204" pitchFamily="34" charset="0"/>
              <a:buChar char="•"/>
              <a:defRPr/>
            </a:lvl3pPr>
            <a:lvl4pPr marL="1657350" indent="-285750">
              <a:buFont typeface="Arial" panose="020B0604020202020204" pitchFamily="34" charset="0"/>
              <a:buChar char="•"/>
              <a:defRPr/>
            </a:lvl4pPr>
            <a:lvl5pPr marL="2114550" indent="-28575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/>
              <a:t>SME</a:t>
            </a:r>
          </a:p>
          <a:p>
            <a:pPr lvl="1"/>
            <a:r>
              <a:rPr lang="en-US" dirty="0"/>
              <a:t>2nd Item</a:t>
            </a:r>
          </a:p>
          <a:p>
            <a:pPr lvl="0"/>
            <a:endParaRPr lang="en-US" dirty="0"/>
          </a:p>
        </p:txBody>
      </p:sp>
      <p:sp>
        <p:nvSpPr>
          <p:cNvPr id="134" name="TextBox 133">
            <a:hlinkClick r:id="" action="ppaction://noaction"/>
            <a:extLst>
              <a:ext uri="{FF2B5EF4-FFF2-40B4-BE49-F238E27FC236}">
                <a16:creationId xmlns:a16="http://schemas.microsoft.com/office/drawing/2014/main" id="{D8094F3F-5D94-3746-AB4D-EAE49BF2080C}"/>
              </a:ext>
            </a:extLst>
          </p:cNvPr>
          <p:cNvSpPr txBox="1"/>
          <p:nvPr userDrawn="1"/>
        </p:nvSpPr>
        <p:spPr>
          <a:xfrm>
            <a:off x="9672299" y="520500"/>
            <a:ext cx="158336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i="0" dirty="0">
                <a:solidFill>
                  <a:schemeClr val="accent5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Customer Segments</a:t>
            </a:r>
          </a:p>
        </p:txBody>
      </p:sp>
      <p:sp>
        <p:nvSpPr>
          <p:cNvPr id="153" name="Rounded Rectangle 152">
            <a:extLst>
              <a:ext uri="{FF2B5EF4-FFF2-40B4-BE49-F238E27FC236}">
                <a16:creationId xmlns:a16="http://schemas.microsoft.com/office/drawing/2014/main" id="{0B504D76-61F3-244A-AAD6-7BED872A0175}"/>
              </a:ext>
            </a:extLst>
          </p:cNvPr>
          <p:cNvSpPr/>
          <p:nvPr userDrawn="1"/>
        </p:nvSpPr>
        <p:spPr>
          <a:xfrm>
            <a:off x="6162576" y="4698679"/>
            <a:ext cx="5643664" cy="1838753"/>
          </a:xfrm>
          <a:prstGeom prst="roundRect">
            <a:avLst>
              <a:gd name="adj" fmla="val 5313"/>
            </a:avLst>
          </a:prstGeom>
          <a:solidFill>
            <a:schemeClr val="bg2"/>
          </a:solidFill>
          <a:effectLst>
            <a:outerShdw blurRad="25400" dist="12700" dir="5400000" algn="t" rotWithShape="0">
              <a:prstClr val="black">
                <a:alpha val="19000"/>
              </a:prstClr>
            </a:outerShdw>
          </a:effectLst>
        </p:spPr>
        <p:txBody>
          <a:bodyPr tIns="540000"/>
          <a:lstStyle/>
          <a:p>
            <a:pPr marL="205200" lvl="0" indent="-169200">
              <a:lnSpc>
                <a:spcPct val="140000"/>
              </a:lnSpc>
              <a:spcBef>
                <a:spcPts val="400"/>
              </a:spcBef>
              <a:buClr>
                <a:schemeClr val="accent1"/>
              </a:buClr>
              <a:buFont typeface="Apple Symbols" panose="02000000000000000000" pitchFamily="2" charset="-79"/>
              <a:buChar char="⦿"/>
            </a:pPr>
            <a:endParaRPr lang="en-US" sz="1050" b="0" i="0" baseline="30000">
              <a:solidFill>
                <a:schemeClr val="tx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59" name="TextBox 158">
            <a:extLst>
              <a:ext uri="{FF2B5EF4-FFF2-40B4-BE49-F238E27FC236}">
                <a16:creationId xmlns:a16="http://schemas.microsoft.com/office/drawing/2014/main" id="{E41E558A-F3B8-234E-8627-56A86E3C94A4}"/>
              </a:ext>
            </a:extLst>
          </p:cNvPr>
          <p:cNvSpPr txBox="1"/>
          <p:nvPr userDrawn="1"/>
        </p:nvSpPr>
        <p:spPr>
          <a:xfrm>
            <a:off x="2850610" y="528714"/>
            <a:ext cx="10054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i="0" dirty="0">
                <a:solidFill>
                  <a:schemeClr val="accent2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Solutions</a:t>
            </a:r>
          </a:p>
        </p:txBody>
      </p:sp>
      <p:sp>
        <p:nvSpPr>
          <p:cNvPr id="160" name="TextBox 159">
            <a:hlinkClick r:id="" action="ppaction://noaction"/>
            <a:extLst>
              <a:ext uri="{FF2B5EF4-FFF2-40B4-BE49-F238E27FC236}">
                <a16:creationId xmlns:a16="http://schemas.microsoft.com/office/drawing/2014/main" id="{F4F28531-3F67-2840-A9F8-AB99753C5370}"/>
              </a:ext>
            </a:extLst>
          </p:cNvPr>
          <p:cNvSpPr txBox="1"/>
          <p:nvPr userDrawn="1"/>
        </p:nvSpPr>
        <p:spPr>
          <a:xfrm>
            <a:off x="7389517" y="528714"/>
            <a:ext cx="176790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i="0" dirty="0">
                <a:solidFill>
                  <a:schemeClr val="accent4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Competition</a:t>
            </a:r>
          </a:p>
        </p:txBody>
      </p:sp>
      <p:sp>
        <p:nvSpPr>
          <p:cNvPr id="161" name="TextBox 160">
            <a:hlinkClick r:id="" action="ppaction://noaction"/>
            <a:extLst>
              <a:ext uri="{FF2B5EF4-FFF2-40B4-BE49-F238E27FC236}">
                <a16:creationId xmlns:a16="http://schemas.microsoft.com/office/drawing/2014/main" id="{BEB3C874-ABE6-EF4C-96BF-6121B66A6F58}"/>
              </a:ext>
            </a:extLst>
          </p:cNvPr>
          <p:cNvSpPr txBox="1"/>
          <p:nvPr userDrawn="1"/>
        </p:nvSpPr>
        <p:spPr>
          <a:xfrm>
            <a:off x="2850610" y="2646707"/>
            <a:ext cx="129648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i="0" dirty="0">
                <a:solidFill>
                  <a:schemeClr val="accent6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Performance/KPI</a:t>
            </a:r>
          </a:p>
        </p:txBody>
      </p:sp>
      <p:sp>
        <p:nvSpPr>
          <p:cNvPr id="162" name="TextBox 161">
            <a:hlinkClick r:id="" action="ppaction://noaction"/>
            <a:extLst>
              <a:ext uri="{FF2B5EF4-FFF2-40B4-BE49-F238E27FC236}">
                <a16:creationId xmlns:a16="http://schemas.microsoft.com/office/drawing/2014/main" id="{185ED380-7764-EF48-B037-16971553EA45}"/>
              </a:ext>
            </a:extLst>
          </p:cNvPr>
          <p:cNvSpPr txBox="1"/>
          <p:nvPr userDrawn="1"/>
        </p:nvSpPr>
        <p:spPr>
          <a:xfrm>
            <a:off x="7482775" y="2646707"/>
            <a:ext cx="10054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i="0" dirty="0">
                <a:solidFill>
                  <a:schemeClr val="accent1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Channels</a:t>
            </a:r>
          </a:p>
        </p:txBody>
      </p:sp>
      <p:sp>
        <p:nvSpPr>
          <p:cNvPr id="164" name="Text Placeholder 11">
            <a:extLst>
              <a:ext uri="{FF2B5EF4-FFF2-40B4-BE49-F238E27FC236}">
                <a16:creationId xmlns:a16="http://schemas.microsoft.com/office/drawing/2014/main" id="{27D4B466-7A15-A949-91DD-E413D9CB726E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2697205" y="981137"/>
            <a:ext cx="2194447" cy="1481639"/>
          </a:xfrm>
          <a:prstGeom prst="roundRect">
            <a:avLst>
              <a:gd name="adj" fmla="val 0"/>
            </a:avLst>
          </a:prstGeom>
          <a:noFill/>
          <a:effectLst/>
        </p:spPr>
        <p:txBody>
          <a:bodyPr tIns="46800">
            <a:normAutofit/>
          </a:bodyPr>
          <a:lstStyle>
            <a:lvl1pPr marL="205200" indent="-169200" algn="l">
              <a:lnSpc>
                <a:spcPct val="140000"/>
              </a:lnSpc>
              <a:spcBef>
                <a:spcPts val="400"/>
              </a:spcBef>
              <a:buClr>
                <a:schemeClr val="accent2"/>
              </a:buClr>
              <a:buSzPct val="88000"/>
              <a:buFont typeface=".Hiragino Kaku Gothic Interface W3"/>
              <a:buChar char="⎪"/>
              <a:defRPr sz="1400" b="0" i="0" baseline="30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232650" indent="-9945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2000"/>
              <a:buFont typeface="System Font Regular"/>
              <a:buChar char="⁃"/>
              <a:defRPr lang="en-US" sz="1200" b="0" i="0" kern="1200" baseline="30000" dirty="0" smtClean="0">
                <a:solidFill>
                  <a:schemeClr val="tx2">
                    <a:alpha val="86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257300" indent="-342900">
              <a:buFont typeface="Arial" panose="020B0604020202020204" pitchFamily="34" charset="0"/>
              <a:buChar char="•"/>
              <a:defRPr/>
            </a:lvl3pPr>
            <a:lvl4pPr marL="1657350" indent="-285750">
              <a:buFont typeface="Arial" panose="020B0604020202020204" pitchFamily="34" charset="0"/>
              <a:buChar char="•"/>
              <a:defRPr/>
            </a:lvl4pPr>
            <a:lvl5pPr marL="2114550" indent="-28575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/>
              <a:t>First Item</a:t>
            </a:r>
          </a:p>
          <a:p>
            <a:pPr lvl="1"/>
            <a:r>
              <a:rPr lang="en-US" dirty="0"/>
              <a:t>2nd Item</a:t>
            </a:r>
          </a:p>
          <a:p>
            <a:pPr lvl="0"/>
            <a:endParaRPr lang="en-US" dirty="0"/>
          </a:p>
        </p:txBody>
      </p:sp>
      <p:sp>
        <p:nvSpPr>
          <p:cNvPr id="166" name="Text Placeholder 11">
            <a:extLst>
              <a:ext uri="{FF2B5EF4-FFF2-40B4-BE49-F238E27FC236}">
                <a16:creationId xmlns:a16="http://schemas.microsoft.com/office/drawing/2014/main" id="{7D84A6C1-2C78-B745-9136-FE08218F8D90}"/>
              </a:ext>
            </a:extLst>
          </p:cNvPr>
          <p:cNvSpPr>
            <a:spLocks noGrp="1"/>
          </p:cNvSpPr>
          <p:nvPr userDrawn="1">
            <p:ph type="body" sz="quarter" idx="14" hasCustomPrompt="1"/>
          </p:nvPr>
        </p:nvSpPr>
        <p:spPr>
          <a:xfrm>
            <a:off x="2697205" y="3065254"/>
            <a:ext cx="2194447" cy="1421357"/>
          </a:xfrm>
          <a:prstGeom prst="roundRect">
            <a:avLst>
              <a:gd name="adj" fmla="val 0"/>
            </a:avLst>
          </a:prstGeom>
          <a:noFill/>
          <a:effectLst/>
        </p:spPr>
        <p:txBody>
          <a:bodyPr tIns="46800">
            <a:normAutofit/>
          </a:bodyPr>
          <a:lstStyle>
            <a:lvl1pPr marL="205200" indent="-169200" algn="l">
              <a:lnSpc>
                <a:spcPct val="140000"/>
              </a:lnSpc>
              <a:spcBef>
                <a:spcPts val="400"/>
              </a:spcBef>
              <a:buClr>
                <a:schemeClr val="accent6"/>
              </a:buClr>
              <a:buSzPct val="88000"/>
              <a:buFont typeface=".Hiragino Kaku Gothic Interface W3"/>
              <a:buChar char="⎪"/>
              <a:defRPr sz="1400" b="0" i="0" baseline="30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232650" indent="-9945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ct val="102000"/>
              <a:buFont typeface="System Font Regular"/>
              <a:buChar char="⁃"/>
              <a:defRPr lang="en-US" sz="1200" b="0" i="0" kern="1200" baseline="30000" dirty="0" smtClean="0">
                <a:solidFill>
                  <a:schemeClr val="tx2">
                    <a:alpha val="86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257300" indent="-342900">
              <a:buFont typeface="Arial" panose="020B0604020202020204" pitchFamily="34" charset="0"/>
              <a:buChar char="•"/>
              <a:defRPr/>
            </a:lvl3pPr>
            <a:lvl4pPr marL="1657350" indent="-285750">
              <a:buFont typeface="Arial" panose="020B0604020202020204" pitchFamily="34" charset="0"/>
              <a:buChar char="•"/>
              <a:defRPr/>
            </a:lvl4pPr>
            <a:lvl5pPr marL="2114550" indent="-28575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/>
              <a:t>3 Referrals per quarter</a:t>
            </a:r>
          </a:p>
          <a:p>
            <a:pPr lvl="0"/>
            <a:r>
              <a:rPr lang="en-US" dirty="0"/>
              <a:t>3 Qualified prospects per </a:t>
            </a:r>
            <a:r>
              <a:rPr lang="en-US" dirty="0" err="1"/>
              <a:t>qtr</a:t>
            </a:r>
            <a:endParaRPr lang="en-US" dirty="0"/>
          </a:p>
          <a:p>
            <a:pPr lvl="1"/>
            <a:r>
              <a:rPr lang="en-US" dirty="0"/>
              <a:t>2nd Item</a:t>
            </a:r>
          </a:p>
          <a:p>
            <a:pPr lvl="0"/>
            <a:endParaRPr lang="en-US" dirty="0"/>
          </a:p>
        </p:txBody>
      </p:sp>
      <p:sp>
        <p:nvSpPr>
          <p:cNvPr id="167" name="Text Placeholder 11">
            <a:extLst>
              <a:ext uri="{FF2B5EF4-FFF2-40B4-BE49-F238E27FC236}">
                <a16:creationId xmlns:a16="http://schemas.microsoft.com/office/drawing/2014/main" id="{0D4F5A5F-3539-D04A-9ABC-109076AB7433}"/>
              </a:ext>
            </a:extLst>
          </p:cNvPr>
          <p:cNvSpPr>
            <a:spLocks noGrp="1"/>
          </p:cNvSpPr>
          <p:nvPr userDrawn="1">
            <p:ph type="body" sz="quarter" idx="15" hasCustomPrompt="1"/>
          </p:nvPr>
        </p:nvSpPr>
        <p:spPr>
          <a:xfrm>
            <a:off x="7310023" y="977497"/>
            <a:ext cx="2194447" cy="1485280"/>
          </a:xfrm>
          <a:prstGeom prst="roundRect">
            <a:avLst>
              <a:gd name="adj" fmla="val 0"/>
            </a:avLst>
          </a:prstGeom>
          <a:noFill/>
          <a:effectLst/>
        </p:spPr>
        <p:txBody>
          <a:bodyPr tIns="46800">
            <a:normAutofit/>
          </a:bodyPr>
          <a:lstStyle>
            <a:lvl1pPr marL="205200" indent="-169200" algn="l">
              <a:lnSpc>
                <a:spcPct val="140000"/>
              </a:lnSpc>
              <a:spcBef>
                <a:spcPts val="400"/>
              </a:spcBef>
              <a:buClr>
                <a:schemeClr val="accent4"/>
              </a:buClr>
              <a:buSzPct val="88000"/>
              <a:buFont typeface=".Hiragino Kaku Gothic Interface W3"/>
              <a:buChar char="⎪"/>
              <a:defRPr sz="1400" b="0" i="0" baseline="30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232650" indent="-9945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ct val="102000"/>
              <a:buFont typeface="System Font Regular"/>
              <a:buChar char="⁃"/>
              <a:defRPr lang="en-US" sz="1200" b="0" i="0" kern="1200" baseline="30000" dirty="0" smtClean="0">
                <a:solidFill>
                  <a:schemeClr val="tx2">
                    <a:alpha val="86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257300" indent="-342900">
              <a:buFont typeface="Arial" panose="020B0604020202020204" pitchFamily="34" charset="0"/>
              <a:buChar char="•"/>
              <a:defRPr/>
            </a:lvl3pPr>
            <a:lvl4pPr marL="1657350" indent="-285750">
              <a:buFont typeface="Arial" panose="020B0604020202020204" pitchFamily="34" charset="0"/>
              <a:buChar char="•"/>
              <a:defRPr/>
            </a:lvl4pPr>
            <a:lvl5pPr marL="2114550" indent="-28575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/>
              <a:t>L10 Implementers</a:t>
            </a:r>
          </a:p>
          <a:p>
            <a:pPr lvl="0"/>
            <a:r>
              <a:rPr lang="en-US" dirty="0"/>
              <a:t>Leadership Coaches</a:t>
            </a:r>
          </a:p>
          <a:p>
            <a:pPr lvl="0"/>
            <a:r>
              <a:rPr lang="en-US" dirty="0"/>
              <a:t>Executive Coaching</a:t>
            </a:r>
          </a:p>
          <a:p>
            <a:pPr lvl="1"/>
            <a:r>
              <a:rPr lang="en-US" dirty="0"/>
              <a:t>2nd Item</a:t>
            </a:r>
          </a:p>
          <a:p>
            <a:pPr lvl="0"/>
            <a:endParaRPr lang="en-US" dirty="0"/>
          </a:p>
        </p:txBody>
      </p:sp>
      <p:sp>
        <p:nvSpPr>
          <p:cNvPr id="93" name="Text Placeholder 11">
            <a:extLst>
              <a:ext uri="{FF2B5EF4-FFF2-40B4-BE49-F238E27FC236}">
                <a16:creationId xmlns:a16="http://schemas.microsoft.com/office/drawing/2014/main" id="{6C70D29B-797A-1947-809A-D70512A5B52C}"/>
              </a:ext>
            </a:extLst>
          </p:cNvPr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7310023" y="3065254"/>
            <a:ext cx="2194447" cy="1421357"/>
          </a:xfrm>
          <a:prstGeom prst="roundRect">
            <a:avLst>
              <a:gd name="adj" fmla="val 0"/>
            </a:avLst>
          </a:prstGeom>
          <a:noFill/>
          <a:effectLst/>
        </p:spPr>
        <p:txBody>
          <a:bodyPr tIns="46800">
            <a:normAutofit/>
          </a:bodyPr>
          <a:lstStyle>
            <a:lvl1pPr marL="205200" indent="-169200" algn="l">
              <a:lnSpc>
                <a:spcPct val="140000"/>
              </a:lnSpc>
              <a:spcBef>
                <a:spcPts val="400"/>
              </a:spcBef>
              <a:buClr>
                <a:schemeClr val="accent1"/>
              </a:buClr>
              <a:buSzPct val="88000"/>
              <a:buFont typeface=".Hiragino Kaku Gothic Interface W3"/>
              <a:buChar char="⎪"/>
              <a:defRPr sz="1400" b="0" i="0" baseline="30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232650" indent="-9945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2000"/>
              <a:buFont typeface="System Font Regular"/>
              <a:buChar char="⁃"/>
              <a:defRPr lang="en-US" sz="1200" b="0" i="0" kern="1200" baseline="30000" dirty="0" smtClean="0">
                <a:solidFill>
                  <a:schemeClr val="tx2">
                    <a:alpha val="86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257300" indent="-342900">
              <a:buFont typeface="Arial" panose="020B0604020202020204" pitchFamily="34" charset="0"/>
              <a:buChar char="•"/>
              <a:defRPr/>
            </a:lvl3pPr>
            <a:lvl4pPr marL="1657350" indent="-285750">
              <a:buFont typeface="Arial" panose="020B0604020202020204" pitchFamily="34" charset="0"/>
              <a:buChar char="•"/>
              <a:defRPr/>
            </a:lvl4pPr>
            <a:lvl5pPr marL="2114550" indent="-28575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/>
              <a:t>Existing Newsletter List</a:t>
            </a:r>
          </a:p>
          <a:p>
            <a:pPr lvl="0"/>
            <a:r>
              <a:rPr lang="en-US" dirty="0"/>
              <a:t>Social Media</a:t>
            </a:r>
          </a:p>
          <a:p>
            <a:pPr lvl="0"/>
            <a:r>
              <a:rPr lang="en-US" dirty="0"/>
              <a:t>Inbound</a:t>
            </a:r>
          </a:p>
          <a:p>
            <a:pPr lvl="1"/>
            <a:r>
              <a:rPr lang="en-US" dirty="0"/>
              <a:t>2nd Item</a:t>
            </a:r>
          </a:p>
          <a:p>
            <a:pPr lvl="0"/>
            <a:endParaRPr lang="en-US" dirty="0"/>
          </a:p>
        </p:txBody>
      </p:sp>
      <p:sp>
        <p:nvSpPr>
          <p:cNvPr id="103" name="TextBox 102">
            <a:hlinkClick r:id="" action="ppaction://noaction"/>
            <a:extLst>
              <a:ext uri="{FF2B5EF4-FFF2-40B4-BE49-F238E27FC236}">
                <a16:creationId xmlns:a16="http://schemas.microsoft.com/office/drawing/2014/main" id="{44B77857-CA83-1244-AD0F-42D67F4B6009}"/>
              </a:ext>
            </a:extLst>
          </p:cNvPr>
          <p:cNvSpPr txBox="1"/>
          <p:nvPr userDrawn="1"/>
        </p:nvSpPr>
        <p:spPr>
          <a:xfrm>
            <a:off x="448785" y="4727552"/>
            <a:ext cx="171634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i="0" dirty="0">
                <a:solidFill>
                  <a:schemeClr val="accent1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Cost Structure</a:t>
            </a:r>
          </a:p>
        </p:txBody>
      </p:sp>
      <p:grpSp>
        <p:nvGrpSpPr>
          <p:cNvPr id="130" name="Group 129">
            <a:extLst>
              <a:ext uri="{FF2B5EF4-FFF2-40B4-BE49-F238E27FC236}">
                <a16:creationId xmlns:a16="http://schemas.microsoft.com/office/drawing/2014/main" id="{BD62E8C7-55A3-4F4E-A0BB-40ACCFC6F075}"/>
              </a:ext>
            </a:extLst>
          </p:cNvPr>
          <p:cNvGrpSpPr/>
          <p:nvPr userDrawn="1"/>
        </p:nvGrpSpPr>
        <p:grpSpPr>
          <a:xfrm>
            <a:off x="6160058" y="4699241"/>
            <a:ext cx="5643664" cy="358239"/>
            <a:chOff x="7303396" y="654237"/>
            <a:chExt cx="2194447" cy="398356"/>
          </a:xfrm>
        </p:grpSpPr>
        <p:cxnSp>
          <p:nvCxnSpPr>
            <p:cNvPr id="150" name="Straight Connector 149">
              <a:extLst>
                <a:ext uri="{FF2B5EF4-FFF2-40B4-BE49-F238E27FC236}">
                  <a16:creationId xmlns:a16="http://schemas.microsoft.com/office/drawing/2014/main" id="{8DCB5D96-752D-6641-B377-93D9E25A0519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7303397" y="1052593"/>
              <a:ext cx="2194446" cy="0"/>
            </a:xfrm>
            <a:prstGeom prst="line">
              <a:avLst/>
            </a:prstGeom>
            <a:ln>
              <a:solidFill>
                <a:schemeClr val="tx2">
                  <a:alpha val="1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1" name="Round Same Side Corner Rectangle 150">
              <a:hlinkClick r:id="" action="ppaction://noaction"/>
              <a:extLst>
                <a:ext uri="{FF2B5EF4-FFF2-40B4-BE49-F238E27FC236}">
                  <a16:creationId xmlns:a16="http://schemas.microsoft.com/office/drawing/2014/main" id="{29127B7D-43B1-0F44-B17A-CC31F7CA138A}"/>
                </a:ext>
              </a:extLst>
            </p:cNvPr>
            <p:cNvSpPr/>
            <p:nvPr userDrawn="1"/>
          </p:nvSpPr>
          <p:spPr>
            <a:xfrm>
              <a:off x="7303396" y="654237"/>
              <a:ext cx="2194447" cy="395369"/>
            </a:xfrm>
            <a:prstGeom prst="round2SameRect">
              <a:avLst>
                <a:gd name="adj1" fmla="val 16666"/>
                <a:gd name="adj2" fmla="val 0"/>
              </a:avLst>
            </a:prstGeom>
            <a:solidFill>
              <a:schemeClr val="tx2">
                <a:lumMod val="20000"/>
                <a:lumOff val="80000"/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7" name="Text Placeholder 11">
            <a:extLst>
              <a:ext uri="{FF2B5EF4-FFF2-40B4-BE49-F238E27FC236}">
                <a16:creationId xmlns:a16="http://schemas.microsoft.com/office/drawing/2014/main" id="{2A8904E9-D730-CE47-9371-B50B25289609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85762" y="5061062"/>
            <a:ext cx="5643660" cy="1489700"/>
          </a:xfrm>
          <a:prstGeom prst="roundRect">
            <a:avLst>
              <a:gd name="adj" fmla="val 0"/>
            </a:avLst>
          </a:prstGeom>
          <a:noFill/>
          <a:effectLst/>
        </p:spPr>
        <p:txBody>
          <a:bodyPr tIns="216000" numCol="2">
            <a:normAutofit/>
          </a:bodyPr>
          <a:lstStyle>
            <a:lvl1pPr marL="205200" indent="-169200" algn="l">
              <a:lnSpc>
                <a:spcPct val="140000"/>
              </a:lnSpc>
              <a:spcBef>
                <a:spcPts val="400"/>
              </a:spcBef>
              <a:buClr>
                <a:schemeClr val="accent1"/>
              </a:buClr>
              <a:buSzPct val="88000"/>
              <a:buFont typeface=".Hiragino Kaku Gothic Interface W3"/>
              <a:buChar char="⎪"/>
              <a:defRPr sz="1400" b="0" i="0" baseline="30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232650" indent="-9945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2000"/>
              <a:buFont typeface="System Font Regular"/>
              <a:buChar char="⁃"/>
              <a:defRPr lang="en-US" sz="1200" b="0" i="0" kern="1200" baseline="30000" dirty="0" smtClean="0">
                <a:solidFill>
                  <a:schemeClr val="tx2">
                    <a:alpha val="86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257300" indent="-342900">
              <a:buFont typeface="Arial" panose="020B0604020202020204" pitchFamily="34" charset="0"/>
              <a:buChar char="•"/>
              <a:defRPr/>
            </a:lvl3pPr>
            <a:lvl4pPr marL="1657350" indent="-285750">
              <a:buFont typeface="Arial" panose="020B0604020202020204" pitchFamily="34" charset="0"/>
              <a:buChar char="•"/>
              <a:defRPr/>
            </a:lvl4pPr>
            <a:lvl5pPr marL="2114550" indent="-28575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/>
              <a:t>First Item</a:t>
            </a:r>
          </a:p>
          <a:p>
            <a:pPr lvl="1"/>
            <a:r>
              <a:rPr lang="en-US" dirty="0"/>
              <a:t>2nd Item</a:t>
            </a:r>
          </a:p>
          <a:p>
            <a:pPr lvl="0"/>
            <a:endParaRPr lang="en-US" dirty="0"/>
          </a:p>
        </p:txBody>
      </p:sp>
      <p:sp>
        <p:nvSpPr>
          <p:cNvPr id="178" name="Text Placeholder 11">
            <a:extLst>
              <a:ext uri="{FF2B5EF4-FFF2-40B4-BE49-F238E27FC236}">
                <a16:creationId xmlns:a16="http://schemas.microsoft.com/office/drawing/2014/main" id="{D2609FD3-D915-F140-A258-78B41F474E0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155942" y="5061062"/>
            <a:ext cx="5650296" cy="1489700"/>
          </a:xfrm>
          <a:prstGeom prst="roundRect">
            <a:avLst>
              <a:gd name="adj" fmla="val 0"/>
            </a:avLst>
          </a:prstGeom>
          <a:noFill/>
          <a:effectLst/>
        </p:spPr>
        <p:txBody>
          <a:bodyPr tIns="216000" numCol="2">
            <a:normAutofit/>
          </a:bodyPr>
          <a:lstStyle>
            <a:lvl1pPr marL="205200" indent="-169200" algn="l">
              <a:lnSpc>
                <a:spcPct val="140000"/>
              </a:lnSpc>
              <a:spcBef>
                <a:spcPts val="400"/>
              </a:spcBef>
              <a:buClr>
                <a:schemeClr val="accent2"/>
              </a:buClr>
              <a:buSzPct val="88000"/>
              <a:buFont typeface=".Hiragino Kaku Gothic Interface W3"/>
              <a:buChar char="⎪"/>
              <a:defRPr sz="1400" b="0" i="0" baseline="30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232650" indent="-9945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2000"/>
              <a:buFont typeface="System Font Regular"/>
              <a:buChar char="⁃"/>
              <a:defRPr lang="en-US" sz="1200" b="0" i="0" kern="1200" baseline="30000" dirty="0" smtClean="0">
                <a:solidFill>
                  <a:schemeClr val="tx2">
                    <a:alpha val="86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257300" indent="-342900">
              <a:buFont typeface="Arial" panose="020B0604020202020204" pitchFamily="34" charset="0"/>
              <a:buChar char="•"/>
              <a:defRPr/>
            </a:lvl3pPr>
            <a:lvl4pPr marL="1657350" indent="-285750">
              <a:buFont typeface="Arial" panose="020B0604020202020204" pitchFamily="34" charset="0"/>
              <a:buChar char="•"/>
              <a:defRPr/>
            </a:lvl4pPr>
            <a:lvl5pPr marL="2114550" indent="-28575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/>
              <a:t>Leadership Team Coaching</a:t>
            </a:r>
          </a:p>
          <a:p>
            <a:pPr lvl="1"/>
            <a:r>
              <a:rPr lang="en-US" dirty="0"/>
              <a:t>2nd Item</a:t>
            </a:r>
          </a:p>
          <a:p>
            <a:pPr lvl="0"/>
            <a:endParaRPr lang="en-US" dirty="0"/>
          </a:p>
        </p:txBody>
      </p:sp>
      <p:sp>
        <p:nvSpPr>
          <p:cNvPr id="179" name="TextBox 178">
            <a:hlinkClick r:id="" action="ppaction://noaction"/>
            <a:extLst>
              <a:ext uri="{FF2B5EF4-FFF2-40B4-BE49-F238E27FC236}">
                <a16:creationId xmlns:a16="http://schemas.microsoft.com/office/drawing/2014/main" id="{7EC66E4C-54D2-214D-A257-BF5FBB71C2CF}"/>
              </a:ext>
            </a:extLst>
          </p:cNvPr>
          <p:cNvSpPr txBox="1"/>
          <p:nvPr userDrawn="1"/>
        </p:nvSpPr>
        <p:spPr>
          <a:xfrm>
            <a:off x="6250495" y="4727552"/>
            <a:ext cx="171634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i="0" dirty="0">
                <a:solidFill>
                  <a:schemeClr val="accent2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Revenue Stream</a:t>
            </a:r>
          </a:p>
        </p:txBody>
      </p:sp>
      <p:sp>
        <p:nvSpPr>
          <p:cNvPr id="89" name="Text Placeholder 88">
            <a:extLst>
              <a:ext uri="{FF2B5EF4-FFF2-40B4-BE49-F238E27FC236}">
                <a16:creationId xmlns:a16="http://schemas.microsoft.com/office/drawing/2014/main" id="{83D95EEB-9F89-1544-8E5A-46858F35CC5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85762" y="59401"/>
            <a:ext cx="4436826" cy="333826"/>
          </a:xfrm>
          <a:prstGeom prst="rect">
            <a:avLst/>
          </a:prstGeom>
        </p:spPr>
        <p:txBody>
          <a:bodyPr lIns="0" anchor="ctr"/>
          <a:lstStyle>
            <a:lvl1pPr marL="0" indent="0" algn="l">
              <a:buNone/>
              <a:defRPr sz="1200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914400" indent="0"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600" indent="0">
              <a:buNone/>
              <a:defRPr sz="10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1828800" indent="0">
              <a:buNone/>
              <a:defRPr sz="10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Your Company Name and title here</a:t>
            </a:r>
          </a:p>
        </p:txBody>
      </p:sp>
      <p:sp>
        <p:nvSpPr>
          <p:cNvPr id="90" name="Date Placeholder 89">
            <a:extLst>
              <a:ext uri="{FF2B5EF4-FFF2-40B4-BE49-F238E27FC236}">
                <a16:creationId xmlns:a16="http://schemas.microsoft.com/office/drawing/2014/main" id="{002A7FB7-5F25-EC43-B572-232647F12BD7}"/>
              </a:ext>
            </a:extLst>
          </p:cNvPr>
          <p:cNvSpPr>
            <a:spLocks noGrp="1"/>
          </p:cNvSpPr>
          <p:nvPr>
            <p:ph type="dt" sz="half" idx="20"/>
          </p:nvPr>
        </p:nvSpPr>
        <p:spPr>
          <a:xfrm>
            <a:off x="10654516" y="108235"/>
            <a:ext cx="1149202" cy="226714"/>
          </a:xfrm>
          <a:prstGeom prst="roundRect">
            <a:avLst>
              <a:gd name="adj" fmla="val 10631"/>
            </a:avLst>
          </a:prstGeom>
          <a:solidFill>
            <a:schemeClr val="bg2"/>
          </a:solidFill>
          <a:effectLst>
            <a:innerShdw blurRad="12700">
              <a:prstClr val="black">
                <a:alpha val="5000"/>
              </a:prstClr>
            </a:innerShdw>
          </a:effectLst>
        </p:spPr>
        <p:txBody>
          <a:bodyPr/>
          <a:lstStyle>
            <a:lvl1pPr algn="ctr">
              <a:defRPr sz="9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9DDD54CC-FFB4-904C-BB39-09EE854082B3}" type="datetimeFigureOut">
              <a:rPr lang="en-US" smtClean="0"/>
              <a:pPr/>
              <a:t>3/6/2021</a:t>
            </a:fld>
            <a:endParaRPr lang="en-US"/>
          </a:p>
        </p:txBody>
      </p:sp>
      <p:sp>
        <p:nvSpPr>
          <p:cNvPr id="181" name="Text Placeholder 88">
            <a:extLst>
              <a:ext uri="{FF2B5EF4-FFF2-40B4-BE49-F238E27FC236}">
                <a16:creationId xmlns:a16="http://schemas.microsoft.com/office/drawing/2014/main" id="{8EB8A84D-9EC1-254B-88CC-7C3B4799BBB3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9016432" y="122675"/>
            <a:ext cx="1556632" cy="207279"/>
          </a:xfrm>
          <a:prstGeom prst="rect">
            <a:avLst/>
          </a:prstGeom>
          <a:solidFill>
            <a:schemeClr val="bg2"/>
          </a:solidFill>
          <a:effectLst>
            <a:innerShdw blurRad="12700">
              <a:prstClr val="black">
                <a:alpha val="5000"/>
              </a:prstClr>
            </a:innerShdw>
          </a:effectLst>
        </p:spPr>
        <p:txBody>
          <a:bodyPr vert="horz" lIns="91440" tIns="45720" rIns="91440" bIns="45720" rtlCol="0" anchor="ctr"/>
          <a:lstStyle>
            <a:lvl1pPr marL="0" indent="0" algn="l">
              <a:buNone/>
              <a:defRPr lang="en-US" sz="800" b="0" i="0" dirty="0" smtClean="0">
                <a:solidFill>
                  <a:schemeClr val="tx2">
                    <a:alpha val="72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marL="0" lvl="0" algn="ctr"/>
            <a:r>
              <a:rPr lang="en-US" dirty="0"/>
              <a:t>Designed by  </a:t>
            </a:r>
          </a:p>
        </p:txBody>
      </p:sp>
      <p:sp>
        <p:nvSpPr>
          <p:cNvPr id="182" name="Text Placeholder 88">
            <a:extLst>
              <a:ext uri="{FF2B5EF4-FFF2-40B4-BE49-F238E27FC236}">
                <a16:creationId xmlns:a16="http://schemas.microsoft.com/office/drawing/2014/main" id="{AA55078F-9DE3-5741-8189-2F5FAE9559FE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7375084" y="122675"/>
            <a:ext cx="1556632" cy="207279"/>
          </a:xfrm>
          <a:prstGeom prst="rect">
            <a:avLst/>
          </a:prstGeom>
          <a:solidFill>
            <a:schemeClr val="bg2"/>
          </a:solidFill>
          <a:effectLst>
            <a:innerShdw blurRad="12700">
              <a:prstClr val="black">
                <a:alpha val="5000"/>
              </a:prstClr>
            </a:innerShdw>
          </a:effectLst>
        </p:spPr>
        <p:txBody>
          <a:bodyPr vert="horz" lIns="91440" tIns="45720" rIns="91440" bIns="45720" rtlCol="0" anchor="ctr"/>
          <a:lstStyle>
            <a:lvl1pPr marL="0" indent="0" algn="l">
              <a:buNone/>
              <a:defRPr lang="en-US" sz="800" b="0" i="0" dirty="0" smtClean="0">
                <a:solidFill>
                  <a:schemeClr val="tx2">
                    <a:alpha val="72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marL="0" lvl="0" algn="ctr"/>
            <a:r>
              <a:rPr lang="en-US" dirty="0"/>
              <a:t>Designed for  </a:t>
            </a:r>
          </a:p>
        </p:txBody>
      </p:sp>
      <p:sp>
        <p:nvSpPr>
          <p:cNvPr id="97" name="Rounded Rectangle 38">
            <a:extLst>
              <a:ext uri="{FF2B5EF4-FFF2-40B4-BE49-F238E27FC236}">
                <a16:creationId xmlns:a16="http://schemas.microsoft.com/office/drawing/2014/main" id="{02B46851-CD1D-4BE2-9FD9-90AFCD5CB6BA}"/>
              </a:ext>
            </a:extLst>
          </p:cNvPr>
          <p:cNvSpPr/>
          <p:nvPr userDrawn="1"/>
        </p:nvSpPr>
        <p:spPr>
          <a:xfrm>
            <a:off x="406454" y="2536291"/>
            <a:ext cx="2194448" cy="2041744"/>
          </a:xfrm>
          <a:prstGeom prst="roundRect">
            <a:avLst>
              <a:gd name="adj" fmla="val 2952"/>
            </a:avLst>
          </a:prstGeom>
          <a:solidFill>
            <a:schemeClr val="bg2"/>
          </a:solidFill>
          <a:effectLst>
            <a:outerShdw blurRad="25400" dist="12700" dir="5400000" algn="t" rotWithShape="0">
              <a:prstClr val="black">
                <a:alpha val="19000"/>
              </a:prstClr>
            </a:outerShdw>
          </a:effectLst>
        </p:spPr>
        <p:txBody>
          <a:bodyPr tIns="540000"/>
          <a:lstStyle/>
          <a:p>
            <a:pPr marL="205200" lvl="0" indent="-169200">
              <a:lnSpc>
                <a:spcPct val="140000"/>
              </a:lnSpc>
              <a:spcBef>
                <a:spcPts val="400"/>
              </a:spcBef>
              <a:buClr>
                <a:schemeClr val="accent1"/>
              </a:buClr>
              <a:buFont typeface="Apple Symbols" panose="02000000000000000000" pitchFamily="2" charset="-79"/>
              <a:buChar char="⦿"/>
            </a:pPr>
            <a:endParaRPr lang="en-US" sz="1050" b="0" i="0" baseline="30000">
              <a:solidFill>
                <a:schemeClr val="tx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98" name="Group 97">
            <a:extLst>
              <a:ext uri="{FF2B5EF4-FFF2-40B4-BE49-F238E27FC236}">
                <a16:creationId xmlns:a16="http://schemas.microsoft.com/office/drawing/2014/main" id="{4A8E7B34-B729-4896-9AD8-A516A297F6A2}"/>
              </a:ext>
            </a:extLst>
          </p:cNvPr>
          <p:cNvGrpSpPr/>
          <p:nvPr userDrawn="1"/>
        </p:nvGrpSpPr>
        <p:grpSpPr>
          <a:xfrm>
            <a:off x="406455" y="2531387"/>
            <a:ext cx="2194447" cy="395368"/>
            <a:chOff x="7303396" y="654236"/>
            <a:chExt cx="2194447" cy="395368"/>
          </a:xfrm>
        </p:grpSpPr>
        <p:cxnSp>
          <p:nvCxnSpPr>
            <p:cNvPr id="99" name="Straight Connector 98">
              <a:extLst>
                <a:ext uri="{FF2B5EF4-FFF2-40B4-BE49-F238E27FC236}">
                  <a16:creationId xmlns:a16="http://schemas.microsoft.com/office/drawing/2014/main" id="{1ED7AD4B-FF3D-45B2-8FDA-CDED4E44DAAE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7303397" y="1049418"/>
              <a:ext cx="2194446" cy="0"/>
            </a:xfrm>
            <a:prstGeom prst="line">
              <a:avLst/>
            </a:prstGeom>
            <a:ln>
              <a:solidFill>
                <a:schemeClr val="tx2">
                  <a:alpha val="1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0" name="Round Same Side Corner Rectangle 122">
              <a:hlinkClick r:id="" action="ppaction://noaction"/>
              <a:extLst>
                <a:ext uri="{FF2B5EF4-FFF2-40B4-BE49-F238E27FC236}">
                  <a16:creationId xmlns:a16="http://schemas.microsoft.com/office/drawing/2014/main" id="{69382349-C2A4-49CB-A63C-EBB3C6170696}"/>
                </a:ext>
              </a:extLst>
            </p:cNvPr>
            <p:cNvSpPr/>
            <p:nvPr userDrawn="1"/>
          </p:nvSpPr>
          <p:spPr>
            <a:xfrm>
              <a:off x="7303396" y="654236"/>
              <a:ext cx="2194447" cy="395368"/>
            </a:xfrm>
            <a:prstGeom prst="round2SameRect">
              <a:avLst>
                <a:gd name="adj1" fmla="val 16666"/>
                <a:gd name="adj2" fmla="val 0"/>
              </a:avLst>
            </a:prstGeom>
            <a:solidFill>
              <a:schemeClr val="tx2">
                <a:lumMod val="20000"/>
                <a:lumOff val="80000"/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1" name="Text Placeholder 11">
            <a:extLst>
              <a:ext uri="{FF2B5EF4-FFF2-40B4-BE49-F238E27FC236}">
                <a16:creationId xmlns:a16="http://schemas.microsoft.com/office/drawing/2014/main" id="{63899194-AAB5-491C-B794-165FFE398545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404353" y="3067779"/>
            <a:ext cx="2194447" cy="1489852"/>
          </a:xfrm>
          <a:prstGeom prst="roundRect">
            <a:avLst>
              <a:gd name="adj" fmla="val 0"/>
            </a:avLst>
          </a:prstGeom>
          <a:noFill/>
          <a:effectLst/>
        </p:spPr>
        <p:txBody>
          <a:bodyPr tIns="46800">
            <a:normAutofit/>
          </a:bodyPr>
          <a:lstStyle>
            <a:lvl1pPr marL="205200" indent="-169200" algn="l">
              <a:lnSpc>
                <a:spcPct val="140000"/>
              </a:lnSpc>
              <a:spcBef>
                <a:spcPts val="400"/>
              </a:spcBef>
              <a:buClr>
                <a:schemeClr val="accent1"/>
              </a:buClr>
              <a:buSzPct val="88000"/>
              <a:buFont typeface=".Hiragino Kaku Gothic Interface W3"/>
              <a:buChar char="⎪"/>
              <a:defRPr sz="1400" b="0" i="0" baseline="30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232650" indent="-9945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2000"/>
              <a:buFont typeface="System Font Regular"/>
              <a:buChar char="⁃"/>
              <a:defRPr lang="en-US" sz="1200" b="0" i="0" kern="1200" baseline="30000" dirty="0" smtClean="0">
                <a:solidFill>
                  <a:schemeClr val="tx2">
                    <a:alpha val="86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257300" indent="-342900">
              <a:buFont typeface="Arial" panose="020B0604020202020204" pitchFamily="34" charset="0"/>
              <a:buChar char="•"/>
              <a:defRPr/>
            </a:lvl3pPr>
            <a:lvl4pPr marL="1657350" indent="-285750">
              <a:buFont typeface="Arial" panose="020B0604020202020204" pitchFamily="34" charset="0"/>
              <a:buChar char="•"/>
              <a:defRPr/>
            </a:lvl4pPr>
            <a:lvl5pPr marL="2114550" indent="-28575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/>
              <a:t>First Item</a:t>
            </a:r>
          </a:p>
          <a:p>
            <a:pPr lvl="1"/>
            <a:r>
              <a:rPr lang="en-US" dirty="0"/>
              <a:t>2nd Item</a:t>
            </a:r>
          </a:p>
          <a:p>
            <a:pPr lvl="0"/>
            <a:endParaRPr lang="en-US" dirty="0"/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62F03CC3-E99A-4085-865F-1470B32EE1FE}"/>
              </a:ext>
            </a:extLst>
          </p:cNvPr>
          <p:cNvSpPr txBox="1"/>
          <p:nvPr userDrawn="1"/>
        </p:nvSpPr>
        <p:spPr>
          <a:xfrm>
            <a:off x="467377" y="2615356"/>
            <a:ext cx="10054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i="0" dirty="0">
                <a:solidFill>
                  <a:schemeClr val="accent1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Causes</a:t>
            </a:r>
          </a:p>
        </p:txBody>
      </p:sp>
      <p:sp>
        <p:nvSpPr>
          <p:cNvPr id="107" name="Text Placeholder 88">
            <a:extLst>
              <a:ext uri="{FF2B5EF4-FFF2-40B4-BE49-F238E27FC236}">
                <a16:creationId xmlns:a16="http://schemas.microsoft.com/office/drawing/2014/main" id="{2B91BB7C-3CCF-497B-BD67-08CDB4440054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7390863" y="6535199"/>
            <a:ext cx="4436826" cy="333826"/>
          </a:xfrm>
          <a:prstGeom prst="rect">
            <a:avLst/>
          </a:prstGeom>
        </p:spPr>
        <p:txBody>
          <a:bodyPr lIns="0" anchor="ctr"/>
          <a:lstStyle>
            <a:lvl1pPr marL="0" indent="0" algn="r">
              <a:buNone/>
              <a:defRPr sz="1200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914400" indent="0"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600" indent="0">
              <a:buNone/>
              <a:defRPr sz="10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1828800" indent="0">
              <a:buNone/>
              <a:defRPr sz="10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Lean Marketing Canvas</a:t>
            </a:r>
          </a:p>
        </p:txBody>
      </p:sp>
    </p:spTree>
    <p:extLst>
      <p:ext uri="{BB962C8B-B14F-4D97-AF65-F5344CB8AC3E}">
        <p14:creationId xmlns:p14="http://schemas.microsoft.com/office/powerpoint/2010/main" val="3423125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les Model Canv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Rounded Rectangle 147">
            <a:extLst>
              <a:ext uri="{FF2B5EF4-FFF2-40B4-BE49-F238E27FC236}">
                <a16:creationId xmlns:a16="http://schemas.microsoft.com/office/drawing/2014/main" id="{8C61583D-A705-E843-B756-85D82E4BD8FE}"/>
              </a:ext>
            </a:extLst>
          </p:cNvPr>
          <p:cNvSpPr/>
          <p:nvPr userDrawn="1"/>
        </p:nvSpPr>
        <p:spPr>
          <a:xfrm>
            <a:off x="7303397" y="436532"/>
            <a:ext cx="2194448" cy="2046646"/>
          </a:xfrm>
          <a:prstGeom prst="roundRect">
            <a:avLst>
              <a:gd name="adj" fmla="val 2952"/>
            </a:avLst>
          </a:prstGeom>
          <a:solidFill>
            <a:schemeClr val="bg2"/>
          </a:solidFill>
          <a:effectLst>
            <a:outerShdw blurRad="25400" dist="12700" dir="5400000" algn="t" rotWithShape="0">
              <a:prstClr val="black">
                <a:alpha val="19000"/>
              </a:prstClr>
            </a:outerShdw>
          </a:effectLst>
        </p:spPr>
        <p:txBody>
          <a:bodyPr tIns="540000"/>
          <a:lstStyle/>
          <a:p>
            <a:pPr marL="205200" lvl="0" indent="-169200">
              <a:lnSpc>
                <a:spcPct val="140000"/>
              </a:lnSpc>
              <a:spcBef>
                <a:spcPts val="400"/>
              </a:spcBef>
              <a:buClr>
                <a:schemeClr val="accent1"/>
              </a:buClr>
              <a:buFont typeface="Apple Symbols" panose="02000000000000000000" pitchFamily="2" charset="-79"/>
              <a:buChar char="⦿"/>
            </a:pPr>
            <a:endParaRPr lang="en-US" sz="1050" b="0" i="0" baseline="30000">
              <a:solidFill>
                <a:schemeClr val="tx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49" name="Rounded Rectangle 148">
            <a:extLst>
              <a:ext uri="{FF2B5EF4-FFF2-40B4-BE49-F238E27FC236}">
                <a16:creationId xmlns:a16="http://schemas.microsoft.com/office/drawing/2014/main" id="{0325A800-09BD-4347-8F0A-8BE1DBAEF253}"/>
              </a:ext>
            </a:extLst>
          </p:cNvPr>
          <p:cNvSpPr/>
          <p:nvPr userDrawn="1"/>
        </p:nvSpPr>
        <p:spPr>
          <a:xfrm>
            <a:off x="7303397" y="2565112"/>
            <a:ext cx="2194448" cy="2046646"/>
          </a:xfrm>
          <a:prstGeom prst="roundRect">
            <a:avLst>
              <a:gd name="adj" fmla="val 2952"/>
            </a:avLst>
          </a:prstGeom>
          <a:solidFill>
            <a:schemeClr val="bg2"/>
          </a:solidFill>
          <a:effectLst>
            <a:outerShdw blurRad="25400" dist="12700" dir="5400000" algn="t" rotWithShape="0">
              <a:prstClr val="black">
                <a:alpha val="19000"/>
              </a:prstClr>
            </a:outerShdw>
          </a:effectLst>
        </p:spPr>
        <p:txBody>
          <a:bodyPr tIns="540000"/>
          <a:lstStyle/>
          <a:p>
            <a:pPr marL="205200" lvl="0" indent="-169200">
              <a:lnSpc>
                <a:spcPct val="140000"/>
              </a:lnSpc>
              <a:spcBef>
                <a:spcPts val="400"/>
              </a:spcBef>
              <a:buClr>
                <a:schemeClr val="accent1"/>
              </a:buClr>
              <a:buFont typeface="Apple Symbols" panose="02000000000000000000" pitchFamily="2" charset="-79"/>
              <a:buChar char="⦿"/>
            </a:pPr>
            <a:endParaRPr lang="en-US" sz="1050" b="0" i="0" baseline="30000">
              <a:solidFill>
                <a:schemeClr val="tx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46" name="Rounded Rectangle 145">
            <a:extLst>
              <a:ext uri="{FF2B5EF4-FFF2-40B4-BE49-F238E27FC236}">
                <a16:creationId xmlns:a16="http://schemas.microsoft.com/office/drawing/2014/main" id="{B3B5C48A-377B-CB4F-9109-2A77D6223F31}"/>
              </a:ext>
            </a:extLst>
          </p:cNvPr>
          <p:cNvSpPr/>
          <p:nvPr userDrawn="1"/>
        </p:nvSpPr>
        <p:spPr>
          <a:xfrm>
            <a:off x="2696636" y="436532"/>
            <a:ext cx="2194448" cy="2046646"/>
          </a:xfrm>
          <a:prstGeom prst="roundRect">
            <a:avLst>
              <a:gd name="adj" fmla="val 2952"/>
            </a:avLst>
          </a:prstGeom>
          <a:solidFill>
            <a:schemeClr val="bg2"/>
          </a:solidFill>
          <a:effectLst>
            <a:outerShdw blurRad="25400" dist="12700" dir="5400000" algn="t" rotWithShape="0">
              <a:prstClr val="black">
                <a:alpha val="19000"/>
              </a:prstClr>
            </a:outerShdw>
          </a:effectLst>
        </p:spPr>
        <p:txBody>
          <a:bodyPr tIns="540000"/>
          <a:lstStyle/>
          <a:p>
            <a:pPr marL="205200" lvl="0" indent="-169200">
              <a:lnSpc>
                <a:spcPct val="140000"/>
              </a:lnSpc>
              <a:spcBef>
                <a:spcPts val="400"/>
              </a:spcBef>
              <a:buClr>
                <a:schemeClr val="accent1"/>
              </a:buClr>
              <a:buFont typeface="Apple Symbols" panose="02000000000000000000" pitchFamily="2" charset="-79"/>
              <a:buChar char="⦿"/>
            </a:pPr>
            <a:endParaRPr lang="en-US" sz="1050" b="0" i="0" baseline="30000">
              <a:solidFill>
                <a:schemeClr val="tx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47" name="Rounded Rectangle 146">
            <a:extLst>
              <a:ext uri="{FF2B5EF4-FFF2-40B4-BE49-F238E27FC236}">
                <a16:creationId xmlns:a16="http://schemas.microsoft.com/office/drawing/2014/main" id="{20C22222-EDB2-B744-9E00-5603C8B2CC3C}"/>
              </a:ext>
            </a:extLst>
          </p:cNvPr>
          <p:cNvSpPr/>
          <p:nvPr userDrawn="1"/>
        </p:nvSpPr>
        <p:spPr>
          <a:xfrm>
            <a:off x="2691641" y="2565112"/>
            <a:ext cx="2194448" cy="2046646"/>
          </a:xfrm>
          <a:prstGeom prst="roundRect">
            <a:avLst>
              <a:gd name="adj" fmla="val 2952"/>
            </a:avLst>
          </a:prstGeom>
          <a:solidFill>
            <a:schemeClr val="bg2"/>
          </a:solidFill>
          <a:effectLst>
            <a:outerShdw blurRad="25400" dist="12700" dir="5400000" algn="t" rotWithShape="0">
              <a:prstClr val="black">
                <a:alpha val="19000"/>
              </a:prstClr>
            </a:outerShdw>
          </a:effectLst>
        </p:spPr>
        <p:txBody>
          <a:bodyPr tIns="540000"/>
          <a:lstStyle/>
          <a:p>
            <a:pPr marL="205200" lvl="0" indent="-169200">
              <a:lnSpc>
                <a:spcPct val="140000"/>
              </a:lnSpc>
              <a:spcBef>
                <a:spcPts val="400"/>
              </a:spcBef>
              <a:buClr>
                <a:schemeClr val="accent1"/>
              </a:buClr>
              <a:buFont typeface="Apple Symbols" panose="02000000000000000000" pitchFamily="2" charset="-79"/>
              <a:buChar char="⦿"/>
            </a:pPr>
            <a:endParaRPr lang="en-US" sz="1050" b="0" i="0" baseline="30000">
              <a:solidFill>
                <a:schemeClr val="tx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115" name="Group 114">
            <a:extLst>
              <a:ext uri="{FF2B5EF4-FFF2-40B4-BE49-F238E27FC236}">
                <a16:creationId xmlns:a16="http://schemas.microsoft.com/office/drawing/2014/main" id="{A48BE9D3-7EB4-0343-BBEA-832CB1CC441C}"/>
              </a:ext>
            </a:extLst>
          </p:cNvPr>
          <p:cNvGrpSpPr/>
          <p:nvPr userDrawn="1"/>
        </p:nvGrpSpPr>
        <p:grpSpPr>
          <a:xfrm>
            <a:off x="2696637" y="435517"/>
            <a:ext cx="2194447" cy="395368"/>
            <a:chOff x="7303396" y="654236"/>
            <a:chExt cx="2194447" cy="395368"/>
          </a:xfrm>
        </p:grpSpPr>
        <p:cxnSp>
          <p:nvCxnSpPr>
            <p:cNvPr id="116" name="Straight Connector 115">
              <a:extLst>
                <a:ext uri="{FF2B5EF4-FFF2-40B4-BE49-F238E27FC236}">
                  <a16:creationId xmlns:a16="http://schemas.microsoft.com/office/drawing/2014/main" id="{FD925679-7008-FF45-9D31-E99956CE1631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7303397" y="1049418"/>
              <a:ext cx="2194446" cy="0"/>
            </a:xfrm>
            <a:prstGeom prst="line">
              <a:avLst/>
            </a:prstGeom>
            <a:ln>
              <a:solidFill>
                <a:schemeClr val="tx2">
                  <a:alpha val="1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7" name="Round Same Side Corner Rectangle 116">
              <a:hlinkClick r:id="" action="ppaction://noaction"/>
              <a:extLst>
                <a:ext uri="{FF2B5EF4-FFF2-40B4-BE49-F238E27FC236}">
                  <a16:creationId xmlns:a16="http://schemas.microsoft.com/office/drawing/2014/main" id="{E804FD2F-0501-FF4B-A5AC-5681AC63EB93}"/>
                </a:ext>
              </a:extLst>
            </p:cNvPr>
            <p:cNvSpPr/>
            <p:nvPr userDrawn="1"/>
          </p:nvSpPr>
          <p:spPr>
            <a:xfrm>
              <a:off x="7303396" y="654236"/>
              <a:ext cx="2194447" cy="395368"/>
            </a:xfrm>
            <a:prstGeom prst="round2SameRect">
              <a:avLst>
                <a:gd name="adj1" fmla="val 16666"/>
                <a:gd name="adj2" fmla="val 0"/>
              </a:avLst>
            </a:prstGeom>
            <a:solidFill>
              <a:schemeClr val="tx2">
                <a:lumMod val="20000"/>
                <a:lumOff val="80000"/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18" name="Rounded Rectangle 117">
            <a:extLst>
              <a:ext uri="{FF2B5EF4-FFF2-40B4-BE49-F238E27FC236}">
                <a16:creationId xmlns:a16="http://schemas.microsoft.com/office/drawing/2014/main" id="{EBAC38E0-E4CF-8345-83C1-DEAD8FF86E8C}"/>
              </a:ext>
            </a:extLst>
          </p:cNvPr>
          <p:cNvSpPr/>
          <p:nvPr userDrawn="1"/>
        </p:nvSpPr>
        <p:spPr>
          <a:xfrm>
            <a:off x="4997519" y="430527"/>
            <a:ext cx="2194448" cy="4216420"/>
          </a:xfrm>
          <a:prstGeom prst="roundRect">
            <a:avLst>
              <a:gd name="adj" fmla="val 2952"/>
            </a:avLst>
          </a:prstGeom>
          <a:solidFill>
            <a:schemeClr val="bg2"/>
          </a:solidFill>
          <a:effectLst>
            <a:outerShdw blurRad="25400" dist="12700" dir="5400000" algn="t" rotWithShape="0">
              <a:prstClr val="black">
                <a:alpha val="19000"/>
              </a:prstClr>
            </a:outerShdw>
          </a:effectLst>
        </p:spPr>
        <p:txBody>
          <a:bodyPr tIns="540000"/>
          <a:lstStyle/>
          <a:p>
            <a:pPr marL="205200" lvl="0" indent="-169200">
              <a:lnSpc>
                <a:spcPct val="140000"/>
              </a:lnSpc>
              <a:spcBef>
                <a:spcPts val="400"/>
              </a:spcBef>
              <a:buClr>
                <a:schemeClr val="accent1"/>
              </a:buClr>
              <a:buFont typeface="Apple Symbols" panose="02000000000000000000" pitchFamily="2" charset="-79"/>
              <a:buChar char="⦿"/>
            </a:pPr>
            <a:endParaRPr lang="en-US" sz="1050" b="0" i="0" baseline="30000">
              <a:solidFill>
                <a:schemeClr val="tx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112" name="Group 111">
            <a:extLst>
              <a:ext uri="{FF2B5EF4-FFF2-40B4-BE49-F238E27FC236}">
                <a16:creationId xmlns:a16="http://schemas.microsoft.com/office/drawing/2014/main" id="{3AD4DCDC-16B9-3540-A2AB-3050DC90F45F}"/>
              </a:ext>
            </a:extLst>
          </p:cNvPr>
          <p:cNvGrpSpPr/>
          <p:nvPr userDrawn="1"/>
        </p:nvGrpSpPr>
        <p:grpSpPr>
          <a:xfrm>
            <a:off x="4997519" y="430018"/>
            <a:ext cx="2194447" cy="395368"/>
            <a:chOff x="7303396" y="654236"/>
            <a:chExt cx="2194447" cy="395368"/>
          </a:xfrm>
        </p:grpSpPr>
        <p:cxnSp>
          <p:nvCxnSpPr>
            <p:cNvPr id="113" name="Straight Connector 112">
              <a:extLst>
                <a:ext uri="{FF2B5EF4-FFF2-40B4-BE49-F238E27FC236}">
                  <a16:creationId xmlns:a16="http://schemas.microsoft.com/office/drawing/2014/main" id="{6598B985-9E8F-7A47-949C-ED6CE4D41CCF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7303397" y="1049418"/>
              <a:ext cx="2194446" cy="0"/>
            </a:xfrm>
            <a:prstGeom prst="line">
              <a:avLst/>
            </a:prstGeom>
            <a:ln>
              <a:solidFill>
                <a:schemeClr val="tx2">
                  <a:alpha val="1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4" name="Round Same Side Corner Rectangle 113">
              <a:extLst>
                <a:ext uri="{FF2B5EF4-FFF2-40B4-BE49-F238E27FC236}">
                  <a16:creationId xmlns:a16="http://schemas.microsoft.com/office/drawing/2014/main" id="{AFE1980A-4CD1-AF4E-916D-32FEBFD12DED}"/>
                </a:ext>
              </a:extLst>
            </p:cNvPr>
            <p:cNvSpPr/>
            <p:nvPr userDrawn="1"/>
          </p:nvSpPr>
          <p:spPr>
            <a:xfrm>
              <a:off x="7303396" y="654236"/>
              <a:ext cx="2194447" cy="395368"/>
            </a:xfrm>
            <a:prstGeom prst="round2SameRect">
              <a:avLst>
                <a:gd name="adj1" fmla="val 16666"/>
                <a:gd name="adj2" fmla="val 0"/>
              </a:avLst>
            </a:prstGeom>
            <a:solidFill>
              <a:schemeClr val="tx2">
                <a:lumMod val="20000"/>
                <a:lumOff val="80000"/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9" name="Rounded Rectangle 38">
            <a:extLst>
              <a:ext uri="{FF2B5EF4-FFF2-40B4-BE49-F238E27FC236}">
                <a16:creationId xmlns:a16="http://schemas.microsoft.com/office/drawing/2014/main" id="{AAB882A8-C0B1-3A44-8045-67FED3CF38FF}"/>
              </a:ext>
            </a:extLst>
          </p:cNvPr>
          <p:cNvSpPr/>
          <p:nvPr userDrawn="1"/>
        </p:nvSpPr>
        <p:spPr>
          <a:xfrm>
            <a:off x="387863" y="441434"/>
            <a:ext cx="2194448" cy="4170321"/>
          </a:xfrm>
          <a:prstGeom prst="roundRect">
            <a:avLst>
              <a:gd name="adj" fmla="val 2952"/>
            </a:avLst>
          </a:prstGeom>
          <a:solidFill>
            <a:schemeClr val="bg2"/>
          </a:solidFill>
          <a:effectLst>
            <a:outerShdw blurRad="25400" dist="12700" dir="5400000" algn="t" rotWithShape="0">
              <a:prstClr val="black">
                <a:alpha val="19000"/>
              </a:prstClr>
            </a:outerShdw>
          </a:effectLst>
        </p:spPr>
        <p:txBody>
          <a:bodyPr tIns="540000"/>
          <a:lstStyle/>
          <a:p>
            <a:pPr marL="205200" lvl="0" indent="-169200">
              <a:lnSpc>
                <a:spcPct val="140000"/>
              </a:lnSpc>
              <a:spcBef>
                <a:spcPts val="400"/>
              </a:spcBef>
              <a:buClr>
                <a:schemeClr val="accent1"/>
              </a:buClr>
              <a:buFont typeface="Apple Symbols" panose="02000000000000000000" pitchFamily="2" charset="-79"/>
              <a:buChar char="⦿"/>
            </a:pPr>
            <a:endParaRPr lang="en-US" sz="1050" b="0" i="0" baseline="30000">
              <a:solidFill>
                <a:schemeClr val="tx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32" name="Rounded Rectangle 131">
            <a:extLst>
              <a:ext uri="{FF2B5EF4-FFF2-40B4-BE49-F238E27FC236}">
                <a16:creationId xmlns:a16="http://schemas.microsoft.com/office/drawing/2014/main" id="{BE9D739D-23C1-F04C-97F2-A0B87FACDFBC}"/>
              </a:ext>
            </a:extLst>
          </p:cNvPr>
          <p:cNvSpPr/>
          <p:nvPr userDrawn="1"/>
        </p:nvSpPr>
        <p:spPr>
          <a:xfrm>
            <a:off x="9609276" y="441434"/>
            <a:ext cx="2194448" cy="4170321"/>
          </a:xfrm>
          <a:prstGeom prst="roundRect">
            <a:avLst>
              <a:gd name="adj" fmla="val 2952"/>
            </a:avLst>
          </a:prstGeom>
          <a:solidFill>
            <a:schemeClr val="bg2"/>
          </a:solidFill>
          <a:effectLst>
            <a:outerShdw blurRad="25400" dist="12700" dir="5400000" algn="t" rotWithShape="0">
              <a:prstClr val="black">
                <a:alpha val="19000"/>
              </a:prstClr>
            </a:outerShdw>
          </a:effectLst>
        </p:spPr>
        <p:txBody>
          <a:bodyPr tIns="540000"/>
          <a:lstStyle/>
          <a:p>
            <a:pPr marL="205200" lvl="0" indent="-169200">
              <a:lnSpc>
                <a:spcPct val="140000"/>
              </a:lnSpc>
              <a:spcBef>
                <a:spcPts val="400"/>
              </a:spcBef>
              <a:buClr>
                <a:schemeClr val="accent1"/>
              </a:buClr>
              <a:buFont typeface="Apple Symbols" panose="02000000000000000000" pitchFamily="2" charset="-79"/>
              <a:buChar char="⦿"/>
            </a:pPr>
            <a:endParaRPr lang="en-US" sz="1050" b="0" i="0" baseline="30000">
              <a:solidFill>
                <a:schemeClr val="tx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6C37493-7D56-C847-907B-AACBB79DAD1F}"/>
              </a:ext>
            </a:extLst>
          </p:cNvPr>
          <p:cNvGrpSpPr/>
          <p:nvPr userDrawn="1"/>
        </p:nvGrpSpPr>
        <p:grpSpPr>
          <a:xfrm>
            <a:off x="7227240" y="431678"/>
            <a:ext cx="2270603" cy="398357"/>
            <a:chOff x="7227240" y="654236"/>
            <a:chExt cx="2270603" cy="398357"/>
          </a:xfrm>
        </p:grpSpPr>
        <p:sp>
          <p:nvSpPr>
            <p:cNvPr id="110" name="Round Same Side Corner Rectangle 109">
              <a:extLst>
                <a:ext uri="{FF2B5EF4-FFF2-40B4-BE49-F238E27FC236}">
                  <a16:creationId xmlns:a16="http://schemas.microsoft.com/office/drawing/2014/main" id="{04DFB185-3748-2044-91F1-F0F842EBAAF7}"/>
                </a:ext>
              </a:extLst>
            </p:cNvPr>
            <p:cNvSpPr/>
            <p:nvPr userDrawn="1"/>
          </p:nvSpPr>
          <p:spPr>
            <a:xfrm>
              <a:off x="7227240" y="654236"/>
              <a:ext cx="2257471" cy="395368"/>
            </a:xfrm>
            <a:prstGeom prst="round2SameRect">
              <a:avLst>
                <a:gd name="adj1" fmla="val 16666"/>
                <a:gd name="adj2" fmla="val 0"/>
              </a:avLst>
            </a:prstGeom>
            <a:solidFill>
              <a:schemeClr val="tx2">
                <a:lumMod val="20000"/>
                <a:lumOff val="80000"/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57" name="Straight Connector 156">
              <a:extLst>
                <a:ext uri="{FF2B5EF4-FFF2-40B4-BE49-F238E27FC236}">
                  <a16:creationId xmlns:a16="http://schemas.microsoft.com/office/drawing/2014/main" id="{4423DF5D-F123-324C-8E6D-4F80EC90532B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7303397" y="1052593"/>
              <a:ext cx="2194446" cy="0"/>
            </a:xfrm>
            <a:prstGeom prst="line">
              <a:avLst/>
            </a:prstGeom>
            <a:ln>
              <a:solidFill>
                <a:schemeClr val="tx2">
                  <a:alpha val="1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1" name="Group 120">
            <a:extLst>
              <a:ext uri="{FF2B5EF4-FFF2-40B4-BE49-F238E27FC236}">
                <a16:creationId xmlns:a16="http://schemas.microsoft.com/office/drawing/2014/main" id="{ADEA3A00-15BF-9247-8AB9-56C1DCD77CC1}"/>
              </a:ext>
            </a:extLst>
          </p:cNvPr>
          <p:cNvGrpSpPr/>
          <p:nvPr userDrawn="1"/>
        </p:nvGrpSpPr>
        <p:grpSpPr>
          <a:xfrm>
            <a:off x="387864" y="436531"/>
            <a:ext cx="2194447" cy="395368"/>
            <a:chOff x="7303396" y="654236"/>
            <a:chExt cx="2194447" cy="395368"/>
          </a:xfrm>
        </p:grpSpPr>
        <p:cxnSp>
          <p:nvCxnSpPr>
            <p:cNvPr id="122" name="Straight Connector 121">
              <a:extLst>
                <a:ext uri="{FF2B5EF4-FFF2-40B4-BE49-F238E27FC236}">
                  <a16:creationId xmlns:a16="http://schemas.microsoft.com/office/drawing/2014/main" id="{40E19424-349B-3F43-922E-DD5A5AE7C6C4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7303397" y="1049418"/>
              <a:ext cx="2194446" cy="0"/>
            </a:xfrm>
            <a:prstGeom prst="line">
              <a:avLst/>
            </a:prstGeom>
            <a:ln>
              <a:solidFill>
                <a:schemeClr val="tx2">
                  <a:alpha val="1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3" name="Round Same Side Corner Rectangle 122">
              <a:hlinkClick r:id="" action="ppaction://noaction"/>
              <a:extLst>
                <a:ext uri="{FF2B5EF4-FFF2-40B4-BE49-F238E27FC236}">
                  <a16:creationId xmlns:a16="http://schemas.microsoft.com/office/drawing/2014/main" id="{CE0E07BD-C48E-1E4D-AB7C-53001143FA1D}"/>
                </a:ext>
              </a:extLst>
            </p:cNvPr>
            <p:cNvSpPr/>
            <p:nvPr userDrawn="1"/>
          </p:nvSpPr>
          <p:spPr>
            <a:xfrm>
              <a:off x="7303396" y="654236"/>
              <a:ext cx="2194447" cy="395368"/>
            </a:xfrm>
            <a:prstGeom prst="round2SameRect">
              <a:avLst>
                <a:gd name="adj1" fmla="val 16666"/>
                <a:gd name="adj2" fmla="val 0"/>
              </a:avLst>
            </a:prstGeom>
            <a:solidFill>
              <a:schemeClr val="tx2">
                <a:lumMod val="20000"/>
                <a:lumOff val="80000"/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7" name="Group 126">
            <a:extLst>
              <a:ext uri="{FF2B5EF4-FFF2-40B4-BE49-F238E27FC236}">
                <a16:creationId xmlns:a16="http://schemas.microsoft.com/office/drawing/2014/main" id="{958297CC-885E-154A-AC0D-A9A8D518665B}"/>
              </a:ext>
            </a:extLst>
          </p:cNvPr>
          <p:cNvGrpSpPr/>
          <p:nvPr userDrawn="1"/>
        </p:nvGrpSpPr>
        <p:grpSpPr>
          <a:xfrm>
            <a:off x="9609274" y="438146"/>
            <a:ext cx="2194447" cy="395368"/>
            <a:chOff x="7303396" y="654236"/>
            <a:chExt cx="2194447" cy="395368"/>
          </a:xfrm>
        </p:grpSpPr>
        <p:cxnSp>
          <p:nvCxnSpPr>
            <p:cNvPr id="128" name="Straight Connector 127">
              <a:extLst>
                <a:ext uri="{FF2B5EF4-FFF2-40B4-BE49-F238E27FC236}">
                  <a16:creationId xmlns:a16="http://schemas.microsoft.com/office/drawing/2014/main" id="{E3D8CA12-03B2-6448-9462-58B0EE0D919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7303397" y="1045820"/>
              <a:ext cx="2194446" cy="0"/>
            </a:xfrm>
            <a:prstGeom prst="line">
              <a:avLst/>
            </a:prstGeom>
            <a:ln>
              <a:solidFill>
                <a:schemeClr val="tx2">
                  <a:alpha val="1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9" name="Round Same Side Corner Rectangle 128">
              <a:hlinkClick r:id="" action="ppaction://noaction"/>
              <a:extLst>
                <a:ext uri="{FF2B5EF4-FFF2-40B4-BE49-F238E27FC236}">
                  <a16:creationId xmlns:a16="http://schemas.microsoft.com/office/drawing/2014/main" id="{28341DAF-0E06-A64A-BC72-95610B69C5DF}"/>
                </a:ext>
              </a:extLst>
            </p:cNvPr>
            <p:cNvSpPr/>
            <p:nvPr userDrawn="1"/>
          </p:nvSpPr>
          <p:spPr>
            <a:xfrm>
              <a:off x="7303396" y="654236"/>
              <a:ext cx="2194447" cy="395368"/>
            </a:xfrm>
            <a:prstGeom prst="round2SameRect">
              <a:avLst>
                <a:gd name="adj1" fmla="val 16666"/>
                <a:gd name="adj2" fmla="val 0"/>
              </a:avLst>
            </a:prstGeom>
            <a:solidFill>
              <a:schemeClr val="tx2">
                <a:lumMod val="20000"/>
                <a:lumOff val="80000"/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1" name="Group 170">
            <a:extLst>
              <a:ext uri="{FF2B5EF4-FFF2-40B4-BE49-F238E27FC236}">
                <a16:creationId xmlns:a16="http://schemas.microsoft.com/office/drawing/2014/main" id="{C2E5E944-DFA3-BD4E-9125-AEFF6ED81F69}"/>
              </a:ext>
            </a:extLst>
          </p:cNvPr>
          <p:cNvGrpSpPr/>
          <p:nvPr userDrawn="1"/>
        </p:nvGrpSpPr>
        <p:grpSpPr>
          <a:xfrm>
            <a:off x="2693462" y="2567262"/>
            <a:ext cx="2194447" cy="395368"/>
            <a:chOff x="7303396" y="654236"/>
            <a:chExt cx="2194447" cy="395368"/>
          </a:xfrm>
        </p:grpSpPr>
        <p:cxnSp>
          <p:nvCxnSpPr>
            <p:cNvPr id="172" name="Straight Connector 171">
              <a:extLst>
                <a:ext uri="{FF2B5EF4-FFF2-40B4-BE49-F238E27FC236}">
                  <a16:creationId xmlns:a16="http://schemas.microsoft.com/office/drawing/2014/main" id="{8306A5E2-97AF-F748-AEBC-348AEF5C381C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7303397" y="1049418"/>
              <a:ext cx="2194446" cy="0"/>
            </a:xfrm>
            <a:prstGeom prst="line">
              <a:avLst/>
            </a:prstGeom>
            <a:ln>
              <a:solidFill>
                <a:schemeClr val="tx2">
                  <a:alpha val="1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3" name="Round Same Side Corner Rectangle 172">
              <a:hlinkClick r:id="" action="ppaction://noaction"/>
              <a:extLst>
                <a:ext uri="{FF2B5EF4-FFF2-40B4-BE49-F238E27FC236}">
                  <a16:creationId xmlns:a16="http://schemas.microsoft.com/office/drawing/2014/main" id="{49512AC1-2D19-D44C-84C9-F69C38D1958B}"/>
                </a:ext>
              </a:extLst>
            </p:cNvPr>
            <p:cNvSpPr/>
            <p:nvPr userDrawn="1"/>
          </p:nvSpPr>
          <p:spPr>
            <a:xfrm>
              <a:off x="7303396" y="654236"/>
              <a:ext cx="2194447" cy="395368"/>
            </a:xfrm>
            <a:prstGeom prst="round2SameRect">
              <a:avLst>
                <a:gd name="adj1" fmla="val 16666"/>
                <a:gd name="adj2" fmla="val 0"/>
              </a:avLst>
            </a:prstGeom>
            <a:solidFill>
              <a:schemeClr val="tx2">
                <a:lumMod val="20000"/>
                <a:lumOff val="80000"/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4" name="Group 173">
            <a:extLst>
              <a:ext uri="{FF2B5EF4-FFF2-40B4-BE49-F238E27FC236}">
                <a16:creationId xmlns:a16="http://schemas.microsoft.com/office/drawing/2014/main" id="{4BBC83C2-F41A-8042-88F0-5EB1911B67D9}"/>
              </a:ext>
            </a:extLst>
          </p:cNvPr>
          <p:cNvGrpSpPr/>
          <p:nvPr userDrawn="1"/>
        </p:nvGrpSpPr>
        <p:grpSpPr>
          <a:xfrm>
            <a:off x="7303396" y="2560574"/>
            <a:ext cx="2194447" cy="398357"/>
            <a:chOff x="7303396" y="654236"/>
            <a:chExt cx="2194447" cy="398357"/>
          </a:xfrm>
        </p:grpSpPr>
        <p:cxnSp>
          <p:nvCxnSpPr>
            <p:cNvPr id="175" name="Straight Connector 174">
              <a:extLst>
                <a:ext uri="{FF2B5EF4-FFF2-40B4-BE49-F238E27FC236}">
                  <a16:creationId xmlns:a16="http://schemas.microsoft.com/office/drawing/2014/main" id="{448799CB-1C4A-B146-88BC-74FCD882CE22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7303397" y="1052593"/>
              <a:ext cx="2194446" cy="0"/>
            </a:xfrm>
            <a:prstGeom prst="line">
              <a:avLst/>
            </a:prstGeom>
            <a:ln>
              <a:solidFill>
                <a:schemeClr val="tx2">
                  <a:alpha val="1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6" name="Round Same Side Corner Rectangle 175">
              <a:hlinkClick r:id="" action="ppaction://noaction"/>
              <a:extLst>
                <a:ext uri="{FF2B5EF4-FFF2-40B4-BE49-F238E27FC236}">
                  <a16:creationId xmlns:a16="http://schemas.microsoft.com/office/drawing/2014/main" id="{F6153D75-5E5F-8043-A5D7-1EA39ECF5096}"/>
                </a:ext>
              </a:extLst>
            </p:cNvPr>
            <p:cNvSpPr/>
            <p:nvPr userDrawn="1"/>
          </p:nvSpPr>
          <p:spPr>
            <a:xfrm>
              <a:off x="7303396" y="654236"/>
              <a:ext cx="2194447" cy="395368"/>
            </a:xfrm>
            <a:prstGeom prst="round2SameRect">
              <a:avLst>
                <a:gd name="adj1" fmla="val 16666"/>
                <a:gd name="adj2" fmla="val 0"/>
              </a:avLst>
            </a:prstGeom>
            <a:solidFill>
              <a:schemeClr val="tx2">
                <a:lumMod val="20000"/>
                <a:lumOff val="80000"/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2" name="Rounded Rectangle 151">
            <a:extLst>
              <a:ext uri="{FF2B5EF4-FFF2-40B4-BE49-F238E27FC236}">
                <a16:creationId xmlns:a16="http://schemas.microsoft.com/office/drawing/2014/main" id="{C48F0527-0613-1D4E-8E4E-523F137BEA32}"/>
              </a:ext>
            </a:extLst>
          </p:cNvPr>
          <p:cNvSpPr/>
          <p:nvPr userDrawn="1"/>
        </p:nvSpPr>
        <p:spPr>
          <a:xfrm>
            <a:off x="385762" y="4698679"/>
            <a:ext cx="5643664" cy="1838753"/>
          </a:xfrm>
          <a:prstGeom prst="roundRect">
            <a:avLst>
              <a:gd name="adj" fmla="val 6100"/>
            </a:avLst>
          </a:prstGeom>
          <a:solidFill>
            <a:schemeClr val="bg2"/>
          </a:solidFill>
          <a:effectLst>
            <a:outerShdw blurRad="25400" dist="12700" dir="5400000" algn="t" rotWithShape="0">
              <a:prstClr val="black">
                <a:alpha val="19000"/>
              </a:prstClr>
            </a:outerShdw>
          </a:effectLst>
        </p:spPr>
        <p:txBody>
          <a:bodyPr tIns="540000"/>
          <a:lstStyle/>
          <a:p>
            <a:pPr marL="205200" lvl="0" indent="-169200">
              <a:lnSpc>
                <a:spcPct val="140000"/>
              </a:lnSpc>
              <a:spcBef>
                <a:spcPts val="400"/>
              </a:spcBef>
              <a:buClr>
                <a:schemeClr val="accent1"/>
              </a:buClr>
              <a:buFont typeface="Apple Symbols" panose="02000000000000000000" pitchFamily="2" charset="-79"/>
              <a:buChar char="⦿"/>
            </a:pPr>
            <a:endParaRPr lang="en-US" sz="1050" b="0" i="0" baseline="30000">
              <a:solidFill>
                <a:schemeClr val="tx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168" name="Group 167">
            <a:extLst>
              <a:ext uri="{FF2B5EF4-FFF2-40B4-BE49-F238E27FC236}">
                <a16:creationId xmlns:a16="http://schemas.microsoft.com/office/drawing/2014/main" id="{833007DE-086D-F24A-A833-AF98B126E7CA}"/>
              </a:ext>
            </a:extLst>
          </p:cNvPr>
          <p:cNvGrpSpPr/>
          <p:nvPr userDrawn="1"/>
        </p:nvGrpSpPr>
        <p:grpSpPr>
          <a:xfrm>
            <a:off x="385762" y="4699241"/>
            <a:ext cx="5643664" cy="358239"/>
            <a:chOff x="7303396" y="654237"/>
            <a:chExt cx="2194447" cy="398356"/>
          </a:xfrm>
        </p:grpSpPr>
        <p:cxnSp>
          <p:nvCxnSpPr>
            <p:cNvPr id="169" name="Straight Connector 168">
              <a:extLst>
                <a:ext uri="{FF2B5EF4-FFF2-40B4-BE49-F238E27FC236}">
                  <a16:creationId xmlns:a16="http://schemas.microsoft.com/office/drawing/2014/main" id="{D32D9B22-EF7C-724B-9AE4-6C7C528746AF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7303397" y="1052593"/>
              <a:ext cx="2194446" cy="0"/>
            </a:xfrm>
            <a:prstGeom prst="line">
              <a:avLst/>
            </a:prstGeom>
            <a:ln>
              <a:solidFill>
                <a:schemeClr val="tx2">
                  <a:alpha val="1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0" name="Round Same Side Corner Rectangle 169">
              <a:hlinkClick r:id="" action="ppaction://noaction"/>
              <a:extLst>
                <a:ext uri="{FF2B5EF4-FFF2-40B4-BE49-F238E27FC236}">
                  <a16:creationId xmlns:a16="http://schemas.microsoft.com/office/drawing/2014/main" id="{7EAECBB6-9DED-5F43-A3E6-EE05841D7398}"/>
                </a:ext>
              </a:extLst>
            </p:cNvPr>
            <p:cNvSpPr/>
            <p:nvPr userDrawn="1"/>
          </p:nvSpPr>
          <p:spPr>
            <a:xfrm>
              <a:off x="7303396" y="654237"/>
              <a:ext cx="2194447" cy="395369"/>
            </a:xfrm>
            <a:prstGeom prst="round2SameRect">
              <a:avLst>
                <a:gd name="adj1" fmla="val 16666"/>
                <a:gd name="adj2" fmla="val 0"/>
              </a:avLst>
            </a:prstGeom>
            <a:solidFill>
              <a:schemeClr val="tx2">
                <a:lumMod val="20000"/>
                <a:lumOff val="80000"/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F7BFFAA4-6F11-D449-93BC-BEC922D51483}"/>
              </a:ext>
            </a:extLst>
          </p:cNvPr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385762" y="972923"/>
            <a:ext cx="2194447" cy="3519554"/>
          </a:xfrm>
          <a:prstGeom prst="roundRect">
            <a:avLst>
              <a:gd name="adj" fmla="val 0"/>
            </a:avLst>
          </a:prstGeom>
          <a:noFill/>
          <a:effectLst/>
        </p:spPr>
        <p:txBody>
          <a:bodyPr tIns="46800">
            <a:normAutofit/>
          </a:bodyPr>
          <a:lstStyle>
            <a:lvl1pPr marL="205200" indent="-169200" algn="l">
              <a:lnSpc>
                <a:spcPct val="140000"/>
              </a:lnSpc>
              <a:spcBef>
                <a:spcPts val="400"/>
              </a:spcBef>
              <a:buClr>
                <a:schemeClr val="accent1"/>
              </a:buClr>
              <a:buSzPct val="88000"/>
              <a:buFont typeface=".Hiragino Kaku Gothic Interface W3"/>
              <a:buChar char="⎪"/>
              <a:defRPr sz="1400" b="0" i="0" baseline="30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133200" indent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2000"/>
              <a:buFont typeface="System Font Regular"/>
              <a:buNone/>
              <a:defRPr lang="en-US" sz="1200" b="0" i="0" kern="1200" baseline="30000" dirty="0" smtClean="0">
                <a:solidFill>
                  <a:schemeClr val="tx2">
                    <a:alpha val="86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257300" indent="-342900">
              <a:buFont typeface="Arial" panose="020B0604020202020204" pitchFamily="34" charset="0"/>
              <a:buChar char="•"/>
              <a:defRPr/>
            </a:lvl3pPr>
            <a:lvl4pPr marL="1657350" indent="-285750">
              <a:buFont typeface="Arial" panose="020B0604020202020204" pitchFamily="34" charset="0"/>
              <a:buChar char="•"/>
              <a:defRPr/>
            </a:lvl4pPr>
            <a:lvl5pPr marL="2114550" indent="-28575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/>
              <a:t>What quantifiable benefit does your solution provide for the buyer</a:t>
            </a:r>
          </a:p>
          <a:p>
            <a:pPr lvl="0"/>
            <a:r>
              <a:rPr lang="en-US" dirty="0"/>
              <a:t>Define the value statements to address each of the buyers</a:t>
            </a:r>
          </a:p>
          <a:p>
            <a:pPr lvl="0"/>
            <a:r>
              <a:rPr lang="en-US" dirty="0"/>
              <a:t>How does your offering deliver one or more of the primary business drivers?</a:t>
            </a:r>
          </a:p>
          <a:p>
            <a:pPr lvl="0"/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9873944-7C1F-2E4A-B053-DF697A235610}"/>
              </a:ext>
            </a:extLst>
          </p:cNvPr>
          <p:cNvSpPr txBox="1"/>
          <p:nvPr userDrawn="1"/>
        </p:nvSpPr>
        <p:spPr>
          <a:xfrm>
            <a:off x="448786" y="520500"/>
            <a:ext cx="14573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i="0" dirty="0">
                <a:solidFill>
                  <a:schemeClr val="accent1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Value Statements</a:t>
            </a:r>
          </a:p>
        </p:txBody>
      </p:sp>
      <p:sp>
        <p:nvSpPr>
          <p:cNvPr id="119" name="Text Placeholder 11">
            <a:extLst>
              <a:ext uri="{FF2B5EF4-FFF2-40B4-BE49-F238E27FC236}">
                <a16:creationId xmlns:a16="http://schemas.microsoft.com/office/drawing/2014/main" id="{65606FCA-9BFC-9644-B094-2B597D37980A}"/>
              </a:ext>
            </a:extLst>
          </p:cNvPr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4999639" y="970771"/>
            <a:ext cx="2194447" cy="3521705"/>
          </a:xfrm>
          <a:prstGeom prst="roundRect">
            <a:avLst>
              <a:gd name="adj" fmla="val 0"/>
            </a:avLst>
          </a:prstGeom>
          <a:noFill/>
          <a:effectLst/>
        </p:spPr>
        <p:txBody>
          <a:bodyPr tIns="46800">
            <a:normAutofit/>
          </a:bodyPr>
          <a:lstStyle>
            <a:lvl1pPr marL="205200" indent="-169200" algn="l">
              <a:lnSpc>
                <a:spcPct val="140000"/>
              </a:lnSpc>
              <a:spcBef>
                <a:spcPts val="400"/>
              </a:spcBef>
              <a:buClr>
                <a:schemeClr val="accent3"/>
              </a:buClr>
              <a:buSzPct val="88000"/>
              <a:buFont typeface=".Hiragino Kaku Gothic Interface W3"/>
              <a:buChar char="⎪"/>
              <a:defRPr sz="1400" b="0" i="0" baseline="30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232650" indent="-9945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102000"/>
              <a:buFont typeface="System Font Regular"/>
              <a:buChar char="⁃"/>
              <a:defRPr lang="en-US" sz="1200" b="0" i="0" kern="1200" baseline="30000" dirty="0" smtClean="0">
                <a:solidFill>
                  <a:schemeClr val="tx2">
                    <a:alpha val="86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257300" indent="-342900">
              <a:buFont typeface="Arial" panose="020B0604020202020204" pitchFamily="34" charset="0"/>
              <a:buChar char="•"/>
              <a:defRPr/>
            </a:lvl3pPr>
            <a:lvl4pPr marL="1657350" indent="-285750">
              <a:buFont typeface="Arial" panose="020B0604020202020204" pitchFamily="34" charset="0"/>
              <a:buChar char="•"/>
              <a:defRPr/>
            </a:lvl4pPr>
            <a:lvl5pPr marL="2114550" indent="-285750">
              <a:buFont typeface="Arial" panose="020B0604020202020204" pitchFamily="34" charset="0"/>
              <a:buChar char="•"/>
              <a:defRPr/>
            </a:lvl5pPr>
          </a:lstStyle>
          <a:p>
            <a:pPr lvl="1"/>
            <a:r>
              <a:rPr lang="en-US" dirty="0"/>
              <a:t>What is the most and least important to the customer</a:t>
            </a:r>
          </a:p>
          <a:p>
            <a:pPr lvl="1"/>
            <a:r>
              <a:rPr lang="en-US" dirty="0"/>
              <a:t>How is this need fundamentally hurting the prospects business?</a:t>
            </a:r>
          </a:p>
          <a:p>
            <a:pPr lvl="1"/>
            <a:r>
              <a:rPr lang="en-US" dirty="0"/>
              <a:t>How did you uncover this need?</a:t>
            </a:r>
          </a:p>
          <a:p>
            <a:pPr lvl="1"/>
            <a:r>
              <a:rPr lang="en-US" dirty="0"/>
              <a:t>Did you verify this need with other individuals at the target client?</a:t>
            </a:r>
          </a:p>
          <a:p>
            <a:pPr lvl="0"/>
            <a:endParaRPr lang="en-US" dirty="0"/>
          </a:p>
        </p:txBody>
      </p:sp>
      <p:sp>
        <p:nvSpPr>
          <p:cNvPr id="120" name="TextBox 119">
            <a:hlinkClick r:id="" action="ppaction://noaction"/>
            <a:extLst>
              <a:ext uri="{FF2B5EF4-FFF2-40B4-BE49-F238E27FC236}">
                <a16:creationId xmlns:a16="http://schemas.microsoft.com/office/drawing/2014/main" id="{B2039729-2E42-FA4E-9814-0E35A4340151}"/>
              </a:ext>
            </a:extLst>
          </p:cNvPr>
          <p:cNvSpPr txBox="1"/>
          <p:nvPr userDrawn="1"/>
        </p:nvSpPr>
        <p:spPr>
          <a:xfrm>
            <a:off x="5087047" y="520500"/>
            <a:ext cx="14754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i="0" dirty="0">
                <a:solidFill>
                  <a:schemeClr val="accent3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Customer Needs</a:t>
            </a:r>
          </a:p>
        </p:txBody>
      </p:sp>
      <p:sp>
        <p:nvSpPr>
          <p:cNvPr id="133" name="Text Placeholder 11">
            <a:extLst>
              <a:ext uri="{FF2B5EF4-FFF2-40B4-BE49-F238E27FC236}">
                <a16:creationId xmlns:a16="http://schemas.microsoft.com/office/drawing/2014/main" id="{1730377C-2E3E-AE4C-A2C5-E9DF4958FF57}"/>
              </a:ext>
            </a:extLst>
          </p:cNvPr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9609275" y="969159"/>
            <a:ext cx="2194447" cy="3523317"/>
          </a:xfrm>
          <a:prstGeom prst="roundRect">
            <a:avLst>
              <a:gd name="adj" fmla="val 0"/>
            </a:avLst>
          </a:prstGeom>
          <a:noFill/>
          <a:effectLst/>
        </p:spPr>
        <p:txBody>
          <a:bodyPr tIns="46800">
            <a:normAutofit/>
          </a:bodyPr>
          <a:lstStyle>
            <a:lvl1pPr marL="205200" indent="-169200" algn="l">
              <a:lnSpc>
                <a:spcPct val="140000"/>
              </a:lnSpc>
              <a:spcBef>
                <a:spcPts val="400"/>
              </a:spcBef>
              <a:buClr>
                <a:schemeClr val="accent5"/>
              </a:buClr>
              <a:buSzPct val="88000"/>
              <a:buFont typeface=".Hiragino Kaku Gothic Interface W3"/>
              <a:buChar char="⎪"/>
              <a:defRPr sz="1400" b="0" i="0" baseline="30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232650" indent="-9945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2000"/>
              <a:buFont typeface="System Font Regular"/>
              <a:buChar char="⁃"/>
              <a:defRPr lang="en-US" sz="1200" b="0" i="0" kern="1200" baseline="30000" dirty="0" smtClean="0">
                <a:solidFill>
                  <a:schemeClr val="tx2">
                    <a:alpha val="86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257300" indent="-342900">
              <a:buFont typeface="Arial" panose="020B0604020202020204" pitchFamily="34" charset="0"/>
              <a:buChar char="•"/>
              <a:defRPr/>
            </a:lvl3pPr>
            <a:lvl4pPr marL="1657350" indent="-285750">
              <a:buFont typeface="Arial" panose="020B0604020202020204" pitchFamily="34" charset="0"/>
              <a:buChar char="•"/>
              <a:defRPr/>
            </a:lvl4pPr>
            <a:lvl5pPr marL="2114550" indent="-28575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/>
              <a:t>What are the mutually agreed upon milestones?</a:t>
            </a:r>
          </a:p>
          <a:p>
            <a:pPr lvl="1"/>
            <a:r>
              <a:rPr lang="en-US" dirty="0"/>
              <a:t>Business Demo</a:t>
            </a:r>
          </a:p>
          <a:p>
            <a:pPr lvl="1"/>
            <a:r>
              <a:rPr lang="en-US" dirty="0"/>
              <a:t>Technical Demo</a:t>
            </a:r>
          </a:p>
          <a:p>
            <a:pPr lvl="1"/>
            <a:r>
              <a:rPr lang="en-US" dirty="0"/>
              <a:t>Beta </a:t>
            </a:r>
            <a:r>
              <a:rPr lang="en-US" dirty="0" err="1"/>
              <a:t>Tes</a:t>
            </a:r>
            <a:endParaRPr lang="en-US" dirty="0"/>
          </a:p>
          <a:p>
            <a:pPr lvl="1"/>
            <a:r>
              <a:rPr lang="en-US" dirty="0"/>
              <a:t>Budget Request/Approval</a:t>
            </a:r>
          </a:p>
          <a:p>
            <a:pPr lvl="1"/>
            <a:r>
              <a:rPr lang="en-US" dirty="0"/>
              <a:t>Proposal / Contract</a:t>
            </a:r>
          </a:p>
          <a:p>
            <a:pPr lvl="1"/>
            <a:r>
              <a:rPr lang="en-US" dirty="0"/>
              <a:t>Invoice</a:t>
            </a:r>
          </a:p>
          <a:p>
            <a:pPr lvl="1"/>
            <a:r>
              <a:rPr lang="en-US" dirty="0"/>
              <a:t>Activation Date</a:t>
            </a:r>
          </a:p>
          <a:p>
            <a:pPr lvl="1"/>
            <a:r>
              <a:rPr lang="en-US" dirty="0"/>
              <a:t>Implementation Date</a:t>
            </a:r>
          </a:p>
          <a:p>
            <a:pPr lvl="0"/>
            <a:endParaRPr lang="en-US" dirty="0"/>
          </a:p>
        </p:txBody>
      </p:sp>
      <p:sp>
        <p:nvSpPr>
          <p:cNvPr id="134" name="TextBox 133">
            <a:hlinkClick r:id="" action="ppaction://noaction"/>
            <a:extLst>
              <a:ext uri="{FF2B5EF4-FFF2-40B4-BE49-F238E27FC236}">
                <a16:creationId xmlns:a16="http://schemas.microsoft.com/office/drawing/2014/main" id="{D8094F3F-5D94-3746-AB4D-EAE49BF2080C}"/>
              </a:ext>
            </a:extLst>
          </p:cNvPr>
          <p:cNvSpPr txBox="1"/>
          <p:nvPr userDrawn="1"/>
        </p:nvSpPr>
        <p:spPr>
          <a:xfrm>
            <a:off x="9672299" y="520500"/>
            <a:ext cx="171576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i="0" dirty="0">
                <a:solidFill>
                  <a:schemeClr val="accent5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Key Metrics / Milestones</a:t>
            </a:r>
          </a:p>
        </p:txBody>
      </p:sp>
      <p:sp>
        <p:nvSpPr>
          <p:cNvPr id="153" name="Rounded Rectangle 152">
            <a:extLst>
              <a:ext uri="{FF2B5EF4-FFF2-40B4-BE49-F238E27FC236}">
                <a16:creationId xmlns:a16="http://schemas.microsoft.com/office/drawing/2014/main" id="{0B504D76-61F3-244A-AAD6-7BED872A0175}"/>
              </a:ext>
            </a:extLst>
          </p:cNvPr>
          <p:cNvSpPr/>
          <p:nvPr userDrawn="1"/>
        </p:nvSpPr>
        <p:spPr>
          <a:xfrm>
            <a:off x="6162576" y="4698679"/>
            <a:ext cx="5643664" cy="1838753"/>
          </a:xfrm>
          <a:prstGeom prst="roundRect">
            <a:avLst>
              <a:gd name="adj" fmla="val 5313"/>
            </a:avLst>
          </a:prstGeom>
          <a:solidFill>
            <a:schemeClr val="bg2"/>
          </a:solidFill>
          <a:effectLst>
            <a:outerShdw blurRad="25400" dist="12700" dir="5400000" algn="t" rotWithShape="0">
              <a:prstClr val="black">
                <a:alpha val="19000"/>
              </a:prstClr>
            </a:outerShdw>
          </a:effectLst>
        </p:spPr>
        <p:txBody>
          <a:bodyPr tIns="540000"/>
          <a:lstStyle/>
          <a:p>
            <a:pPr marL="205200" lvl="0" indent="-169200">
              <a:lnSpc>
                <a:spcPct val="140000"/>
              </a:lnSpc>
              <a:spcBef>
                <a:spcPts val="400"/>
              </a:spcBef>
              <a:buClr>
                <a:schemeClr val="accent1"/>
              </a:buClr>
              <a:buFont typeface="Apple Symbols" panose="02000000000000000000" pitchFamily="2" charset="-79"/>
              <a:buChar char="⦿"/>
            </a:pPr>
            <a:endParaRPr lang="en-US" sz="1050" b="0" i="0" baseline="30000">
              <a:solidFill>
                <a:schemeClr val="tx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59" name="TextBox 158">
            <a:extLst>
              <a:ext uri="{FF2B5EF4-FFF2-40B4-BE49-F238E27FC236}">
                <a16:creationId xmlns:a16="http://schemas.microsoft.com/office/drawing/2014/main" id="{E41E558A-F3B8-234E-8627-56A86E3C94A4}"/>
              </a:ext>
            </a:extLst>
          </p:cNvPr>
          <p:cNvSpPr txBox="1"/>
          <p:nvPr userDrawn="1"/>
        </p:nvSpPr>
        <p:spPr>
          <a:xfrm>
            <a:off x="2850610" y="528714"/>
            <a:ext cx="163503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i="0" dirty="0">
                <a:solidFill>
                  <a:schemeClr val="accent2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Buyer / Buyer Types</a:t>
            </a:r>
          </a:p>
        </p:txBody>
      </p:sp>
      <p:sp>
        <p:nvSpPr>
          <p:cNvPr id="160" name="TextBox 159">
            <a:hlinkClick r:id="" action="ppaction://noaction"/>
            <a:extLst>
              <a:ext uri="{FF2B5EF4-FFF2-40B4-BE49-F238E27FC236}">
                <a16:creationId xmlns:a16="http://schemas.microsoft.com/office/drawing/2014/main" id="{F4F28531-3F67-2840-A9F8-AB99753C5370}"/>
              </a:ext>
            </a:extLst>
          </p:cNvPr>
          <p:cNvSpPr txBox="1"/>
          <p:nvPr userDrawn="1"/>
        </p:nvSpPr>
        <p:spPr>
          <a:xfrm>
            <a:off x="7389517" y="528714"/>
            <a:ext cx="176790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i="0" dirty="0">
                <a:solidFill>
                  <a:schemeClr val="accent4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Stages of the Sale</a:t>
            </a:r>
          </a:p>
        </p:txBody>
      </p:sp>
      <p:sp>
        <p:nvSpPr>
          <p:cNvPr id="161" name="TextBox 160">
            <a:hlinkClick r:id="" action="ppaction://noaction"/>
            <a:extLst>
              <a:ext uri="{FF2B5EF4-FFF2-40B4-BE49-F238E27FC236}">
                <a16:creationId xmlns:a16="http://schemas.microsoft.com/office/drawing/2014/main" id="{BEB3C874-ABE6-EF4C-96BF-6121B66A6F58}"/>
              </a:ext>
            </a:extLst>
          </p:cNvPr>
          <p:cNvSpPr txBox="1"/>
          <p:nvPr userDrawn="1"/>
        </p:nvSpPr>
        <p:spPr>
          <a:xfrm>
            <a:off x="2850610" y="2646707"/>
            <a:ext cx="129648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i="0" dirty="0">
                <a:solidFill>
                  <a:schemeClr val="accent6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Competitors</a:t>
            </a:r>
          </a:p>
        </p:txBody>
      </p:sp>
      <p:sp>
        <p:nvSpPr>
          <p:cNvPr id="162" name="TextBox 161">
            <a:hlinkClick r:id="" action="ppaction://noaction"/>
            <a:extLst>
              <a:ext uri="{FF2B5EF4-FFF2-40B4-BE49-F238E27FC236}">
                <a16:creationId xmlns:a16="http://schemas.microsoft.com/office/drawing/2014/main" id="{185ED380-7764-EF48-B037-16971553EA45}"/>
              </a:ext>
            </a:extLst>
          </p:cNvPr>
          <p:cNvSpPr txBox="1"/>
          <p:nvPr userDrawn="1"/>
        </p:nvSpPr>
        <p:spPr>
          <a:xfrm>
            <a:off x="7482775" y="2646707"/>
            <a:ext cx="10054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i="0" dirty="0">
                <a:solidFill>
                  <a:schemeClr val="accent1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Sales Map</a:t>
            </a:r>
          </a:p>
        </p:txBody>
      </p:sp>
      <p:sp>
        <p:nvSpPr>
          <p:cNvPr id="164" name="Text Placeholder 11">
            <a:extLst>
              <a:ext uri="{FF2B5EF4-FFF2-40B4-BE49-F238E27FC236}">
                <a16:creationId xmlns:a16="http://schemas.microsoft.com/office/drawing/2014/main" id="{27D4B466-7A15-A949-91DD-E413D9CB726E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2697205" y="981137"/>
            <a:ext cx="2194447" cy="1481639"/>
          </a:xfrm>
          <a:prstGeom prst="roundRect">
            <a:avLst>
              <a:gd name="adj" fmla="val 0"/>
            </a:avLst>
          </a:prstGeom>
          <a:noFill/>
          <a:effectLst/>
        </p:spPr>
        <p:txBody>
          <a:bodyPr tIns="46800">
            <a:normAutofit/>
          </a:bodyPr>
          <a:lstStyle>
            <a:lvl1pPr marL="36000" indent="0" algn="l">
              <a:lnSpc>
                <a:spcPct val="140000"/>
              </a:lnSpc>
              <a:spcBef>
                <a:spcPts val="400"/>
              </a:spcBef>
              <a:buClr>
                <a:schemeClr val="accent2"/>
              </a:buClr>
              <a:buSzPct val="88000"/>
              <a:buFont typeface=".Hiragino Kaku Gothic Interface W3"/>
              <a:buNone/>
              <a:defRPr sz="1400" b="0" i="0" baseline="30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133200" indent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2000"/>
              <a:buFont typeface="System Font Regular"/>
              <a:buNone/>
              <a:defRPr lang="en-US" sz="1200" b="0" i="0" kern="1200" baseline="30000" dirty="0" smtClean="0">
                <a:solidFill>
                  <a:schemeClr val="tx2">
                    <a:alpha val="86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257300" indent="-342900">
              <a:buFont typeface="Arial" panose="020B0604020202020204" pitchFamily="34" charset="0"/>
              <a:buChar char="•"/>
              <a:defRPr/>
            </a:lvl3pPr>
            <a:lvl4pPr marL="1657350" indent="-285750">
              <a:buFont typeface="Arial" panose="020B0604020202020204" pitchFamily="34" charset="0"/>
              <a:buChar char="•"/>
              <a:defRPr/>
            </a:lvl4pPr>
            <a:lvl5pPr marL="2114550" indent="-28575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/>
              <a:t>Who are the people at the target account?</a:t>
            </a:r>
          </a:p>
          <a:p>
            <a:pPr lvl="1"/>
            <a:r>
              <a:rPr lang="en-US" dirty="0"/>
              <a:t>What is the best way to establish a needs analysis? Who can help?</a:t>
            </a:r>
          </a:p>
          <a:p>
            <a:pPr lvl="1"/>
            <a:r>
              <a:rPr lang="en-US" dirty="0"/>
              <a:t>Do you have a product champion within the account?</a:t>
            </a:r>
          </a:p>
          <a:p>
            <a:pPr lvl="1"/>
            <a:r>
              <a:rPr lang="en-US" dirty="0"/>
              <a:t>Who are your detractors?</a:t>
            </a:r>
          </a:p>
        </p:txBody>
      </p:sp>
      <p:sp>
        <p:nvSpPr>
          <p:cNvPr id="166" name="Text Placeholder 11">
            <a:extLst>
              <a:ext uri="{FF2B5EF4-FFF2-40B4-BE49-F238E27FC236}">
                <a16:creationId xmlns:a16="http://schemas.microsoft.com/office/drawing/2014/main" id="{7D84A6C1-2C78-B745-9136-FE08218F8D90}"/>
              </a:ext>
            </a:extLst>
          </p:cNvPr>
          <p:cNvSpPr>
            <a:spLocks noGrp="1"/>
          </p:cNvSpPr>
          <p:nvPr userDrawn="1">
            <p:ph type="body" sz="quarter" idx="14" hasCustomPrompt="1"/>
          </p:nvPr>
        </p:nvSpPr>
        <p:spPr>
          <a:xfrm>
            <a:off x="2697205" y="3065254"/>
            <a:ext cx="2194447" cy="1421357"/>
          </a:xfrm>
          <a:prstGeom prst="roundRect">
            <a:avLst>
              <a:gd name="adj" fmla="val 0"/>
            </a:avLst>
          </a:prstGeom>
          <a:noFill/>
          <a:effectLst/>
        </p:spPr>
        <p:txBody>
          <a:bodyPr tIns="46800">
            <a:normAutofit/>
          </a:bodyPr>
          <a:lstStyle>
            <a:lvl1pPr marL="205200" indent="-169200" algn="l">
              <a:lnSpc>
                <a:spcPct val="140000"/>
              </a:lnSpc>
              <a:spcBef>
                <a:spcPts val="400"/>
              </a:spcBef>
              <a:buClr>
                <a:schemeClr val="accent6"/>
              </a:buClr>
              <a:buSzPct val="88000"/>
              <a:buFont typeface=".Hiragino Kaku Gothic Interface W3"/>
              <a:buChar char="⎪"/>
              <a:defRPr sz="1400" b="0" i="0" baseline="30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133200" indent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ct val="102000"/>
              <a:buFont typeface="System Font Regular"/>
              <a:buNone/>
              <a:defRPr lang="en-US" sz="1200" b="0" i="0" kern="1200" baseline="30000" dirty="0" smtClean="0">
                <a:solidFill>
                  <a:schemeClr val="tx2">
                    <a:alpha val="86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257300" indent="-342900">
              <a:buFont typeface="Arial" panose="020B0604020202020204" pitchFamily="34" charset="0"/>
              <a:buChar char="•"/>
              <a:defRPr/>
            </a:lvl3pPr>
            <a:lvl4pPr marL="1657350" indent="-285750">
              <a:buFont typeface="Arial" panose="020B0604020202020204" pitchFamily="34" charset="0"/>
              <a:buChar char="•"/>
              <a:defRPr/>
            </a:lvl4pPr>
            <a:lvl5pPr marL="2114550" indent="-28575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/>
              <a:t>Who are the top competitors that your target buyer will encounter?</a:t>
            </a:r>
          </a:p>
          <a:p>
            <a:pPr lvl="0"/>
            <a:r>
              <a:rPr lang="en-US" dirty="0"/>
              <a:t>Why would your target buyer purchase from your competitors?</a:t>
            </a:r>
          </a:p>
          <a:p>
            <a:pPr lvl="0"/>
            <a:endParaRPr lang="en-US" dirty="0"/>
          </a:p>
        </p:txBody>
      </p:sp>
      <p:sp>
        <p:nvSpPr>
          <p:cNvPr id="167" name="Text Placeholder 11">
            <a:extLst>
              <a:ext uri="{FF2B5EF4-FFF2-40B4-BE49-F238E27FC236}">
                <a16:creationId xmlns:a16="http://schemas.microsoft.com/office/drawing/2014/main" id="{0D4F5A5F-3539-D04A-9ABC-109076AB7433}"/>
              </a:ext>
            </a:extLst>
          </p:cNvPr>
          <p:cNvSpPr>
            <a:spLocks noGrp="1"/>
          </p:cNvSpPr>
          <p:nvPr userDrawn="1">
            <p:ph type="body" sz="quarter" idx="15" hasCustomPrompt="1"/>
          </p:nvPr>
        </p:nvSpPr>
        <p:spPr>
          <a:xfrm>
            <a:off x="7310023" y="977497"/>
            <a:ext cx="2194447" cy="1485280"/>
          </a:xfrm>
          <a:prstGeom prst="roundRect">
            <a:avLst>
              <a:gd name="adj" fmla="val 0"/>
            </a:avLst>
          </a:prstGeom>
          <a:noFill/>
          <a:effectLst/>
        </p:spPr>
        <p:txBody>
          <a:bodyPr tIns="46800">
            <a:normAutofit/>
          </a:bodyPr>
          <a:lstStyle>
            <a:lvl1pPr marL="205200" indent="-169200" algn="l">
              <a:lnSpc>
                <a:spcPct val="140000"/>
              </a:lnSpc>
              <a:spcBef>
                <a:spcPts val="400"/>
              </a:spcBef>
              <a:buClr>
                <a:schemeClr val="accent4"/>
              </a:buClr>
              <a:buSzPct val="88000"/>
              <a:buFont typeface=".Hiragino Kaku Gothic Interface W3"/>
              <a:buChar char="⎪"/>
              <a:defRPr sz="1400" b="0" i="0" baseline="30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232650" indent="-9945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ct val="102000"/>
              <a:buFont typeface="System Font Regular"/>
              <a:buChar char="⁃"/>
              <a:defRPr lang="en-US" sz="1200" b="0" i="0" kern="1200" baseline="30000" dirty="0" smtClean="0">
                <a:solidFill>
                  <a:schemeClr val="tx2">
                    <a:alpha val="86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257300" indent="-342900">
              <a:buFont typeface="Arial" panose="020B0604020202020204" pitchFamily="34" charset="0"/>
              <a:buChar char="•"/>
              <a:defRPr/>
            </a:lvl3pPr>
            <a:lvl4pPr marL="1657350" indent="-285750">
              <a:buFont typeface="Arial" panose="020B0604020202020204" pitchFamily="34" charset="0"/>
              <a:buChar char="•"/>
              <a:defRPr/>
            </a:lvl4pPr>
            <a:lvl5pPr marL="2114550" indent="-28575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/>
              <a:t>Where can the sale stall?</a:t>
            </a:r>
          </a:p>
          <a:p>
            <a:pPr lvl="0"/>
            <a:r>
              <a:rPr lang="en-US" dirty="0"/>
              <a:t>Where has it stalled in previous sales opportunities?</a:t>
            </a:r>
          </a:p>
          <a:p>
            <a:pPr lvl="0"/>
            <a:r>
              <a:rPr lang="en-US" dirty="0"/>
              <a:t>How can you maintain control of the sales process to avoid stalls?</a:t>
            </a:r>
          </a:p>
          <a:p>
            <a:pPr lvl="0"/>
            <a:endParaRPr lang="en-US" dirty="0"/>
          </a:p>
        </p:txBody>
      </p:sp>
      <p:sp>
        <p:nvSpPr>
          <p:cNvPr id="93" name="Text Placeholder 11">
            <a:extLst>
              <a:ext uri="{FF2B5EF4-FFF2-40B4-BE49-F238E27FC236}">
                <a16:creationId xmlns:a16="http://schemas.microsoft.com/office/drawing/2014/main" id="{6C70D29B-797A-1947-809A-D70512A5B52C}"/>
              </a:ext>
            </a:extLst>
          </p:cNvPr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7310023" y="3065254"/>
            <a:ext cx="2194447" cy="1421357"/>
          </a:xfrm>
          <a:prstGeom prst="roundRect">
            <a:avLst>
              <a:gd name="adj" fmla="val 0"/>
            </a:avLst>
          </a:prstGeom>
          <a:noFill/>
          <a:effectLst/>
        </p:spPr>
        <p:txBody>
          <a:bodyPr tIns="46800">
            <a:normAutofit/>
          </a:bodyPr>
          <a:lstStyle>
            <a:lvl1pPr marL="205200" indent="-169200" algn="l">
              <a:lnSpc>
                <a:spcPct val="140000"/>
              </a:lnSpc>
              <a:spcBef>
                <a:spcPts val="400"/>
              </a:spcBef>
              <a:buClr>
                <a:schemeClr val="accent1"/>
              </a:buClr>
              <a:buSzPct val="88000"/>
              <a:buFont typeface=".Hiragino Kaku Gothic Interface W3"/>
              <a:buChar char="⎪"/>
              <a:defRPr sz="1400" b="0" i="0" baseline="30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232650" indent="-9945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2000"/>
              <a:buFont typeface="System Font Regular"/>
              <a:buChar char="⁃"/>
              <a:defRPr lang="en-US" sz="1200" b="0" i="0" kern="1200" baseline="30000" dirty="0" smtClean="0">
                <a:solidFill>
                  <a:schemeClr val="tx2">
                    <a:alpha val="86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257300" indent="-342900">
              <a:buFont typeface="Arial" panose="020B0604020202020204" pitchFamily="34" charset="0"/>
              <a:buChar char="•"/>
              <a:defRPr/>
            </a:lvl3pPr>
            <a:lvl4pPr marL="1657350" indent="-285750">
              <a:buFont typeface="Arial" panose="020B0604020202020204" pitchFamily="34" charset="0"/>
              <a:buChar char="•"/>
              <a:defRPr/>
            </a:lvl4pPr>
            <a:lvl5pPr marL="2114550" indent="-28575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/>
              <a:t>What is the process you will follow to reach implementation of your product or service?</a:t>
            </a:r>
          </a:p>
          <a:p>
            <a:pPr lvl="0"/>
            <a:r>
              <a:rPr lang="en-US" dirty="0"/>
              <a:t>Does the prospect agree with your process/timeline?</a:t>
            </a:r>
          </a:p>
        </p:txBody>
      </p:sp>
      <p:sp>
        <p:nvSpPr>
          <p:cNvPr id="103" name="TextBox 102">
            <a:hlinkClick r:id="" action="ppaction://noaction"/>
            <a:extLst>
              <a:ext uri="{FF2B5EF4-FFF2-40B4-BE49-F238E27FC236}">
                <a16:creationId xmlns:a16="http://schemas.microsoft.com/office/drawing/2014/main" id="{44B77857-CA83-1244-AD0F-42D67F4B6009}"/>
              </a:ext>
            </a:extLst>
          </p:cNvPr>
          <p:cNvSpPr txBox="1"/>
          <p:nvPr userDrawn="1"/>
        </p:nvSpPr>
        <p:spPr>
          <a:xfrm>
            <a:off x="448785" y="4727552"/>
            <a:ext cx="385570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i="0" dirty="0">
                <a:solidFill>
                  <a:schemeClr val="accent1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Implementation / Support</a:t>
            </a:r>
          </a:p>
        </p:txBody>
      </p:sp>
      <p:grpSp>
        <p:nvGrpSpPr>
          <p:cNvPr id="130" name="Group 129">
            <a:extLst>
              <a:ext uri="{FF2B5EF4-FFF2-40B4-BE49-F238E27FC236}">
                <a16:creationId xmlns:a16="http://schemas.microsoft.com/office/drawing/2014/main" id="{BD62E8C7-55A3-4F4E-A0BB-40ACCFC6F075}"/>
              </a:ext>
            </a:extLst>
          </p:cNvPr>
          <p:cNvGrpSpPr/>
          <p:nvPr userDrawn="1"/>
        </p:nvGrpSpPr>
        <p:grpSpPr>
          <a:xfrm>
            <a:off x="6160058" y="4699241"/>
            <a:ext cx="5643664" cy="358239"/>
            <a:chOff x="7303396" y="654237"/>
            <a:chExt cx="2194447" cy="398356"/>
          </a:xfrm>
        </p:grpSpPr>
        <p:cxnSp>
          <p:nvCxnSpPr>
            <p:cNvPr id="150" name="Straight Connector 149">
              <a:extLst>
                <a:ext uri="{FF2B5EF4-FFF2-40B4-BE49-F238E27FC236}">
                  <a16:creationId xmlns:a16="http://schemas.microsoft.com/office/drawing/2014/main" id="{8DCB5D96-752D-6641-B377-93D9E25A0519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7303397" y="1052593"/>
              <a:ext cx="2194446" cy="0"/>
            </a:xfrm>
            <a:prstGeom prst="line">
              <a:avLst/>
            </a:prstGeom>
            <a:ln>
              <a:solidFill>
                <a:schemeClr val="tx2">
                  <a:alpha val="1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1" name="Round Same Side Corner Rectangle 150">
              <a:hlinkClick r:id="" action="ppaction://noaction"/>
              <a:extLst>
                <a:ext uri="{FF2B5EF4-FFF2-40B4-BE49-F238E27FC236}">
                  <a16:creationId xmlns:a16="http://schemas.microsoft.com/office/drawing/2014/main" id="{29127B7D-43B1-0F44-B17A-CC31F7CA138A}"/>
                </a:ext>
              </a:extLst>
            </p:cNvPr>
            <p:cNvSpPr/>
            <p:nvPr userDrawn="1"/>
          </p:nvSpPr>
          <p:spPr>
            <a:xfrm>
              <a:off x="7303396" y="654237"/>
              <a:ext cx="2194447" cy="395369"/>
            </a:xfrm>
            <a:prstGeom prst="round2SameRect">
              <a:avLst>
                <a:gd name="adj1" fmla="val 16666"/>
                <a:gd name="adj2" fmla="val 0"/>
              </a:avLst>
            </a:prstGeom>
            <a:solidFill>
              <a:schemeClr val="tx2">
                <a:lumMod val="20000"/>
                <a:lumOff val="80000"/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7" name="Text Placeholder 11">
            <a:extLst>
              <a:ext uri="{FF2B5EF4-FFF2-40B4-BE49-F238E27FC236}">
                <a16:creationId xmlns:a16="http://schemas.microsoft.com/office/drawing/2014/main" id="{2A8904E9-D730-CE47-9371-B50B25289609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85762" y="5061062"/>
            <a:ext cx="5643660" cy="1489700"/>
          </a:xfrm>
          <a:prstGeom prst="roundRect">
            <a:avLst>
              <a:gd name="adj" fmla="val 0"/>
            </a:avLst>
          </a:prstGeom>
          <a:noFill/>
          <a:effectLst/>
        </p:spPr>
        <p:txBody>
          <a:bodyPr tIns="216000" numCol="2">
            <a:normAutofit/>
          </a:bodyPr>
          <a:lstStyle>
            <a:lvl1pPr marL="36000" indent="0" algn="l">
              <a:lnSpc>
                <a:spcPct val="140000"/>
              </a:lnSpc>
              <a:spcBef>
                <a:spcPts val="400"/>
              </a:spcBef>
              <a:buClr>
                <a:schemeClr val="accent1"/>
              </a:buClr>
              <a:buSzPct val="88000"/>
              <a:buFont typeface=".Hiragino Kaku Gothic Interface W3"/>
              <a:buNone/>
              <a:defRPr sz="1400" b="0" i="0" baseline="30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232650" indent="-9945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2000"/>
              <a:buFont typeface="System Font Regular"/>
              <a:buChar char="⁃"/>
              <a:defRPr lang="en-US" sz="1200" b="0" i="0" kern="1200" baseline="30000" dirty="0" smtClean="0">
                <a:solidFill>
                  <a:schemeClr val="tx2">
                    <a:alpha val="86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257300" indent="-342900">
              <a:buFont typeface="Arial" panose="020B0604020202020204" pitchFamily="34" charset="0"/>
              <a:buChar char="•"/>
              <a:defRPr/>
            </a:lvl3pPr>
            <a:lvl4pPr marL="1657350" indent="-285750">
              <a:buFont typeface="Arial" panose="020B0604020202020204" pitchFamily="34" charset="0"/>
              <a:buChar char="•"/>
              <a:defRPr/>
            </a:lvl4pPr>
            <a:lvl5pPr marL="2114550" indent="-28575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/>
              <a:t>What happens after the purchase decision (map them out)?</a:t>
            </a:r>
          </a:p>
          <a:p>
            <a:pPr lvl="0"/>
            <a:r>
              <a:rPr lang="en-US" dirty="0"/>
              <a:t>How does operations/customer success/etc. communication with the customer &amp; when?</a:t>
            </a:r>
          </a:p>
        </p:txBody>
      </p:sp>
      <p:sp>
        <p:nvSpPr>
          <p:cNvPr id="178" name="Text Placeholder 11">
            <a:extLst>
              <a:ext uri="{FF2B5EF4-FFF2-40B4-BE49-F238E27FC236}">
                <a16:creationId xmlns:a16="http://schemas.microsoft.com/office/drawing/2014/main" id="{D2609FD3-D915-F140-A258-78B41F474E0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155942" y="5061062"/>
            <a:ext cx="5650296" cy="1489700"/>
          </a:xfrm>
          <a:prstGeom prst="roundRect">
            <a:avLst>
              <a:gd name="adj" fmla="val 0"/>
            </a:avLst>
          </a:prstGeom>
          <a:noFill/>
          <a:effectLst/>
        </p:spPr>
        <p:txBody>
          <a:bodyPr tIns="216000" numCol="2">
            <a:normAutofit/>
          </a:bodyPr>
          <a:lstStyle>
            <a:lvl1pPr marL="205200" indent="-169200" algn="l">
              <a:lnSpc>
                <a:spcPct val="140000"/>
              </a:lnSpc>
              <a:spcBef>
                <a:spcPts val="400"/>
              </a:spcBef>
              <a:buClr>
                <a:schemeClr val="accent2"/>
              </a:buClr>
              <a:buSzPct val="88000"/>
              <a:buFont typeface=".Hiragino Kaku Gothic Interface W3"/>
              <a:buChar char="⎪"/>
              <a:defRPr sz="1400" b="0" i="0" baseline="30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232650" indent="-9945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2000"/>
              <a:buFont typeface="System Font Regular"/>
              <a:buChar char="⁃"/>
              <a:defRPr lang="en-US" sz="1200" b="0" i="0" kern="1200" baseline="30000" dirty="0" smtClean="0">
                <a:solidFill>
                  <a:schemeClr val="tx2">
                    <a:alpha val="86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257300" indent="-342900">
              <a:buFont typeface="Arial" panose="020B0604020202020204" pitchFamily="34" charset="0"/>
              <a:buChar char="•"/>
              <a:defRPr/>
            </a:lvl3pPr>
            <a:lvl4pPr marL="1657350" indent="-285750">
              <a:buFont typeface="Arial" panose="020B0604020202020204" pitchFamily="34" charset="0"/>
              <a:buChar char="•"/>
              <a:defRPr/>
            </a:lvl4pPr>
            <a:lvl5pPr marL="2114550" indent="-28575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/>
              <a:t>Does the client require an NDA, MSP, or other</a:t>
            </a:r>
          </a:p>
          <a:p>
            <a:pPr lvl="0"/>
            <a:r>
              <a:rPr lang="en-US" dirty="0"/>
              <a:t>What is the normal and expected billing cycles?</a:t>
            </a:r>
          </a:p>
          <a:p>
            <a:pPr lvl="0"/>
            <a:r>
              <a:rPr lang="en-US" dirty="0"/>
              <a:t>How will you recover discounted prices?</a:t>
            </a:r>
          </a:p>
          <a:p>
            <a:pPr lvl="1"/>
            <a:r>
              <a:rPr lang="en-US" dirty="0"/>
              <a:t>At time of renewal? Upsell? Etc. </a:t>
            </a:r>
          </a:p>
          <a:p>
            <a:pPr lvl="0"/>
            <a:endParaRPr lang="en-US" dirty="0"/>
          </a:p>
        </p:txBody>
      </p:sp>
      <p:sp>
        <p:nvSpPr>
          <p:cNvPr id="179" name="TextBox 178">
            <a:hlinkClick r:id="" action="ppaction://noaction"/>
            <a:extLst>
              <a:ext uri="{FF2B5EF4-FFF2-40B4-BE49-F238E27FC236}">
                <a16:creationId xmlns:a16="http://schemas.microsoft.com/office/drawing/2014/main" id="{7EC66E4C-54D2-214D-A257-BF5FBB71C2CF}"/>
              </a:ext>
            </a:extLst>
          </p:cNvPr>
          <p:cNvSpPr txBox="1"/>
          <p:nvPr userDrawn="1"/>
        </p:nvSpPr>
        <p:spPr>
          <a:xfrm>
            <a:off x="6250494" y="4727552"/>
            <a:ext cx="248494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i="0" dirty="0">
                <a:solidFill>
                  <a:schemeClr val="accent2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Work Agreements / Economics</a:t>
            </a:r>
          </a:p>
        </p:txBody>
      </p:sp>
      <p:sp>
        <p:nvSpPr>
          <p:cNvPr id="89" name="Text Placeholder 88">
            <a:extLst>
              <a:ext uri="{FF2B5EF4-FFF2-40B4-BE49-F238E27FC236}">
                <a16:creationId xmlns:a16="http://schemas.microsoft.com/office/drawing/2014/main" id="{83D95EEB-9F89-1544-8E5A-46858F35CC5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85762" y="59401"/>
            <a:ext cx="4436826" cy="333826"/>
          </a:xfrm>
          <a:prstGeom prst="rect">
            <a:avLst/>
          </a:prstGeom>
        </p:spPr>
        <p:txBody>
          <a:bodyPr lIns="0" anchor="ctr"/>
          <a:lstStyle>
            <a:lvl1pPr marL="0" indent="0" algn="l">
              <a:buNone/>
              <a:defRPr sz="1200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914400" indent="0"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600" indent="0">
              <a:buNone/>
              <a:defRPr sz="10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1828800" indent="0">
              <a:buNone/>
              <a:defRPr sz="10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Your Company Name and title here</a:t>
            </a:r>
          </a:p>
        </p:txBody>
      </p:sp>
      <p:sp>
        <p:nvSpPr>
          <p:cNvPr id="90" name="Date Placeholder 89">
            <a:extLst>
              <a:ext uri="{FF2B5EF4-FFF2-40B4-BE49-F238E27FC236}">
                <a16:creationId xmlns:a16="http://schemas.microsoft.com/office/drawing/2014/main" id="{002A7FB7-5F25-EC43-B572-232647F12BD7}"/>
              </a:ext>
            </a:extLst>
          </p:cNvPr>
          <p:cNvSpPr>
            <a:spLocks noGrp="1"/>
          </p:cNvSpPr>
          <p:nvPr>
            <p:ph type="dt" sz="half" idx="20"/>
          </p:nvPr>
        </p:nvSpPr>
        <p:spPr>
          <a:xfrm>
            <a:off x="10654516" y="108235"/>
            <a:ext cx="1149202" cy="226714"/>
          </a:xfrm>
          <a:prstGeom prst="roundRect">
            <a:avLst>
              <a:gd name="adj" fmla="val 10631"/>
            </a:avLst>
          </a:prstGeom>
          <a:solidFill>
            <a:schemeClr val="bg2"/>
          </a:solidFill>
          <a:effectLst>
            <a:innerShdw blurRad="12700">
              <a:prstClr val="black">
                <a:alpha val="5000"/>
              </a:prstClr>
            </a:innerShdw>
          </a:effectLst>
        </p:spPr>
        <p:txBody>
          <a:bodyPr/>
          <a:lstStyle>
            <a:lvl1pPr algn="ctr">
              <a:defRPr sz="9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9DDD54CC-FFB4-904C-BB39-09EE854082B3}" type="datetimeFigureOut">
              <a:rPr lang="en-US" smtClean="0"/>
              <a:pPr/>
              <a:t>3/6/2021</a:t>
            </a:fld>
            <a:endParaRPr lang="en-US"/>
          </a:p>
        </p:txBody>
      </p:sp>
      <p:sp>
        <p:nvSpPr>
          <p:cNvPr id="181" name="Text Placeholder 88">
            <a:extLst>
              <a:ext uri="{FF2B5EF4-FFF2-40B4-BE49-F238E27FC236}">
                <a16:creationId xmlns:a16="http://schemas.microsoft.com/office/drawing/2014/main" id="{8EB8A84D-9EC1-254B-88CC-7C3B4799BBB3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9016432" y="122675"/>
            <a:ext cx="1556632" cy="207279"/>
          </a:xfrm>
          <a:prstGeom prst="rect">
            <a:avLst/>
          </a:prstGeom>
          <a:solidFill>
            <a:schemeClr val="bg2"/>
          </a:solidFill>
          <a:effectLst>
            <a:innerShdw blurRad="12700">
              <a:prstClr val="black">
                <a:alpha val="5000"/>
              </a:prstClr>
            </a:innerShdw>
          </a:effectLst>
        </p:spPr>
        <p:txBody>
          <a:bodyPr vert="horz" lIns="91440" tIns="45720" rIns="91440" bIns="45720" rtlCol="0" anchor="ctr"/>
          <a:lstStyle>
            <a:lvl1pPr marL="0" indent="0" algn="l">
              <a:buNone/>
              <a:defRPr lang="en-US" sz="800" b="0" i="0" dirty="0" smtClean="0">
                <a:solidFill>
                  <a:schemeClr val="tx2">
                    <a:alpha val="72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marL="0" lvl="0" algn="ctr"/>
            <a:r>
              <a:rPr lang="en-US" dirty="0"/>
              <a:t>Designed by  </a:t>
            </a:r>
          </a:p>
        </p:txBody>
      </p:sp>
      <p:sp>
        <p:nvSpPr>
          <p:cNvPr id="182" name="Text Placeholder 88">
            <a:extLst>
              <a:ext uri="{FF2B5EF4-FFF2-40B4-BE49-F238E27FC236}">
                <a16:creationId xmlns:a16="http://schemas.microsoft.com/office/drawing/2014/main" id="{AA55078F-9DE3-5741-8189-2F5FAE9559FE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7375084" y="122675"/>
            <a:ext cx="1556632" cy="207279"/>
          </a:xfrm>
          <a:prstGeom prst="rect">
            <a:avLst/>
          </a:prstGeom>
          <a:solidFill>
            <a:schemeClr val="bg2"/>
          </a:solidFill>
          <a:effectLst>
            <a:innerShdw blurRad="12700">
              <a:prstClr val="black">
                <a:alpha val="5000"/>
              </a:prstClr>
            </a:innerShdw>
          </a:effectLst>
        </p:spPr>
        <p:txBody>
          <a:bodyPr vert="horz" lIns="91440" tIns="45720" rIns="91440" bIns="45720" rtlCol="0" anchor="ctr"/>
          <a:lstStyle>
            <a:lvl1pPr marL="0" indent="0" algn="l">
              <a:buNone/>
              <a:defRPr lang="en-US" sz="800" b="0" i="0" dirty="0" smtClean="0">
                <a:solidFill>
                  <a:schemeClr val="tx2">
                    <a:alpha val="72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marL="0" lvl="0" algn="ctr"/>
            <a:r>
              <a:rPr lang="en-US" dirty="0"/>
              <a:t>Designed for  </a:t>
            </a:r>
          </a:p>
        </p:txBody>
      </p:sp>
      <p:sp>
        <p:nvSpPr>
          <p:cNvPr id="97" name="Text Placeholder 88">
            <a:extLst>
              <a:ext uri="{FF2B5EF4-FFF2-40B4-BE49-F238E27FC236}">
                <a16:creationId xmlns:a16="http://schemas.microsoft.com/office/drawing/2014/main" id="{C392678D-24E4-4227-9E3B-1E7E072C256C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7390863" y="6535199"/>
            <a:ext cx="4436826" cy="333826"/>
          </a:xfrm>
          <a:prstGeom prst="rect">
            <a:avLst/>
          </a:prstGeom>
        </p:spPr>
        <p:txBody>
          <a:bodyPr lIns="0" anchor="ctr"/>
          <a:lstStyle>
            <a:lvl1pPr marL="0" indent="0" algn="r">
              <a:buNone/>
              <a:defRPr sz="1200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914400" indent="0"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600" indent="0">
              <a:buNone/>
              <a:defRPr sz="10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1828800" indent="0">
              <a:buNone/>
              <a:defRPr sz="10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Sales Model Canvas</a:t>
            </a:r>
          </a:p>
        </p:txBody>
      </p:sp>
    </p:spTree>
    <p:extLst>
      <p:ext uri="{BB962C8B-B14F-4D97-AF65-F5344CB8AC3E}">
        <p14:creationId xmlns:p14="http://schemas.microsoft.com/office/powerpoint/2010/main" val="4075733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7F45F98-771E-C74F-B3EE-33F48620B43D}"/>
              </a:ext>
            </a:extLst>
          </p:cNvPr>
          <p:cNvSpPr/>
          <p:nvPr userDrawn="1"/>
        </p:nvSpPr>
        <p:spPr>
          <a:xfrm>
            <a:off x="4141694" y="0"/>
            <a:ext cx="8050306" cy="6858000"/>
          </a:xfrm>
          <a:prstGeom prst="rect">
            <a:avLst/>
          </a:prstGeom>
          <a:solidFill>
            <a:schemeClr val="accent1">
              <a:lumMod val="20000"/>
              <a:lumOff val="80000"/>
              <a:alpha val="7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A5314FB2-E3C3-4A4D-AE17-5BB5100462A0}"/>
              </a:ext>
            </a:extLst>
          </p:cNvPr>
          <p:cNvCxnSpPr/>
          <p:nvPr userDrawn="1"/>
        </p:nvCxnSpPr>
        <p:spPr>
          <a:xfrm>
            <a:off x="4141694" y="0"/>
            <a:ext cx="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Group 10">
            <a:extLst>
              <a:ext uri="{FF2B5EF4-FFF2-40B4-BE49-F238E27FC236}">
                <a16:creationId xmlns:a16="http://schemas.microsoft.com/office/drawing/2014/main" id="{D9BA79DB-0C9B-E041-B4ED-3A914AF0795D}"/>
              </a:ext>
            </a:extLst>
          </p:cNvPr>
          <p:cNvGrpSpPr/>
          <p:nvPr userDrawn="1"/>
        </p:nvGrpSpPr>
        <p:grpSpPr>
          <a:xfrm>
            <a:off x="10684729" y="6374986"/>
            <a:ext cx="1507271" cy="483013"/>
            <a:chOff x="10684729" y="6374986"/>
            <a:chExt cx="1507271" cy="483013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929BF682-F1A3-D349-BCC9-E8A0FC2A6B9D}"/>
                </a:ext>
              </a:extLst>
            </p:cNvPr>
            <p:cNvGrpSpPr/>
            <p:nvPr userDrawn="1"/>
          </p:nvGrpSpPr>
          <p:grpSpPr>
            <a:xfrm>
              <a:off x="11631705" y="6374986"/>
              <a:ext cx="560295" cy="483013"/>
              <a:chOff x="11443455" y="6212702"/>
              <a:chExt cx="748546" cy="645298"/>
            </a:xfrm>
          </p:grpSpPr>
          <p:sp>
            <p:nvSpPr>
              <p:cNvPr id="4" name="Triangle 3">
                <a:extLst>
                  <a:ext uri="{FF2B5EF4-FFF2-40B4-BE49-F238E27FC236}">
                    <a16:creationId xmlns:a16="http://schemas.microsoft.com/office/drawing/2014/main" id="{C36ECF06-D3A0-1B4C-9C29-31BBE4AA4B98}"/>
                  </a:ext>
                </a:extLst>
              </p:cNvPr>
              <p:cNvSpPr/>
              <p:nvPr userDrawn="1"/>
            </p:nvSpPr>
            <p:spPr>
              <a:xfrm>
                <a:off x="11443455" y="6212702"/>
                <a:ext cx="748546" cy="645298"/>
              </a:xfrm>
              <a:prstGeom prst="triangle">
                <a:avLst>
                  <a:gd name="adj" fmla="val 100000"/>
                </a:avLst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7" name="Graphic 5">
                <a:extLst>
                  <a:ext uri="{FF2B5EF4-FFF2-40B4-BE49-F238E27FC236}">
                    <a16:creationId xmlns:a16="http://schemas.microsoft.com/office/drawing/2014/main" id="{48DDB61A-DD1C-F14A-B99C-A9CE3C3B1781}"/>
                  </a:ext>
                </a:extLst>
              </p:cNvPr>
              <p:cNvGrpSpPr/>
              <p:nvPr/>
            </p:nvGrpSpPr>
            <p:grpSpPr>
              <a:xfrm>
                <a:off x="11859192" y="6548798"/>
                <a:ext cx="203943" cy="203943"/>
                <a:chOff x="11817728" y="6535351"/>
                <a:chExt cx="291353" cy="291353"/>
              </a:xfrm>
            </p:grpSpPr>
            <p:sp>
              <p:nvSpPr>
                <p:cNvPr id="8" name="Freeform 7">
                  <a:extLst>
                    <a:ext uri="{FF2B5EF4-FFF2-40B4-BE49-F238E27FC236}">
                      <a16:creationId xmlns:a16="http://schemas.microsoft.com/office/drawing/2014/main" id="{5F659337-C6B4-D14E-8EA0-F1CE46D389C2}"/>
                    </a:ext>
                  </a:extLst>
                </p:cNvPr>
                <p:cNvSpPr/>
                <p:nvPr/>
              </p:nvSpPr>
              <p:spPr>
                <a:xfrm>
                  <a:off x="11817727" y="6539991"/>
                  <a:ext cx="291138" cy="281855"/>
                </a:xfrm>
                <a:custGeom>
                  <a:avLst/>
                  <a:gdLst>
                    <a:gd name="connsiteX0" fmla="*/ 287491 w 291138"/>
                    <a:gd name="connsiteY0" fmla="*/ 137518 h 281855"/>
                    <a:gd name="connsiteX1" fmla="*/ 286353 w 291138"/>
                    <a:gd name="connsiteY1" fmla="*/ 117653 h 281855"/>
                    <a:gd name="connsiteX2" fmla="*/ 156239 w 291138"/>
                    <a:gd name="connsiteY2" fmla="*/ 3804 h 281855"/>
                    <a:gd name="connsiteX3" fmla="*/ 135084 w 291138"/>
                    <a:gd name="connsiteY3" fmla="*/ 4047 h 281855"/>
                    <a:gd name="connsiteX4" fmla="*/ 4528 w 291138"/>
                    <a:gd name="connsiteY4" fmla="*/ 123723 h 281855"/>
                    <a:gd name="connsiteX5" fmla="*/ 3900 w 291138"/>
                    <a:gd name="connsiteY5" fmla="*/ 143560 h 281855"/>
                    <a:gd name="connsiteX6" fmla="*/ 7173 w 291138"/>
                    <a:gd name="connsiteY6" fmla="*/ 146969 h 281855"/>
                    <a:gd name="connsiteX7" fmla="*/ 26766 w 291138"/>
                    <a:gd name="connsiteY7" fmla="*/ 148469 h 281855"/>
                    <a:gd name="connsiteX8" fmla="*/ 36523 w 291138"/>
                    <a:gd name="connsiteY8" fmla="*/ 139732 h 281855"/>
                    <a:gd name="connsiteX9" fmla="*/ 36523 w 291138"/>
                    <a:gd name="connsiteY9" fmla="*/ 267654 h 281855"/>
                    <a:gd name="connsiteX10" fmla="*/ 50725 w 291138"/>
                    <a:gd name="connsiteY10" fmla="*/ 281856 h 281855"/>
                    <a:gd name="connsiteX11" fmla="*/ 101616 w 291138"/>
                    <a:gd name="connsiteY11" fmla="*/ 281856 h 281855"/>
                    <a:gd name="connsiteX12" fmla="*/ 115818 w 291138"/>
                    <a:gd name="connsiteY12" fmla="*/ 267654 h 281855"/>
                    <a:gd name="connsiteX13" fmla="*/ 115818 w 291138"/>
                    <a:gd name="connsiteY13" fmla="*/ 178160 h 281855"/>
                    <a:gd name="connsiteX14" fmla="*/ 180730 w 291138"/>
                    <a:gd name="connsiteY14" fmla="*/ 178160 h 281855"/>
                    <a:gd name="connsiteX15" fmla="*/ 180730 w 291138"/>
                    <a:gd name="connsiteY15" fmla="*/ 267654 h 281855"/>
                    <a:gd name="connsiteX16" fmla="*/ 194072 w 291138"/>
                    <a:gd name="connsiteY16" fmla="*/ 281850 h 281855"/>
                    <a:gd name="connsiteX17" fmla="*/ 248003 w 291138"/>
                    <a:gd name="connsiteY17" fmla="*/ 281850 h 281855"/>
                    <a:gd name="connsiteX18" fmla="*/ 262206 w 291138"/>
                    <a:gd name="connsiteY18" fmla="*/ 267648 h 281855"/>
                    <a:gd name="connsiteX19" fmla="*/ 262206 w 291138"/>
                    <a:gd name="connsiteY19" fmla="*/ 141533 h 281855"/>
                    <a:gd name="connsiteX20" fmla="*/ 268225 w 291138"/>
                    <a:gd name="connsiteY20" fmla="*/ 146816 h 281855"/>
                    <a:gd name="connsiteX21" fmla="*/ 283792 w 291138"/>
                    <a:gd name="connsiteY21" fmla="*/ 141584 h 281855"/>
                    <a:gd name="connsiteX22" fmla="*/ 287491 w 291138"/>
                    <a:gd name="connsiteY22" fmla="*/ 137518 h 2818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</a:cxnLst>
                  <a:rect l="l" t="t" r="r" b="b"/>
                  <a:pathLst>
                    <a:path w="291138" h="281855">
                      <a:moveTo>
                        <a:pt x="287491" y="137518"/>
                      </a:moveTo>
                      <a:cubicBezTo>
                        <a:pt x="292768" y="131714"/>
                        <a:pt x="292259" y="122818"/>
                        <a:pt x="286353" y="117653"/>
                      </a:cubicBezTo>
                      <a:lnTo>
                        <a:pt x="156239" y="3804"/>
                      </a:lnTo>
                      <a:cubicBezTo>
                        <a:pt x="150334" y="-1361"/>
                        <a:pt x="140865" y="-1253"/>
                        <a:pt x="135084" y="4047"/>
                      </a:cubicBezTo>
                      <a:lnTo>
                        <a:pt x="4528" y="123723"/>
                      </a:lnTo>
                      <a:cubicBezTo>
                        <a:pt x="-1253" y="129024"/>
                        <a:pt x="-1537" y="137908"/>
                        <a:pt x="3900" y="143560"/>
                      </a:cubicBezTo>
                      <a:lnTo>
                        <a:pt x="7173" y="146969"/>
                      </a:lnTo>
                      <a:cubicBezTo>
                        <a:pt x="12603" y="152620"/>
                        <a:pt x="21381" y="153294"/>
                        <a:pt x="26766" y="148469"/>
                      </a:cubicBezTo>
                      <a:lnTo>
                        <a:pt x="36523" y="139732"/>
                      </a:lnTo>
                      <a:lnTo>
                        <a:pt x="36523" y="267654"/>
                      </a:lnTo>
                      <a:cubicBezTo>
                        <a:pt x="36523" y="275502"/>
                        <a:pt x="42882" y="281856"/>
                        <a:pt x="50725" y="281856"/>
                      </a:cubicBezTo>
                      <a:lnTo>
                        <a:pt x="101616" y="281856"/>
                      </a:lnTo>
                      <a:cubicBezTo>
                        <a:pt x="109459" y="281856"/>
                        <a:pt x="115818" y="275502"/>
                        <a:pt x="115818" y="267654"/>
                      </a:cubicBezTo>
                      <a:lnTo>
                        <a:pt x="115818" y="178160"/>
                      </a:lnTo>
                      <a:lnTo>
                        <a:pt x="180730" y="178160"/>
                      </a:lnTo>
                      <a:lnTo>
                        <a:pt x="180730" y="267654"/>
                      </a:lnTo>
                      <a:cubicBezTo>
                        <a:pt x="180617" y="275496"/>
                        <a:pt x="186229" y="281850"/>
                        <a:pt x="194072" y="281850"/>
                      </a:cubicBezTo>
                      <a:lnTo>
                        <a:pt x="248003" y="281850"/>
                      </a:lnTo>
                      <a:cubicBezTo>
                        <a:pt x="255846" y="281850"/>
                        <a:pt x="262206" y="275496"/>
                        <a:pt x="262206" y="267648"/>
                      </a:cubicBezTo>
                      <a:lnTo>
                        <a:pt x="262206" y="141533"/>
                      </a:lnTo>
                      <a:cubicBezTo>
                        <a:pt x="262206" y="141533"/>
                        <a:pt x="264901" y="143894"/>
                        <a:pt x="268225" y="146816"/>
                      </a:cubicBezTo>
                      <a:cubicBezTo>
                        <a:pt x="271544" y="149732"/>
                        <a:pt x="278515" y="147394"/>
                        <a:pt x="283792" y="141584"/>
                      </a:cubicBezTo>
                      <a:lnTo>
                        <a:pt x="287491" y="137518"/>
                      </a:lnTo>
                      <a:close/>
                    </a:path>
                  </a:pathLst>
                </a:custGeom>
                <a:solidFill>
                  <a:schemeClr val="tx2">
                    <a:lumMod val="20000"/>
                    <a:lumOff val="80000"/>
                  </a:schemeClr>
                </a:solidFill>
                <a:ln w="93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10" name="TextBox 9">
              <a:hlinkClick r:id="" action="ppaction://hlinkshowjump?jump=firstslide"/>
              <a:extLst>
                <a:ext uri="{FF2B5EF4-FFF2-40B4-BE49-F238E27FC236}">
                  <a16:creationId xmlns:a16="http://schemas.microsoft.com/office/drawing/2014/main" id="{59577D53-E825-B049-8F99-6211686A784D}"/>
                </a:ext>
              </a:extLst>
            </p:cNvPr>
            <p:cNvSpPr txBox="1"/>
            <p:nvPr userDrawn="1"/>
          </p:nvSpPr>
          <p:spPr>
            <a:xfrm>
              <a:off x="10684729" y="6427161"/>
              <a:ext cx="1466930" cy="405555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r>
                <a:rPr lang="en-US" sz="1200" b="0" i="0" dirty="0">
                  <a:solidFill>
                    <a:schemeClr val="tx2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Back to main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54288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38B0C6E-FB82-8649-96AC-531A67F2A57A}"/>
              </a:ext>
            </a:extLst>
          </p:cNvPr>
          <p:cNvSpPr/>
          <p:nvPr userDrawn="1"/>
        </p:nvSpPr>
        <p:spPr>
          <a:xfrm>
            <a:off x="366713" y="642939"/>
            <a:ext cx="11458575" cy="5715000"/>
          </a:xfrm>
          <a:prstGeom prst="rect">
            <a:avLst/>
          </a:prstGeom>
          <a:noFill/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192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0" r:id="rId3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5860F8B-A10F-45DA-8408-37427FFB49C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26331F-2B94-47A8-8FE9-D96A3122B3A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0AE36A-FFD9-44D7-B8DA-C7046007CE1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014081B-236C-417F-A272-9EB7F9C1F16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D13B92C-E14A-4655-AE32-71D1AD26437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Launching newsletter by April</a:t>
            </a:r>
          </a:p>
          <a:p>
            <a:r>
              <a:rPr lang="en-US" dirty="0"/>
              <a:t>3 Referrals per quarter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1BA2CAF-2B4D-40A4-830C-B1462E40305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EOS Implementers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96B46D8F-FB18-44AC-A651-091C4CEDDEA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err="1"/>
              <a:t>Linkedin</a:t>
            </a:r>
            <a:endParaRPr lang="en-US" dirty="0"/>
          </a:p>
          <a:p>
            <a:r>
              <a:rPr lang="en-US" dirty="0"/>
              <a:t>Website</a:t>
            </a:r>
          </a:p>
          <a:p>
            <a:r>
              <a:rPr lang="en-US" dirty="0"/>
              <a:t>Newsletter List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ED998953-EEA4-4B15-BBD2-4AB451DB0A46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AD91169E-B30E-4826-9E78-F7D67FBAE00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/>
              <a:t>Leadership Team Coaching</a:t>
            </a:r>
          </a:p>
          <a:p>
            <a:r>
              <a:rPr lang="en-US" dirty="0"/>
              <a:t>Mastermind Group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D9414BE8-696C-492D-9EC2-B6006633B0B8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Date Placeholder 11">
            <a:extLst>
              <a:ext uri="{FF2B5EF4-FFF2-40B4-BE49-F238E27FC236}">
                <a16:creationId xmlns:a16="http://schemas.microsoft.com/office/drawing/2014/main" id="{B8014FC5-AB96-4071-9880-E2535EF58FFF}"/>
              </a:ext>
            </a:extLst>
          </p:cNvPr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fld id="{1913DE9D-FA5E-4658-80E6-0A770FB42EED}" type="datetime1">
              <a:rPr lang="en-US" smtClean="0"/>
              <a:t>3/6/2021</a:t>
            </a:fld>
            <a:endParaRPr lang="en-US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B056849A-4FED-49F6-B459-C50A982151F7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74E2499A-27DA-42D8-B503-C34100B4973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8F81DAAA-19C2-4DA1-848D-D452295EEEEA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746E5487-5D55-4EE7-9B54-A4A43CA7196B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7967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Dashi 1">
      <a:dk1>
        <a:srgbClr val="000000"/>
      </a:dk1>
      <a:lt1>
        <a:srgbClr val="FFFFFF"/>
      </a:lt1>
      <a:dk2>
        <a:srgbClr val="3B4550"/>
      </a:dk2>
      <a:lt2>
        <a:srgbClr val="FFFFFF"/>
      </a:lt2>
      <a:accent1>
        <a:srgbClr val="5F8ECA"/>
      </a:accent1>
      <a:accent2>
        <a:srgbClr val="00B5EF"/>
      </a:accent2>
      <a:accent3>
        <a:srgbClr val="00C5B7"/>
      </a:accent3>
      <a:accent4>
        <a:srgbClr val="82D235"/>
      </a:accent4>
      <a:accent5>
        <a:srgbClr val="FFAD00"/>
      </a:accent5>
      <a:accent6>
        <a:srgbClr val="FF0046"/>
      </a:accent6>
      <a:hlink>
        <a:srgbClr val="AB8ED3"/>
      </a:hlink>
      <a:folHlink>
        <a:srgbClr val="005AC4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4801</TotalTime>
  <Words>20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.Hiragino Kaku Gothic Interface W3</vt:lpstr>
      <vt:lpstr>Apple Symbols</vt:lpstr>
      <vt:lpstr>Arial</vt:lpstr>
      <vt:lpstr>Calibri</vt:lpstr>
      <vt:lpstr>Open Sans</vt:lpstr>
      <vt:lpstr>Open Sans Semibold</vt:lpstr>
      <vt:lpstr>System Font Regular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momen elshamy</dc:creator>
  <cp:lastModifiedBy>Jesse Frye</cp:lastModifiedBy>
  <cp:revision>82</cp:revision>
  <dcterms:created xsi:type="dcterms:W3CDTF">2019-09-24T18:54:53Z</dcterms:created>
  <dcterms:modified xsi:type="dcterms:W3CDTF">2021-03-06T15:56:41Z</dcterms:modified>
</cp:coreProperties>
</file>