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3"/>
  </p:notesMasterIdLst>
  <p:sldIdLst>
    <p:sldId id="256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3" r:id="rId17"/>
    <p:sldId id="272" r:id="rId18"/>
    <p:sldId id="265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5A965-08B0-C74C-BD42-AF6CEA09C766}" v="4" dt="2024-04-01T09:41:3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7" autoAdjust="0"/>
    <p:restoredTop sz="82576" autoAdjust="0"/>
  </p:normalViewPr>
  <p:slideViewPr>
    <p:cSldViewPr snapToGrid="0" snapToObjects="1">
      <p:cViewPr varScale="1">
        <p:scale>
          <a:sx n="90" d="100"/>
          <a:sy n="90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news/2018-07-06/school-children-singing-could-save-indigenous-language/994011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simulationinhealthcare/Fulltext/2014/12000/Establishing_a_Safe_Container_for_Learning_in.2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we re-state our shared commitment to advancing Aboriginal and Torres Strait Islander health and education as core business of APLS.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Image:</a:t>
            </a:r>
            <a:r>
              <a:rPr lang="en-AU" dirty="0" err="1">
                <a:hlinkClick r:id="rId3"/>
              </a:rPr>
              <a:t>https</a:t>
            </a:r>
            <a:r>
              <a:rPr lang="en-AU" dirty="0">
                <a:hlinkClick r:id="rId3"/>
              </a:rPr>
              <a:t>://www.abc.net.au/news/2018-07-06/school-children-singing-could-save-indigenous-language/9940118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article about creating a Safe Container for simulation</a:t>
            </a:r>
          </a:p>
          <a:p>
            <a:r>
              <a:rPr lang="en-AU" dirty="0">
                <a:hlinkClick r:id="rId3"/>
              </a:rPr>
              <a:t>https://journals.lww.com/simulationinhealthcare/Fulltext/2014/12000/Establishing_a_Safe_Container_for_Learning_in.2.aspx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2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APLS.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Test your acquisition</a:t>
            </a:r>
            <a:r>
              <a:rPr lang="en-AU" baseline="0" dirty="0"/>
              <a:t> for these skills &amp; knowledge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For Trial Repeated practice courses – 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Skills is continuous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Repeated practice at the end of Day 1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-192797" y="1982081"/>
            <a:ext cx="3237685" cy="216000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67509"/>
            <a:ext cx="7858508" cy="49174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During the course you may : </a:t>
            </a:r>
          </a:p>
          <a:p>
            <a:pPr marL="457200" lvl="1" indent="0">
              <a:buNone/>
            </a:pPr>
            <a:r>
              <a:rPr lang="en-US" dirty="0"/>
              <a:t>feel challenged</a:t>
            </a:r>
          </a:p>
          <a:p>
            <a:pPr marL="457200" lvl="1" indent="0">
              <a:buNone/>
            </a:pPr>
            <a:r>
              <a:rPr lang="en-US" dirty="0"/>
              <a:t>be worried or anxious</a:t>
            </a:r>
          </a:p>
          <a:p>
            <a:pPr marL="457200" lvl="1" indent="0">
              <a:buNone/>
            </a:pPr>
            <a:r>
              <a:rPr lang="en-US" dirty="0"/>
              <a:t>try new things </a:t>
            </a:r>
          </a:p>
          <a:p>
            <a:pPr marL="857250" lvl="2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/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609859"/>
            <a:ext cx="8126522" cy="49174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100" dirty="0"/>
              <a:t>We acknowledge that you are</a:t>
            </a:r>
          </a:p>
          <a:p>
            <a:pPr marL="457200" lvl="1" indent="0">
              <a:buNone/>
            </a:pPr>
            <a:r>
              <a:rPr lang="en-US" sz="3100" dirty="0"/>
              <a:t>Skilled</a:t>
            </a:r>
          </a:p>
          <a:p>
            <a:pPr marL="457200" lvl="1" indent="0">
              <a:buNone/>
            </a:pPr>
            <a:r>
              <a:rPr lang="en-US" sz="3100" dirty="0"/>
              <a:t>Inquisitive</a:t>
            </a:r>
          </a:p>
          <a:p>
            <a:pPr marL="457200" lvl="1" indent="0">
              <a:buNone/>
            </a:pPr>
            <a:r>
              <a:rPr lang="en-US" sz="3100" dirty="0"/>
              <a:t>Motivated</a:t>
            </a:r>
          </a:p>
          <a:p>
            <a:pPr marL="57150" indent="0">
              <a:buNone/>
            </a:pPr>
            <a:r>
              <a:rPr lang="en-US" sz="3100" dirty="0"/>
              <a:t>and bring a wealth of life and work experience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3100" dirty="0"/>
              <a:t>APLS f2f course aims to enhance everyone’s learning - candidates and instructors</a:t>
            </a:r>
          </a:p>
          <a:p>
            <a:pPr marL="57150" indent="0">
              <a:buNone/>
            </a:pPr>
            <a:r>
              <a:rPr lang="en-US" sz="3100" dirty="0"/>
              <a:t>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4075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4242472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849" y="3089511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dirty="0"/>
              <a:t>Mentoring</a:t>
            </a:r>
          </a:p>
          <a:p>
            <a:pPr>
              <a:buNone/>
            </a:pPr>
            <a:r>
              <a:rPr lang="en-AU" sz="3200" dirty="0"/>
              <a:t>Critiquing</a:t>
            </a:r>
          </a:p>
          <a:p>
            <a:pPr>
              <a:buNone/>
            </a:pPr>
            <a:r>
              <a:rPr lang="en-AU" sz="3200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A group of women attending to a baby&#10;&#10;Description automatically generated">
            <a:extLst>
              <a:ext uri="{FF2B5EF4-FFF2-40B4-BE49-F238E27FC236}">
                <a16:creationId xmlns:a16="http://schemas.microsoft.com/office/drawing/2014/main" id="{84EB025D-1923-2554-5A06-3B7264E3F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374" r="14502"/>
          <a:stretch/>
        </p:blipFill>
        <p:spPr>
          <a:xfrm>
            <a:off x="3394303" y="1491593"/>
            <a:ext cx="5726271" cy="501487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627632"/>
            <a:ext cx="4456940" cy="489105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0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PAC Conference on demand, bite</a:t>
            </a:r>
            <a:r>
              <a:rPr lang="mr-IN" sz="3000" dirty="0"/>
              <a:t>–</a:t>
            </a:r>
            <a:r>
              <a:rPr lang="en-AU" sz="3000" dirty="0"/>
              <a:t>size video updates, newsletters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Community of Practice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screenshot of a cell phone showing a person measuring a person's head&#10;&#10;Description automatically generated">
            <a:extLst>
              <a:ext uri="{FF2B5EF4-FFF2-40B4-BE49-F238E27FC236}">
                <a16:creationId xmlns:a16="http://schemas.microsoft.com/office/drawing/2014/main" id="{8412D8BB-2E41-727B-CBEF-9D72A2FA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99" y="1347311"/>
            <a:ext cx="3021151" cy="5230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APLS 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 To 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APLS 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over: Advanced Paediatric Life Support, Seventh Edition, Edited By Stephanie Smith">
            <a:extLst>
              <a:ext uri="{FF2B5EF4-FFF2-40B4-BE49-F238E27FC236}">
                <a16:creationId xmlns:a16="http://schemas.microsoft.com/office/drawing/2014/main" id="{0669389E-F1DC-2476-6C75-EEA4DF28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47" y="2829530"/>
            <a:ext cx="288750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Practical</a:t>
            </a:r>
          </a:p>
          <a:p>
            <a:pPr marL="0" indent="0">
              <a:buNone/>
            </a:pPr>
            <a:r>
              <a:rPr lang="en-AU" sz="3200" dirty="0"/>
              <a:t>Skill Stations</a:t>
            </a:r>
          </a:p>
          <a:p>
            <a:pPr marL="0" indent="0">
              <a:buNone/>
            </a:pPr>
            <a:r>
              <a:rPr lang="en-AU" sz="3200" dirty="0"/>
              <a:t>Discussions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568" y="1621919"/>
            <a:ext cx="3888432" cy="2589883"/>
          </a:xfrm>
          <a:prstGeom prst="rect">
            <a:avLst/>
          </a:prstGeom>
          <a:noFill/>
        </p:spPr>
      </p:pic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7714" y="3605683"/>
            <a:ext cx="4248472" cy="28383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Practical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endParaRPr lang="en-AU" sz="3200" dirty="0"/>
          </a:p>
          <a:p>
            <a:pPr>
              <a:buNone/>
            </a:pPr>
            <a:r>
              <a:rPr lang="en-AU" sz="3200" dirty="0"/>
              <a:t>‘hands on’</a:t>
            </a:r>
          </a:p>
          <a:p>
            <a:pPr>
              <a:buNone/>
            </a:pPr>
            <a:r>
              <a:rPr lang="en-AU" sz="3200" dirty="0"/>
              <a:t>Team leader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8105" y="1835872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f2f Content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Assessment</a:t>
            </a:r>
          </a:p>
          <a:p>
            <a:pPr>
              <a:buNone/>
            </a:pPr>
            <a:r>
              <a:rPr lang="en-AU" sz="3200" dirty="0"/>
              <a:t>Skills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r>
              <a:rPr lang="en-AU" sz="3200" dirty="0"/>
              <a:t>T/F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466" name="Picture 2" descr="http://blog.transtutors.com/wp-content/uploads/2013/12/m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282215"/>
            <a:ext cx="6878736" cy="30732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3E62610463940A40597ABC2DB8746" ma:contentTypeVersion="7" ma:contentTypeDescription="Create a new document." ma:contentTypeScope="" ma:versionID="44c55708947733e683078fb9b68dbebc">
  <xsd:schema xmlns:xsd="http://www.w3.org/2001/XMLSchema" xmlns:xs="http://www.w3.org/2001/XMLSchema" xmlns:p="http://schemas.microsoft.com/office/2006/metadata/properties" xmlns:ns2="c56afaf0-23ba-448b-ab68-9310c18ab4ef" targetNamespace="http://schemas.microsoft.com/office/2006/metadata/properties" ma:root="true" ma:fieldsID="94515fd85578ab2c4647e5c408d53533" ns2:_="">
    <xsd:import namespace="c56afaf0-23ba-448b-ab68-9310c18ab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afaf0-23ba-448b-ab68-9310c18ab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BE195-2C2C-47B4-8FD7-217F02382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afaf0-23ba-448b-ab68-9310c18ab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C5171-3E23-4FD4-AFE0-57129AC74D89}">
  <ds:schemaRefs>
    <ds:schemaRef ds:uri="http://purl.org/dc/elements/1.1/"/>
    <ds:schemaRef ds:uri="http://schemas.microsoft.com/office/2006/metadata/properties"/>
    <ds:schemaRef ds:uri="c56afaf0-23ba-448b-ab68-9310c18ab4ef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9116</TotalTime>
  <Words>738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Verdana</vt:lpstr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APLS f2f Program</vt:lpstr>
      <vt:lpstr>PowerPoint Presentation</vt:lpstr>
      <vt:lpstr> Pre-course</vt:lpstr>
      <vt:lpstr> f2f Content </vt:lpstr>
      <vt:lpstr>PowerPoint Presentation</vt:lpstr>
      <vt:lpstr>f2f Content</vt:lpstr>
      <vt:lpstr>f2f Format</vt:lpstr>
      <vt:lpstr>PowerPoint Presentation</vt:lpstr>
      <vt:lpstr>PowerPoint Presentation</vt:lpstr>
      <vt:lpstr>Expectations </vt:lpstr>
      <vt:lpstr>Educational Support</vt:lpstr>
      <vt:lpstr>Post course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Jane Stanford</cp:lastModifiedBy>
  <cp:revision>41</cp:revision>
  <dcterms:created xsi:type="dcterms:W3CDTF">2015-03-20T07:35:20Z</dcterms:created>
  <dcterms:modified xsi:type="dcterms:W3CDTF">2024-04-04T05:27:22Z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0x010100E3C3E62610463940A40597ABC2DB8746</vt:lpwstr>
  </property>
</Properties>
</file>