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7146" r:id="rId1"/>
  </p:sldMasterIdLst>
  <p:notesMasterIdLst>
    <p:notesMasterId r:id="rId34"/>
  </p:notesMasterIdLst>
  <p:sldIdLst>
    <p:sldId id="256" r:id="rId2"/>
    <p:sldId id="493" r:id="rId3"/>
    <p:sldId id="475" r:id="rId4"/>
    <p:sldId id="450" r:id="rId5"/>
    <p:sldId id="449" r:id="rId6"/>
    <p:sldId id="489" r:id="rId7"/>
    <p:sldId id="490" r:id="rId8"/>
    <p:sldId id="491" r:id="rId9"/>
    <p:sldId id="492" r:id="rId10"/>
    <p:sldId id="452" r:id="rId11"/>
    <p:sldId id="477" r:id="rId12"/>
    <p:sldId id="460" r:id="rId13"/>
    <p:sldId id="476" r:id="rId14"/>
    <p:sldId id="458" r:id="rId15"/>
    <p:sldId id="479" r:id="rId16"/>
    <p:sldId id="456" r:id="rId17"/>
    <p:sldId id="486" r:id="rId18"/>
    <p:sldId id="454" r:id="rId19"/>
    <p:sldId id="480" r:id="rId20"/>
    <p:sldId id="463" r:id="rId21"/>
    <p:sldId id="481" r:id="rId22"/>
    <p:sldId id="487" r:id="rId23"/>
    <p:sldId id="488" r:id="rId24"/>
    <p:sldId id="462" r:id="rId25"/>
    <p:sldId id="482" r:id="rId26"/>
    <p:sldId id="467" r:id="rId27"/>
    <p:sldId id="483" r:id="rId28"/>
    <p:sldId id="474" r:id="rId29"/>
    <p:sldId id="484" r:id="rId30"/>
    <p:sldId id="472" r:id="rId31"/>
    <p:sldId id="485" r:id="rId32"/>
    <p:sldId id="261" r:id="rId33"/>
  </p:sldIdLst>
  <p:sldSz cx="9144000" cy="6858000" type="screen4x3"/>
  <p:notesSz cx="7315200" cy="9601200"/>
  <p:embeddedFontLst>
    <p:embeddedFont>
      <p:font typeface="Calibri" panose="020F0502020204030204" pitchFamily="34" charset="0"/>
      <p:regular r:id="rId35"/>
      <p:bold r:id="rId36"/>
      <p:italic r:id="rId37"/>
      <p:boldItalic r:id="rId38"/>
    </p:embeddedFont>
    <p:embeddedFont>
      <p:font typeface="Tahoma" panose="020B0604030504040204" pitchFamily="34" charset="0"/>
      <p:regular r:id="rId39"/>
      <p:bold r:id="rId40"/>
    </p:embeddedFont>
  </p:embeddedFontLst>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3183"/>
    <a:srgbClr val="565656"/>
    <a:srgbClr val="575757"/>
    <a:srgbClr val="9D9E96"/>
    <a:srgbClr val="FF6600"/>
    <a:srgbClr val="FF0000"/>
    <a:srgbClr val="F3AF1A"/>
    <a:srgbClr val="E22128"/>
    <a:srgbClr val="1BAD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846" autoAdjust="0"/>
    <p:restoredTop sz="92517" autoAdjust="0"/>
  </p:normalViewPr>
  <p:slideViewPr>
    <p:cSldViewPr>
      <p:cViewPr varScale="1">
        <p:scale>
          <a:sx n="118" d="100"/>
          <a:sy n="118" d="100"/>
        </p:scale>
        <p:origin x="1048"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7" d="100"/>
          <a:sy n="57" d="100"/>
        </p:scale>
        <p:origin x="-2520"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b="0">
                <a:latin typeface="Tahoma" panose="020B0604030504040204" pitchFamily="34" charset="0"/>
              </a:defRPr>
            </a:lvl1pPr>
          </a:lstStyle>
          <a:p>
            <a:pPr>
              <a:defRPr/>
            </a:pPr>
            <a:endParaRPr lang="en-US" dirty="0"/>
          </a:p>
        </p:txBody>
      </p:sp>
      <p:sp>
        <p:nvSpPr>
          <p:cNvPr id="7171" name="Rectangle 3"/>
          <p:cNvSpPr>
            <a:spLocks noGrp="1" noChangeArrowheads="1"/>
          </p:cNvSpPr>
          <p:nvPr>
            <p:ph type="dt" idx="1"/>
          </p:nvPr>
        </p:nvSpPr>
        <p:spPr bwMode="auto">
          <a:xfrm>
            <a:off x="4143375"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b="0">
                <a:latin typeface="Tahoma" panose="020B0604030504040204" pitchFamily="34" charset="0"/>
              </a:defRPr>
            </a:lvl1pPr>
          </a:lstStyle>
          <a:p>
            <a:pPr>
              <a:defRPr/>
            </a:pPr>
            <a:endParaRPr lang="en-US" dirty="0"/>
          </a:p>
        </p:txBody>
      </p:sp>
      <p:sp>
        <p:nvSpPr>
          <p:cNvPr id="37892"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731838" y="4560888"/>
            <a:ext cx="5851525" cy="4321175"/>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174" name="Rectangle 6"/>
          <p:cNvSpPr>
            <a:spLocks noGrp="1" noChangeArrowheads="1"/>
          </p:cNvSpPr>
          <p:nvPr>
            <p:ph type="ftr" sz="quarter" idx="4"/>
          </p:nvPr>
        </p:nvSpPr>
        <p:spPr bwMode="auto">
          <a:xfrm>
            <a:off x="0" y="9118600"/>
            <a:ext cx="3170238" cy="481013"/>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b="0">
                <a:latin typeface="Tahoma" panose="020B0604030504040204" pitchFamily="34" charset="0"/>
              </a:defRPr>
            </a:lvl1pPr>
          </a:lstStyle>
          <a:p>
            <a:pPr>
              <a:defRPr/>
            </a:pPr>
            <a:endParaRPr lang="en-US" dirty="0"/>
          </a:p>
        </p:txBody>
      </p:sp>
      <p:sp>
        <p:nvSpPr>
          <p:cNvPr id="7175" name="Rectangle 7"/>
          <p:cNvSpPr>
            <a:spLocks noGrp="1" noChangeArrowheads="1"/>
          </p:cNvSpPr>
          <p:nvPr>
            <p:ph type="sldNum" sz="quarter" idx="5"/>
          </p:nvPr>
        </p:nvSpPr>
        <p:spPr bwMode="auto">
          <a:xfrm>
            <a:off x="4143375" y="9118600"/>
            <a:ext cx="3170238" cy="481013"/>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b="0">
                <a:latin typeface="Tahoma" panose="020B0604030504040204" pitchFamily="34" charset="0"/>
              </a:defRPr>
            </a:lvl1pPr>
          </a:lstStyle>
          <a:p>
            <a:pPr>
              <a:defRPr/>
            </a:pPr>
            <a:fld id="{C7CF4A16-F19E-472E-AE33-735C98660291}" type="slidenum">
              <a:rPr lang="en-US" smtClean="0"/>
              <a:pPr>
                <a:defRPr/>
              </a:pPr>
              <a:t>‹#›</a:t>
            </a:fld>
            <a:endParaRPr lang="en-US" dirty="0"/>
          </a:p>
        </p:txBody>
      </p:sp>
    </p:spTree>
    <p:extLst>
      <p:ext uri="{BB962C8B-B14F-4D97-AF65-F5344CB8AC3E}">
        <p14:creationId xmlns:p14="http://schemas.microsoft.com/office/powerpoint/2010/main" val="832837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ahoma" panose="020B060403050404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Tahoma" panose="020B060403050404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Tahoma" panose="020B060403050404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Tahoma" panose="020B060403050404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spcBef>
                <a:spcPct val="30000"/>
              </a:spcBef>
              <a:defRPr sz="1200">
                <a:solidFill>
                  <a:schemeClr val="tx1"/>
                </a:solidFill>
                <a:latin typeface="Arial" pitchFamily="34" charset="0"/>
              </a:defRPr>
            </a:lvl1pPr>
            <a:lvl2pPr marL="742950" indent="-285750" defTabSz="957263" eaLnBrk="0" hangingPunct="0">
              <a:spcBef>
                <a:spcPct val="30000"/>
              </a:spcBef>
              <a:defRPr sz="1200">
                <a:solidFill>
                  <a:schemeClr val="tx1"/>
                </a:solidFill>
                <a:latin typeface="Arial" pitchFamily="34" charset="0"/>
              </a:defRPr>
            </a:lvl2pPr>
            <a:lvl3pPr marL="1143000" indent="-228600" defTabSz="957263" eaLnBrk="0" hangingPunct="0">
              <a:spcBef>
                <a:spcPct val="30000"/>
              </a:spcBef>
              <a:defRPr sz="1200">
                <a:solidFill>
                  <a:schemeClr val="tx1"/>
                </a:solidFill>
                <a:latin typeface="Arial" pitchFamily="34" charset="0"/>
              </a:defRPr>
            </a:lvl3pPr>
            <a:lvl4pPr marL="1600200" indent="-228600" defTabSz="957263" eaLnBrk="0" hangingPunct="0">
              <a:spcBef>
                <a:spcPct val="30000"/>
              </a:spcBef>
              <a:defRPr sz="1200">
                <a:solidFill>
                  <a:schemeClr val="tx1"/>
                </a:solidFill>
                <a:latin typeface="Arial" pitchFamily="34" charset="0"/>
              </a:defRPr>
            </a:lvl4pPr>
            <a:lvl5pPr marL="2057400" indent="-228600" defTabSz="957263" eaLnBrk="0" hangingPunct="0">
              <a:spcBef>
                <a:spcPct val="30000"/>
              </a:spcBef>
              <a:defRPr sz="1200">
                <a:solidFill>
                  <a:schemeClr val="tx1"/>
                </a:solidFill>
                <a:latin typeface="Arial" pitchFamily="34" charset="0"/>
              </a:defRPr>
            </a:lvl5pPr>
            <a:lvl6pPr marL="2514600" indent="-228600" defTabSz="957263" eaLnBrk="0" fontAlgn="base" hangingPunct="0">
              <a:spcBef>
                <a:spcPct val="30000"/>
              </a:spcBef>
              <a:spcAft>
                <a:spcPct val="0"/>
              </a:spcAft>
              <a:defRPr sz="1200">
                <a:solidFill>
                  <a:schemeClr val="tx1"/>
                </a:solidFill>
                <a:latin typeface="Arial" pitchFamily="34" charset="0"/>
              </a:defRPr>
            </a:lvl6pPr>
            <a:lvl7pPr marL="2971800" indent="-228600" defTabSz="957263" eaLnBrk="0" fontAlgn="base" hangingPunct="0">
              <a:spcBef>
                <a:spcPct val="30000"/>
              </a:spcBef>
              <a:spcAft>
                <a:spcPct val="0"/>
              </a:spcAft>
              <a:defRPr sz="1200">
                <a:solidFill>
                  <a:schemeClr val="tx1"/>
                </a:solidFill>
                <a:latin typeface="Arial" pitchFamily="34" charset="0"/>
              </a:defRPr>
            </a:lvl7pPr>
            <a:lvl8pPr marL="3429000" indent="-228600" defTabSz="957263" eaLnBrk="0" fontAlgn="base" hangingPunct="0">
              <a:spcBef>
                <a:spcPct val="30000"/>
              </a:spcBef>
              <a:spcAft>
                <a:spcPct val="0"/>
              </a:spcAft>
              <a:defRPr sz="1200">
                <a:solidFill>
                  <a:schemeClr val="tx1"/>
                </a:solidFill>
                <a:latin typeface="Arial" pitchFamily="34" charset="0"/>
              </a:defRPr>
            </a:lvl8pPr>
            <a:lvl9pPr marL="3886200" indent="-228600" defTabSz="9572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088CDF1-5112-4A6F-ABBE-6566ADBDCB21}" type="slidenum">
              <a:rPr lang="en-US" altLang="en-US" sz="1300" smtClean="0">
                <a:latin typeface="Tahoma" panose="020B0604030504040204" pitchFamily="34" charset="0"/>
              </a:rPr>
              <a:pPr eaLnBrk="1" hangingPunct="1">
                <a:spcBef>
                  <a:spcPct val="0"/>
                </a:spcBef>
              </a:pPr>
              <a:t>2</a:t>
            </a:fld>
            <a:endParaRPr lang="en-US" altLang="en-US" sz="1300" dirty="0">
              <a:latin typeface="Tahoma" panose="020B0604030504040204"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119143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spcBef>
                <a:spcPct val="30000"/>
              </a:spcBef>
              <a:defRPr sz="1200">
                <a:solidFill>
                  <a:schemeClr val="tx1"/>
                </a:solidFill>
                <a:latin typeface="Arial" pitchFamily="34" charset="0"/>
              </a:defRPr>
            </a:lvl1pPr>
            <a:lvl2pPr marL="742950" indent="-285750" defTabSz="957263" eaLnBrk="0" hangingPunct="0">
              <a:spcBef>
                <a:spcPct val="30000"/>
              </a:spcBef>
              <a:defRPr sz="1200">
                <a:solidFill>
                  <a:schemeClr val="tx1"/>
                </a:solidFill>
                <a:latin typeface="Arial" pitchFamily="34" charset="0"/>
              </a:defRPr>
            </a:lvl2pPr>
            <a:lvl3pPr marL="1143000" indent="-228600" defTabSz="957263" eaLnBrk="0" hangingPunct="0">
              <a:spcBef>
                <a:spcPct val="30000"/>
              </a:spcBef>
              <a:defRPr sz="1200">
                <a:solidFill>
                  <a:schemeClr val="tx1"/>
                </a:solidFill>
                <a:latin typeface="Arial" pitchFamily="34" charset="0"/>
              </a:defRPr>
            </a:lvl3pPr>
            <a:lvl4pPr marL="1600200" indent="-228600" defTabSz="957263" eaLnBrk="0" hangingPunct="0">
              <a:spcBef>
                <a:spcPct val="30000"/>
              </a:spcBef>
              <a:defRPr sz="1200">
                <a:solidFill>
                  <a:schemeClr val="tx1"/>
                </a:solidFill>
                <a:latin typeface="Arial" pitchFamily="34" charset="0"/>
              </a:defRPr>
            </a:lvl4pPr>
            <a:lvl5pPr marL="2057400" indent="-228600" defTabSz="957263" eaLnBrk="0" hangingPunct="0">
              <a:spcBef>
                <a:spcPct val="30000"/>
              </a:spcBef>
              <a:defRPr sz="1200">
                <a:solidFill>
                  <a:schemeClr val="tx1"/>
                </a:solidFill>
                <a:latin typeface="Arial" pitchFamily="34" charset="0"/>
              </a:defRPr>
            </a:lvl5pPr>
            <a:lvl6pPr marL="2514600" indent="-228600" defTabSz="957263" eaLnBrk="0" fontAlgn="base" hangingPunct="0">
              <a:spcBef>
                <a:spcPct val="30000"/>
              </a:spcBef>
              <a:spcAft>
                <a:spcPct val="0"/>
              </a:spcAft>
              <a:defRPr sz="1200">
                <a:solidFill>
                  <a:schemeClr val="tx1"/>
                </a:solidFill>
                <a:latin typeface="Arial" pitchFamily="34" charset="0"/>
              </a:defRPr>
            </a:lvl6pPr>
            <a:lvl7pPr marL="2971800" indent="-228600" defTabSz="957263" eaLnBrk="0" fontAlgn="base" hangingPunct="0">
              <a:spcBef>
                <a:spcPct val="30000"/>
              </a:spcBef>
              <a:spcAft>
                <a:spcPct val="0"/>
              </a:spcAft>
              <a:defRPr sz="1200">
                <a:solidFill>
                  <a:schemeClr val="tx1"/>
                </a:solidFill>
                <a:latin typeface="Arial" pitchFamily="34" charset="0"/>
              </a:defRPr>
            </a:lvl7pPr>
            <a:lvl8pPr marL="3429000" indent="-228600" defTabSz="957263" eaLnBrk="0" fontAlgn="base" hangingPunct="0">
              <a:spcBef>
                <a:spcPct val="30000"/>
              </a:spcBef>
              <a:spcAft>
                <a:spcPct val="0"/>
              </a:spcAft>
              <a:defRPr sz="1200">
                <a:solidFill>
                  <a:schemeClr val="tx1"/>
                </a:solidFill>
                <a:latin typeface="Arial" pitchFamily="34" charset="0"/>
              </a:defRPr>
            </a:lvl8pPr>
            <a:lvl9pPr marL="3886200" indent="-228600" defTabSz="9572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75A41BC-480C-48F5-9C23-A1B99ACB4E75}" type="slidenum">
              <a:rPr lang="en-US" altLang="en-US" sz="1300" smtClean="0">
                <a:latin typeface="Tahoma" panose="020B0604030504040204" pitchFamily="34" charset="0"/>
              </a:rPr>
              <a:pPr eaLnBrk="1" hangingPunct="1">
                <a:spcBef>
                  <a:spcPct val="0"/>
                </a:spcBef>
              </a:pPr>
              <a:t>13</a:t>
            </a:fld>
            <a:endParaRPr lang="en-US" altLang="en-US" sz="1300" dirty="0">
              <a:latin typeface="Tahoma" panose="020B0604030504040204" pitchFamily="34"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spcBef>
                <a:spcPct val="30000"/>
              </a:spcBef>
              <a:defRPr sz="1200">
                <a:solidFill>
                  <a:schemeClr val="tx1"/>
                </a:solidFill>
                <a:latin typeface="Arial" pitchFamily="34" charset="0"/>
              </a:defRPr>
            </a:lvl1pPr>
            <a:lvl2pPr marL="742950" indent="-285750" defTabSz="957263" eaLnBrk="0" hangingPunct="0">
              <a:spcBef>
                <a:spcPct val="30000"/>
              </a:spcBef>
              <a:defRPr sz="1200">
                <a:solidFill>
                  <a:schemeClr val="tx1"/>
                </a:solidFill>
                <a:latin typeface="Arial" pitchFamily="34" charset="0"/>
              </a:defRPr>
            </a:lvl2pPr>
            <a:lvl3pPr marL="1143000" indent="-228600" defTabSz="957263" eaLnBrk="0" hangingPunct="0">
              <a:spcBef>
                <a:spcPct val="30000"/>
              </a:spcBef>
              <a:defRPr sz="1200">
                <a:solidFill>
                  <a:schemeClr val="tx1"/>
                </a:solidFill>
                <a:latin typeface="Arial" pitchFamily="34" charset="0"/>
              </a:defRPr>
            </a:lvl3pPr>
            <a:lvl4pPr marL="1600200" indent="-228600" defTabSz="957263" eaLnBrk="0" hangingPunct="0">
              <a:spcBef>
                <a:spcPct val="30000"/>
              </a:spcBef>
              <a:defRPr sz="1200">
                <a:solidFill>
                  <a:schemeClr val="tx1"/>
                </a:solidFill>
                <a:latin typeface="Arial" pitchFamily="34" charset="0"/>
              </a:defRPr>
            </a:lvl4pPr>
            <a:lvl5pPr marL="2057400" indent="-228600" defTabSz="957263" eaLnBrk="0" hangingPunct="0">
              <a:spcBef>
                <a:spcPct val="30000"/>
              </a:spcBef>
              <a:defRPr sz="1200">
                <a:solidFill>
                  <a:schemeClr val="tx1"/>
                </a:solidFill>
                <a:latin typeface="Arial" pitchFamily="34" charset="0"/>
              </a:defRPr>
            </a:lvl5pPr>
            <a:lvl6pPr marL="2514600" indent="-228600" defTabSz="957263" eaLnBrk="0" fontAlgn="base" hangingPunct="0">
              <a:spcBef>
                <a:spcPct val="30000"/>
              </a:spcBef>
              <a:spcAft>
                <a:spcPct val="0"/>
              </a:spcAft>
              <a:defRPr sz="1200">
                <a:solidFill>
                  <a:schemeClr val="tx1"/>
                </a:solidFill>
                <a:latin typeface="Arial" pitchFamily="34" charset="0"/>
              </a:defRPr>
            </a:lvl6pPr>
            <a:lvl7pPr marL="2971800" indent="-228600" defTabSz="957263" eaLnBrk="0" fontAlgn="base" hangingPunct="0">
              <a:spcBef>
                <a:spcPct val="30000"/>
              </a:spcBef>
              <a:spcAft>
                <a:spcPct val="0"/>
              </a:spcAft>
              <a:defRPr sz="1200">
                <a:solidFill>
                  <a:schemeClr val="tx1"/>
                </a:solidFill>
                <a:latin typeface="Arial" pitchFamily="34" charset="0"/>
              </a:defRPr>
            </a:lvl7pPr>
            <a:lvl8pPr marL="3429000" indent="-228600" defTabSz="957263" eaLnBrk="0" fontAlgn="base" hangingPunct="0">
              <a:spcBef>
                <a:spcPct val="30000"/>
              </a:spcBef>
              <a:spcAft>
                <a:spcPct val="0"/>
              </a:spcAft>
              <a:defRPr sz="1200">
                <a:solidFill>
                  <a:schemeClr val="tx1"/>
                </a:solidFill>
                <a:latin typeface="Arial" pitchFamily="34" charset="0"/>
              </a:defRPr>
            </a:lvl8pPr>
            <a:lvl9pPr marL="3886200" indent="-228600" defTabSz="9572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4AAB02C-139C-494E-B4D1-B3641F03DA40}" type="slidenum">
              <a:rPr lang="en-US" altLang="en-US" sz="1300" smtClean="0">
                <a:latin typeface="Tahoma" panose="020B0604030504040204" pitchFamily="34" charset="0"/>
              </a:rPr>
              <a:pPr eaLnBrk="1" hangingPunct="1">
                <a:spcBef>
                  <a:spcPct val="0"/>
                </a:spcBef>
              </a:pPr>
              <a:t>14</a:t>
            </a:fld>
            <a:endParaRPr lang="en-US" altLang="en-US" sz="1300" dirty="0">
              <a:latin typeface="Tahoma" panose="020B0604030504040204" pitchFamily="34"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spcBef>
                <a:spcPct val="30000"/>
              </a:spcBef>
              <a:defRPr sz="1200">
                <a:solidFill>
                  <a:schemeClr val="tx1"/>
                </a:solidFill>
                <a:latin typeface="Arial" pitchFamily="34" charset="0"/>
              </a:defRPr>
            </a:lvl1pPr>
            <a:lvl2pPr marL="742950" indent="-285750" defTabSz="957263" eaLnBrk="0" hangingPunct="0">
              <a:spcBef>
                <a:spcPct val="30000"/>
              </a:spcBef>
              <a:defRPr sz="1200">
                <a:solidFill>
                  <a:schemeClr val="tx1"/>
                </a:solidFill>
                <a:latin typeface="Arial" pitchFamily="34" charset="0"/>
              </a:defRPr>
            </a:lvl2pPr>
            <a:lvl3pPr marL="1143000" indent="-228600" defTabSz="957263" eaLnBrk="0" hangingPunct="0">
              <a:spcBef>
                <a:spcPct val="30000"/>
              </a:spcBef>
              <a:defRPr sz="1200">
                <a:solidFill>
                  <a:schemeClr val="tx1"/>
                </a:solidFill>
                <a:latin typeface="Arial" pitchFamily="34" charset="0"/>
              </a:defRPr>
            </a:lvl3pPr>
            <a:lvl4pPr marL="1600200" indent="-228600" defTabSz="957263" eaLnBrk="0" hangingPunct="0">
              <a:spcBef>
                <a:spcPct val="30000"/>
              </a:spcBef>
              <a:defRPr sz="1200">
                <a:solidFill>
                  <a:schemeClr val="tx1"/>
                </a:solidFill>
                <a:latin typeface="Arial" pitchFamily="34" charset="0"/>
              </a:defRPr>
            </a:lvl4pPr>
            <a:lvl5pPr marL="2057400" indent="-228600" defTabSz="957263" eaLnBrk="0" hangingPunct="0">
              <a:spcBef>
                <a:spcPct val="30000"/>
              </a:spcBef>
              <a:defRPr sz="1200">
                <a:solidFill>
                  <a:schemeClr val="tx1"/>
                </a:solidFill>
                <a:latin typeface="Arial" pitchFamily="34" charset="0"/>
              </a:defRPr>
            </a:lvl5pPr>
            <a:lvl6pPr marL="2514600" indent="-228600" defTabSz="957263" eaLnBrk="0" fontAlgn="base" hangingPunct="0">
              <a:spcBef>
                <a:spcPct val="30000"/>
              </a:spcBef>
              <a:spcAft>
                <a:spcPct val="0"/>
              </a:spcAft>
              <a:defRPr sz="1200">
                <a:solidFill>
                  <a:schemeClr val="tx1"/>
                </a:solidFill>
                <a:latin typeface="Arial" pitchFamily="34" charset="0"/>
              </a:defRPr>
            </a:lvl6pPr>
            <a:lvl7pPr marL="2971800" indent="-228600" defTabSz="957263" eaLnBrk="0" fontAlgn="base" hangingPunct="0">
              <a:spcBef>
                <a:spcPct val="30000"/>
              </a:spcBef>
              <a:spcAft>
                <a:spcPct val="0"/>
              </a:spcAft>
              <a:defRPr sz="1200">
                <a:solidFill>
                  <a:schemeClr val="tx1"/>
                </a:solidFill>
                <a:latin typeface="Arial" pitchFamily="34" charset="0"/>
              </a:defRPr>
            </a:lvl7pPr>
            <a:lvl8pPr marL="3429000" indent="-228600" defTabSz="957263" eaLnBrk="0" fontAlgn="base" hangingPunct="0">
              <a:spcBef>
                <a:spcPct val="30000"/>
              </a:spcBef>
              <a:spcAft>
                <a:spcPct val="0"/>
              </a:spcAft>
              <a:defRPr sz="1200">
                <a:solidFill>
                  <a:schemeClr val="tx1"/>
                </a:solidFill>
                <a:latin typeface="Arial" pitchFamily="34" charset="0"/>
              </a:defRPr>
            </a:lvl8pPr>
            <a:lvl9pPr marL="3886200" indent="-228600" defTabSz="9572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0A150EA-F53E-4B4B-8145-4767D0EF7036}" type="slidenum">
              <a:rPr lang="en-US" altLang="en-US" sz="1300" smtClean="0">
                <a:latin typeface="Tahoma" panose="020B0604030504040204" pitchFamily="34" charset="0"/>
              </a:rPr>
              <a:pPr eaLnBrk="1" hangingPunct="1">
                <a:spcBef>
                  <a:spcPct val="0"/>
                </a:spcBef>
              </a:pPr>
              <a:t>15</a:t>
            </a:fld>
            <a:endParaRPr lang="en-US" altLang="en-US" sz="1300" dirty="0">
              <a:latin typeface="Tahoma" panose="020B0604030504040204" pitchFamily="34"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spcBef>
                <a:spcPct val="30000"/>
              </a:spcBef>
              <a:defRPr sz="1200">
                <a:solidFill>
                  <a:schemeClr val="tx1"/>
                </a:solidFill>
                <a:latin typeface="Arial" pitchFamily="34" charset="0"/>
              </a:defRPr>
            </a:lvl1pPr>
            <a:lvl2pPr marL="742950" indent="-285750" defTabSz="957263" eaLnBrk="0" hangingPunct="0">
              <a:spcBef>
                <a:spcPct val="30000"/>
              </a:spcBef>
              <a:defRPr sz="1200">
                <a:solidFill>
                  <a:schemeClr val="tx1"/>
                </a:solidFill>
                <a:latin typeface="Arial" pitchFamily="34" charset="0"/>
              </a:defRPr>
            </a:lvl2pPr>
            <a:lvl3pPr marL="1143000" indent="-228600" defTabSz="957263" eaLnBrk="0" hangingPunct="0">
              <a:spcBef>
                <a:spcPct val="30000"/>
              </a:spcBef>
              <a:defRPr sz="1200">
                <a:solidFill>
                  <a:schemeClr val="tx1"/>
                </a:solidFill>
                <a:latin typeface="Arial" pitchFamily="34" charset="0"/>
              </a:defRPr>
            </a:lvl3pPr>
            <a:lvl4pPr marL="1600200" indent="-228600" defTabSz="957263" eaLnBrk="0" hangingPunct="0">
              <a:spcBef>
                <a:spcPct val="30000"/>
              </a:spcBef>
              <a:defRPr sz="1200">
                <a:solidFill>
                  <a:schemeClr val="tx1"/>
                </a:solidFill>
                <a:latin typeface="Arial" pitchFamily="34" charset="0"/>
              </a:defRPr>
            </a:lvl4pPr>
            <a:lvl5pPr marL="2057400" indent="-228600" defTabSz="957263" eaLnBrk="0" hangingPunct="0">
              <a:spcBef>
                <a:spcPct val="30000"/>
              </a:spcBef>
              <a:defRPr sz="1200">
                <a:solidFill>
                  <a:schemeClr val="tx1"/>
                </a:solidFill>
                <a:latin typeface="Arial" pitchFamily="34" charset="0"/>
              </a:defRPr>
            </a:lvl5pPr>
            <a:lvl6pPr marL="2514600" indent="-228600" defTabSz="957263" eaLnBrk="0" fontAlgn="base" hangingPunct="0">
              <a:spcBef>
                <a:spcPct val="30000"/>
              </a:spcBef>
              <a:spcAft>
                <a:spcPct val="0"/>
              </a:spcAft>
              <a:defRPr sz="1200">
                <a:solidFill>
                  <a:schemeClr val="tx1"/>
                </a:solidFill>
                <a:latin typeface="Arial" pitchFamily="34" charset="0"/>
              </a:defRPr>
            </a:lvl6pPr>
            <a:lvl7pPr marL="2971800" indent="-228600" defTabSz="957263" eaLnBrk="0" fontAlgn="base" hangingPunct="0">
              <a:spcBef>
                <a:spcPct val="30000"/>
              </a:spcBef>
              <a:spcAft>
                <a:spcPct val="0"/>
              </a:spcAft>
              <a:defRPr sz="1200">
                <a:solidFill>
                  <a:schemeClr val="tx1"/>
                </a:solidFill>
                <a:latin typeface="Arial" pitchFamily="34" charset="0"/>
              </a:defRPr>
            </a:lvl7pPr>
            <a:lvl8pPr marL="3429000" indent="-228600" defTabSz="957263" eaLnBrk="0" fontAlgn="base" hangingPunct="0">
              <a:spcBef>
                <a:spcPct val="30000"/>
              </a:spcBef>
              <a:spcAft>
                <a:spcPct val="0"/>
              </a:spcAft>
              <a:defRPr sz="1200">
                <a:solidFill>
                  <a:schemeClr val="tx1"/>
                </a:solidFill>
                <a:latin typeface="Arial" pitchFamily="34" charset="0"/>
              </a:defRPr>
            </a:lvl8pPr>
            <a:lvl9pPr marL="3886200" indent="-228600" defTabSz="9572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FB5ED637-8701-408A-AF67-F2C9A75A8658}" type="slidenum">
              <a:rPr lang="en-US" altLang="en-US" sz="1300" smtClean="0">
                <a:latin typeface="Tahoma" panose="020B0604030504040204" pitchFamily="34" charset="0"/>
              </a:rPr>
              <a:pPr eaLnBrk="1" hangingPunct="1">
                <a:spcBef>
                  <a:spcPct val="0"/>
                </a:spcBef>
              </a:pPr>
              <a:t>16</a:t>
            </a:fld>
            <a:endParaRPr lang="en-US" altLang="en-US" sz="1300" dirty="0">
              <a:latin typeface="Tahoma" panose="020B0604030504040204" pitchFamily="34"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spcBef>
                <a:spcPct val="30000"/>
              </a:spcBef>
              <a:defRPr sz="1200">
                <a:solidFill>
                  <a:schemeClr val="tx1"/>
                </a:solidFill>
                <a:latin typeface="Arial" pitchFamily="34" charset="0"/>
              </a:defRPr>
            </a:lvl1pPr>
            <a:lvl2pPr marL="742950" indent="-285750" defTabSz="957263" eaLnBrk="0" hangingPunct="0">
              <a:spcBef>
                <a:spcPct val="30000"/>
              </a:spcBef>
              <a:defRPr sz="1200">
                <a:solidFill>
                  <a:schemeClr val="tx1"/>
                </a:solidFill>
                <a:latin typeface="Arial" pitchFamily="34" charset="0"/>
              </a:defRPr>
            </a:lvl2pPr>
            <a:lvl3pPr marL="1143000" indent="-228600" defTabSz="957263" eaLnBrk="0" hangingPunct="0">
              <a:spcBef>
                <a:spcPct val="30000"/>
              </a:spcBef>
              <a:defRPr sz="1200">
                <a:solidFill>
                  <a:schemeClr val="tx1"/>
                </a:solidFill>
                <a:latin typeface="Arial" pitchFamily="34" charset="0"/>
              </a:defRPr>
            </a:lvl3pPr>
            <a:lvl4pPr marL="1600200" indent="-228600" defTabSz="957263" eaLnBrk="0" hangingPunct="0">
              <a:spcBef>
                <a:spcPct val="30000"/>
              </a:spcBef>
              <a:defRPr sz="1200">
                <a:solidFill>
                  <a:schemeClr val="tx1"/>
                </a:solidFill>
                <a:latin typeface="Arial" pitchFamily="34" charset="0"/>
              </a:defRPr>
            </a:lvl4pPr>
            <a:lvl5pPr marL="2057400" indent="-228600" defTabSz="957263" eaLnBrk="0" hangingPunct="0">
              <a:spcBef>
                <a:spcPct val="30000"/>
              </a:spcBef>
              <a:defRPr sz="1200">
                <a:solidFill>
                  <a:schemeClr val="tx1"/>
                </a:solidFill>
                <a:latin typeface="Arial" pitchFamily="34" charset="0"/>
              </a:defRPr>
            </a:lvl5pPr>
            <a:lvl6pPr marL="2514600" indent="-228600" defTabSz="957263" eaLnBrk="0" fontAlgn="base" hangingPunct="0">
              <a:spcBef>
                <a:spcPct val="30000"/>
              </a:spcBef>
              <a:spcAft>
                <a:spcPct val="0"/>
              </a:spcAft>
              <a:defRPr sz="1200">
                <a:solidFill>
                  <a:schemeClr val="tx1"/>
                </a:solidFill>
                <a:latin typeface="Arial" pitchFamily="34" charset="0"/>
              </a:defRPr>
            </a:lvl6pPr>
            <a:lvl7pPr marL="2971800" indent="-228600" defTabSz="957263" eaLnBrk="0" fontAlgn="base" hangingPunct="0">
              <a:spcBef>
                <a:spcPct val="30000"/>
              </a:spcBef>
              <a:spcAft>
                <a:spcPct val="0"/>
              </a:spcAft>
              <a:defRPr sz="1200">
                <a:solidFill>
                  <a:schemeClr val="tx1"/>
                </a:solidFill>
                <a:latin typeface="Arial" pitchFamily="34" charset="0"/>
              </a:defRPr>
            </a:lvl7pPr>
            <a:lvl8pPr marL="3429000" indent="-228600" defTabSz="957263" eaLnBrk="0" fontAlgn="base" hangingPunct="0">
              <a:spcBef>
                <a:spcPct val="30000"/>
              </a:spcBef>
              <a:spcAft>
                <a:spcPct val="0"/>
              </a:spcAft>
              <a:defRPr sz="1200">
                <a:solidFill>
                  <a:schemeClr val="tx1"/>
                </a:solidFill>
                <a:latin typeface="Arial" pitchFamily="34" charset="0"/>
              </a:defRPr>
            </a:lvl8pPr>
            <a:lvl9pPr marL="3886200" indent="-228600" defTabSz="9572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6F877E4-4FCF-4768-8956-85215BACD8BB}" type="slidenum">
              <a:rPr lang="en-US" altLang="en-US" sz="1300" smtClean="0">
                <a:latin typeface="Tahoma" panose="020B0604030504040204" pitchFamily="34" charset="0"/>
              </a:rPr>
              <a:pPr eaLnBrk="1" hangingPunct="1">
                <a:spcBef>
                  <a:spcPct val="0"/>
                </a:spcBef>
              </a:pPr>
              <a:t>17</a:t>
            </a:fld>
            <a:endParaRPr lang="en-US" altLang="en-US" sz="1300" dirty="0">
              <a:latin typeface="Tahoma" panose="020B0604030504040204" pitchFamily="34"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spcBef>
                <a:spcPct val="30000"/>
              </a:spcBef>
              <a:defRPr sz="1200">
                <a:solidFill>
                  <a:schemeClr val="tx1"/>
                </a:solidFill>
                <a:latin typeface="Arial" pitchFamily="34" charset="0"/>
              </a:defRPr>
            </a:lvl1pPr>
            <a:lvl2pPr marL="742950" indent="-285750" defTabSz="957263" eaLnBrk="0" hangingPunct="0">
              <a:spcBef>
                <a:spcPct val="30000"/>
              </a:spcBef>
              <a:defRPr sz="1200">
                <a:solidFill>
                  <a:schemeClr val="tx1"/>
                </a:solidFill>
                <a:latin typeface="Arial" pitchFamily="34" charset="0"/>
              </a:defRPr>
            </a:lvl2pPr>
            <a:lvl3pPr marL="1143000" indent="-228600" defTabSz="957263" eaLnBrk="0" hangingPunct="0">
              <a:spcBef>
                <a:spcPct val="30000"/>
              </a:spcBef>
              <a:defRPr sz="1200">
                <a:solidFill>
                  <a:schemeClr val="tx1"/>
                </a:solidFill>
                <a:latin typeface="Arial" pitchFamily="34" charset="0"/>
              </a:defRPr>
            </a:lvl3pPr>
            <a:lvl4pPr marL="1600200" indent="-228600" defTabSz="957263" eaLnBrk="0" hangingPunct="0">
              <a:spcBef>
                <a:spcPct val="30000"/>
              </a:spcBef>
              <a:defRPr sz="1200">
                <a:solidFill>
                  <a:schemeClr val="tx1"/>
                </a:solidFill>
                <a:latin typeface="Arial" pitchFamily="34" charset="0"/>
              </a:defRPr>
            </a:lvl4pPr>
            <a:lvl5pPr marL="2057400" indent="-228600" defTabSz="957263" eaLnBrk="0" hangingPunct="0">
              <a:spcBef>
                <a:spcPct val="30000"/>
              </a:spcBef>
              <a:defRPr sz="1200">
                <a:solidFill>
                  <a:schemeClr val="tx1"/>
                </a:solidFill>
                <a:latin typeface="Arial" pitchFamily="34" charset="0"/>
              </a:defRPr>
            </a:lvl5pPr>
            <a:lvl6pPr marL="2514600" indent="-228600" defTabSz="957263" eaLnBrk="0" fontAlgn="base" hangingPunct="0">
              <a:spcBef>
                <a:spcPct val="30000"/>
              </a:spcBef>
              <a:spcAft>
                <a:spcPct val="0"/>
              </a:spcAft>
              <a:defRPr sz="1200">
                <a:solidFill>
                  <a:schemeClr val="tx1"/>
                </a:solidFill>
                <a:latin typeface="Arial" pitchFamily="34" charset="0"/>
              </a:defRPr>
            </a:lvl6pPr>
            <a:lvl7pPr marL="2971800" indent="-228600" defTabSz="957263" eaLnBrk="0" fontAlgn="base" hangingPunct="0">
              <a:spcBef>
                <a:spcPct val="30000"/>
              </a:spcBef>
              <a:spcAft>
                <a:spcPct val="0"/>
              </a:spcAft>
              <a:defRPr sz="1200">
                <a:solidFill>
                  <a:schemeClr val="tx1"/>
                </a:solidFill>
                <a:latin typeface="Arial" pitchFamily="34" charset="0"/>
              </a:defRPr>
            </a:lvl7pPr>
            <a:lvl8pPr marL="3429000" indent="-228600" defTabSz="957263" eaLnBrk="0" fontAlgn="base" hangingPunct="0">
              <a:spcBef>
                <a:spcPct val="30000"/>
              </a:spcBef>
              <a:spcAft>
                <a:spcPct val="0"/>
              </a:spcAft>
              <a:defRPr sz="1200">
                <a:solidFill>
                  <a:schemeClr val="tx1"/>
                </a:solidFill>
                <a:latin typeface="Arial" pitchFamily="34" charset="0"/>
              </a:defRPr>
            </a:lvl8pPr>
            <a:lvl9pPr marL="3886200" indent="-228600" defTabSz="9572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856C84E-939E-420B-BF14-5ED0BBFDD234}" type="slidenum">
              <a:rPr lang="en-US" altLang="en-US" sz="1300" smtClean="0">
                <a:latin typeface="Tahoma" panose="020B0604030504040204" pitchFamily="34" charset="0"/>
              </a:rPr>
              <a:pPr eaLnBrk="1" hangingPunct="1">
                <a:spcBef>
                  <a:spcPct val="0"/>
                </a:spcBef>
              </a:pPr>
              <a:t>18</a:t>
            </a:fld>
            <a:endParaRPr lang="en-US" altLang="en-US" sz="1300" dirty="0">
              <a:latin typeface="Tahoma" panose="020B0604030504040204" pitchFamily="34"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spcBef>
                <a:spcPct val="30000"/>
              </a:spcBef>
              <a:defRPr sz="1200">
                <a:solidFill>
                  <a:schemeClr val="tx1"/>
                </a:solidFill>
                <a:latin typeface="Arial" pitchFamily="34" charset="0"/>
              </a:defRPr>
            </a:lvl1pPr>
            <a:lvl2pPr marL="742950" indent="-285750" defTabSz="957263" eaLnBrk="0" hangingPunct="0">
              <a:spcBef>
                <a:spcPct val="30000"/>
              </a:spcBef>
              <a:defRPr sz="1200">
                <a:solidFill>
                  <a:schemeClr val="tx1"/>
                </a:solidFill>
                <a:latin typeface="Arial" pitchFamily="34" charset="0"/>
              </a:defRPr>
            </a:lvl2pPr>
            <a:lvl3pPr marL="1143000" indent="-228600" defTabSz="957263" eaLnBrk="0" hangingPunct="0">
              <a:spcBef>
                <a:spcPct val="30000"/>
              </a:spcBef>
              <a:defRPr sz="1200">
                <a:solidFill>
                  <a:schemeClr val="tx1"/>
                </a:solidFill>
                <a:latin typeface="Arial" pitchFamily="34" charset="0"/>
              </a:defRPr>
            </a:lvl3pPr>
            <a:lvl4pPr marL="1600200" indent="-228600" defTabSz="957263" eaLnBrk="0" hangingPunct="0">
              <a:spcBef>
                <a:spcPct val="30000"/>
              </a:spcBef>
              <a:defRPr sz="1200">
                <a:solidFill>
                  <a:schemeClr val="tx1"/>
                </a:solidFill>
                <a:latin typeface="Arial" pitchFamily="34" charset="0"/>
              </a:defRPr>
            </a:lvl4pPr>
            <a:lvl5pPr marL="2057400" indent="-228600" defTabSz="957263" eaLnBrk="0" hangingPunct="0">
              <a:spcBef>
                <a:spcPct val="30000"/>
              </a:spcBef>
              <a:defRPr sz="1200">
                <a:solidFill>
                  <a:schemeClr val="tx1"/>
                </a:solidFill>
                <a:latin typeface="Arial" pitchFamily="34" charset="0"/>
              </a:defRPr>
            </a:lvl5pPr>
            <a:lvl6pPr marL="2514600" indent="-228600" defTabSz="957263" eaLnBrk="0" fontAlgn="base" hangingPunct="0">
              <a:spcBef>
                <a:spcPct val="30000"/>
              </a:spcBef>
              <a:spcAft>
                <a:spcPct val="0"/>
              </a:spcAft>
              <a:defRPr sz="1200">
                <a:solidFill>
                  <a:schemeClr val="tx1"/>
                </a:solidFill>
                <a:latin typeface="Arial" pitchFamily="34" charset="0"/>
              </a:defRPr>
            </a:lvl6pPr>
            <a:lvl7pPr marL="2971800" indent="-228600" defTabSz="957263" eaLnBrk="0" fontAlgn="base" hangingPunct="0">
              <a:spcBef>
                <a:spcPct val="30000"/>
              </a:spcBef>
              <a:spcAft>
                <a:spcPct val="0"/>
              </a:spcAft>
              <a:defRPr sz="1200">
                <a:solidFill>
                  <a:schemeClr val="tx1"/>
                </a:solidFill>
                <a:latin typeface="Arial" pitchFamily="34" charset="0"/>
              </a:defRPr>
            </a:lvl7pPr>
            <a:lvl8pPr marL="3429000" indent="-228600" defTabSz="957263" eaLnBrk="0" fontAlgn="base" hangingPunct="0">
              <a:spcBef>
                <a:spcPct val="30000"/>
              </a:spcBef>
              <a:spcAft>
                <a:spcPct val="0"/>
              </a:spcAft>
              <a:defRPr sz="1200">
                <a:solidFill>
                  <a:schemeClr val="tx1"/>
                </a:solidFill>
                <a:latin typeface="Arial" pitchFamily="34" charset="0"/>
              </a:defRPr>
            </a:lvl8pPr>
            <a:lvl9pPr marL="3886200" indent="-228600" defTabSz="9572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411BDCC-7F00-4F23-94E0-D7D911607CBF}" type="slidenum">
              <a:rPr lang="en-US" altLang="en-US" sz="1300" smtClean="0">
                <a:latin typeface="Tahoma" panose="020B0604030504040204" pitchFamily="34" charset="0"/>
              </a:rPr>
              <a:pPr eaLnBrk="1" hangingPunct="1">
                <a:spcBef>
                  <a:spcPct val="0"/>
                </a:spcBef>
              </a:pPr>
              <a:t>19</a:t>
            </a:fld>
            <a:endParaRPr lang="en-US" altLang="en-US" sz="1300" dirty="0">
              <a:latin typeface="Tahoma" panose="020B0604030504040204" pitchFamily="34"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spcBef>
                <a:spcPct val="30000"/>
              </a:spcBef>
              <a:defRPr sz="1200">
                <a:solidFill>
                  <a:schemeClr val="tx1"/>
                </a:solidFill>
                <a:latin typeface="Arial" pitchFamily="34" charset="0"/>
              </a:defRPr>
            </a:lvl1pPr>
            <a:lvl2pPr marL="742950" indent="-285750" defTabSz="957263" eaLnBrk="0" hangingPunct="0">
              <a:spcBef>
                <a:spcPct val="30000"/>
              </a:spcBef>
              <a:defRPr sz="1200">
                <a:solidFill>
                  <a:schemeClr val="tx1"/>
                </a:solidFill>
                <a:latin typeface="Arial" pitchFamily="34" charset="0"/>
              </a:defRPr>
            </a:lvl2pPr>
            <a:lvl3pPr marL="1143000" indent="-228600" defTabSz="957263" eaLnBrk="0" hangingPunct="0">
              <a:spcBef>
                <a:spcPct val="30000"/>
              </a:spcBef>
              <a:defRPr sz="1200">
                <a:solidFill>
                  <a:schemeClr val="tx1"/>
                </a:solidFill>
                <a:latin typeface="Arial" pitchFamily="34" charset="0"/>
              </a:defRPr>
            </a:lvl3pPr>
            <a:lvl4pPr marL="1600200" indent="-228600" defTabSz="957263" eaLnBrk="0" hangingPunct="0">
              <a:spcBef>
                <a:spcPct val="30000"/>
              </a:spcBef>
              <a:defRPr sz="1200">
                <a:solidFill>
                  <a:schemeClr val="tx1"/>
                </a:solidFill>
                <a:latin typeface="Arial" pitchFamily="34" charset="0"/>
              </a:defRPr>
            </a:lvl4pPr>
            <a:lvl5pPr marL="2057400" indent="-228600" defTabSz="957263" eaLnBrk="0" hangingPunct="0">
              <a:spcBef>
                <a:spcPct val="30000"/>
              </a:spcBef>
              <a:defRPr sz="1200">
                <a:solidFill>
                  <a:schemeClr val="tx1"/>
                </a:solidFill>
                <a:latin typeface="Arial" pitchFamily="34" charset="0"/>
              </a:defRPr>
            </a:lvl5pPr>
            <a:lvl6pPr marL="2514600" indent="-228600" defTabSz="957263" eaLnBrk="0" fontAlgn="base" hangingPunct="0">
              <a:spcBef>
                <a:spcPct val="30000"/>
              </a:spcBef>
              <a:spcAft>
                <a:spcPct val="0"/>
              </a:spcAft>
              <a:defRPr sz="1200">
                <a:solidFill>
                  <a:schemeClr val="tx1"/>
                </a:solidFill>
                <a:latin typeface="Arial" pitchFamily="34" charset="0"/>
              </a:defRPr>
            </a:lvl6pPr>
            <a:lvl7pPr marL="2971800" indent="-228600" defTabSz="957263" eaLnBrk="0" fontAlgn="base" hangingPunct="0">
              <a:spcBef>
                <a:spcPct val="30000"/>
              </a:spcBef>
              <a:spcAft>
                <a:spcPct val="0"/>
              </a:spcAft>
              <a:defRPr sz="1200">
                <a:solidFill>
                  <a:schemeClr val="tx1"/>
                </a:solidFill>
                <a:latin typeface="Arial" pitchFamily="34" charset="0"/>
              </a:defRPr>
            </a:lvl7pPr>
            <a:lvl8pPr marL="3429000" indent="-228600" defTabSz="957263" eaLnBrk="0" fontAlgn="base" hangingPunct="0">
              <a:spcBef>
                <a:spcPct val="30000"/>
              </a:spcBef>
              <a:spcAft>
                <a:spcPct val="0"/>
              </a:spcAft>
              <a:defRPr sz="1200">
                <a:solidFill>
                  <a:schemeClr val="tx1"/>
                </a:solidFill>
                <a:latin typeface="Arial" pitchFamily="34" charset="0"/>
              </a:defRPr>
            </a:lvl8pPr>
            <a:lvl9pPr marL="3886200" indent="-228600" defTabSz="9572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7E3E3F-EDDC-4559-835F-53F1C693FDC4}" type="slidenum">
              <a:rPr lang="en-US" altLang="en-US" sz="1300" smtClean="0">
                <a:latin typeface="Tahoma" panose="020B0604030504040204" pitchFamily="34" charset="0"/>
              </a:rPr>
              <a:pPr eaLnBrk="1" hangingPunct="1">
                <a:spcBef>
                  <a:spcPct val="0"/>
                </a:spcBef>
              </a:pPr>
              <a:t>20</a:t>
            </a:fld>
            <a:endParaRPr lang="en-US" altLang="en-US" sz="1300" dirty="0">
              <a:latin typeface="Tahoma" panose="020B0604030504040204" pitchFamily="34"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spcBef>
                <a:spcPct val="30000"/>
              </a:spcBef>
              <a:defRPr sz="1200">
                <a:solidFill>
                  <a:schemeClr val="tx1"/>
                </a:solidFill>
                <a:latin typeface="Arial" pitchFamily="34" charset="0"/>
              </a:defRPr>
            </a:lvl1pPr>
            <a:lvl2pPr marL="742950" indent="-285750" defTabSz="957263" eaLnBrk="0" hangingPunct="0">
              <a:spcBef>
                <a:spcPct val="30000"/>
              </a:spcBef>
              <a:defRPr sz="1200">
                <a:solidFill>
                  <a:schemeClr val="tx1"/>
                </a:solidFill>
                <a:latin typeface="Arial" pitchFamily="34" charset="0"/>
              </a:defRPr>
            </a:lvl2pPr>
            <a:lvl3pPr marL="1143000" indent="-228600" defTabSz="957263" eaLnBrk="0" hangingPunct="0">
              <a:spcBef>
                <a:spcPct val="30000"/>
              </a:spcBef>
              <a:defRPr sz="1200">
                <a:solidFill>
                  <a:schemeClr val="tx1"/>
                </a:solidFill>
                <a:latin typeface="Arial" pitchFamily="34" charset="0"/>
              </a:defRPr>
            </a:lvl3pPr>
            <a:lvl4pPr marL="1600200" indent="-228600" defTabSz="957263" eaLnBrk="0" hangingPunct="0">
              <a:spcBef>
                <a:spcPct val="30000"/>
              </a:spcBef>
              <a:defRPr sz="1200">
                <a:solidFill>
                  <a:schemeClr val="tx1"/>
                </a:solidFill>
                <a:latin typeface="Arial" pitchFamily="34" charset="0"/>
              </a:defRPr>
            </a:lvl4pPr>
            <a:lvl5pPr marL="2057400" indent="-228600" defTabSz="957263" eaLnBrk="0" hangingPunct="0">
              <a:spcBef>
                <a:spcPct val="30000"/>
              </a:spcBef>
              <a:defRPr sz="1200">
                <a:solidFill>
                  <a:schemeClr val="tx1"/>
                </a:solidFill>
                <a:latin typeface="Arial" pitchFamily="34" charset="0"/>
              </a:defRPr>
            </a:lvl5pPr>
            <a:lvl6pPr marL="2514600" indent="-228600" defTabSz="957263" eaLnBrk="0" fontAlgn="base" hangingPunct="0">
              <a:spcBef>
                <a:spcPct val="30000"/>
              </a:spcBef>
              <a:spcAft>
                <a:spcPct val="0"/>
              </a:spcAft>
              <a:defRPr sz="1200">
                <a:solidFill>
                  <a:schemeClr val="tx1"/>
                </a:solidFill>
                <a:latin typeface="Arial" pitchFamily="34" charset="0"/>
              </a:defRPr>
            </a:lvl6pPr>
            <a:lvl7pPr marL="2971800" indent="-228600" defTabSz="957263" eaLnBrk="0" fontAlgn="base" hangingPunct="0">
              <a:spcBef>
                <a:spcPct val="30000"/>
              </a:spcBef>
              <a:spcAft>
                <a:spcPct val="0"/>
              </a:spcAft>
              <a:defRPr sz="1200">
                <a:solidFill>
                  <a:schemeClr val="tx1"/>
                </a:solidFill>
                <a:latin typeface="Arial" pitchFamily="34" charset="0"/>
              </a:defRPr>
            </a:lvl7pPr>
            <a:lvl8pPr marL="3429000" indent="-228600" defTabSz="957263" eaLnBrk="0" fontAlgn="base" hangingPunct="0">
              <a:spcBef>
                <a:spcPct val="30000"/>
              </a:spcBef>
              <a:spcAft>
                <a:spcPct val="0"/>
              </a:spcAft>
              <a:defRPr sz="1200">
                <a:solidFill>
                  <a:schemeClr val="tx1"/>
                </a:solidFill>
                <a:latin typeface="Arial" pitchFamily="34" charset="0"/>
              </a:defRPr>
            </a:lvl8pPr>
            <a:lvl9pPr marL="3886200" indent="-228600" defTabSz="9572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F77FA74-8BFF-484F-8E9A-64576B69ED4A}" type="slidenum">
              <a:rPr lang="en-US" altLang="en-US" sz="1300" smtClean="0">
                <a:latin typeface="Tahoma" panose="020B0604030504040204" pitchFamily="34" charset="0"/>
              </a:rPr>
              <a:pPr eaLnBrk="1" hangingPunct="1">
                <a:spcBef>
                  <a:spcPct val="0"/>
                </a:spcBef>
              </a:pPr>
              <a:t>21</a:t>
            </a:fld>
            <a:endParaRPr lang="en-US" altLang="en-US" sz="1300" dirty="0">
              <a:latin typeface="Tahoma" panose="020B0604030504040204" pitchFamily="34"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spcBef>
                <a:spcPct val="30000"/>
              </a:spcBef>
              <a:defRPr sz="1200">
                <a:solidFill>
                  <a:schemeClr val="tx1"/>
                </a:solidFill>
                <a:latin typeface="Arial" pitchFamily="34" charset="0"/>
              </a:defRPr>
            </a:lvl1pPr>
            <a:lvl2pPr marL="742950" indent="-285750" defTabSz="957263" eaLnBrk="0" hangingPunct="0">
              <a:spcBef>
                <a:spcPct val="30000"/>
              </a:spcBef>
              <a:defRPr sz="1200">
                <a:solidFill>
                  <a:schemeClr val="tx1"/>
                </a:solidFill>
                <a:latin typeface="Arial" pitchFamily="34" charset="0"/>
              </a:defRPr>
            </a:lvl2pPr>
            <a:lvl3pPr marL="1143000" indent="-228600" defTabSz="957263" eaLnBrk="0" hangingPunct="0">
              <a:spcBef>
                <a:spcPct val="30000"/>
              </a:spcBef>
              <a:defRPr sz="1200">
                <a:solidFill>
                  <a:schemeClr val="tx1"/>
                </a:solidFill>
                <a:latin typeface="Arial" pitchFamily="34" charset="0"/>
              </a:defRPr>
            </a:lvl3pPr>
            <a:lvl4pPr marL="1600200" indent="-228600" defTabSz="957263" eaLnBrk="0" hangingPunct="0">
              <a:spcBef>
                <a:spcPct val="30000"/>
              </a:spcBef>
              <a:defRPr sz="1200">
                <a:solidFill>
                  <a:schemeClr val="tx1"/>
                </a:solidFill>
                <a:latin typeface="Arial" pitchFamily="34" charset="0"/>
              </a:defRPr>
            </a:lvl4pPr>
            <a:lvl5pPr marL="2057400" indent="-228600" defTabSz="957263" eaLnBrk="0" hangingPunct="0">
              <a:spcBef>
                <a:spcPct val="30000"/>
              </a:spcBef>
              <a:defRPr sz="1200">
                <a:solidFill>
                  <a:schemeClr val="tx1"/>
                </a:solidFill>
                <a:latin typeface="Arial" pitchFamily="34" charset="0"/>
              </a:defRPr>
            </a:lvl5pPr>
            <a:lvl6pPr marL="2514600" indent="-228600" defTabSz="957263" eaLnBrk="0" fontAlgn="base" hangingPunct="0">
              <a:spcBef>
                <a:spcPct val="30000"/>
              </a:spcBef>
              <a:spcAft>
                <a:spcPct val="0"/>
              </a:spcAft>
              <a:defRPr sz="1200">
                <a:solidFill>
                  <a:schemeClr val="tx1"/>
                </a:solidFill>
                <a:latin typeface="Arial" pitchFamily="34" charset="0"/>
              </a:defRPr>
            </a:lvl6pPr>
            <a:lvl7pPr marL="2971800" indent="-228600" defTabSz="957263" eaLnBrk="0" fontAlgn="base" hangingPunct="0">
              <a:spcBef>
                <a:spcPct val="30000"/>
              </a:spcBef>
              <a:spcAft>
                <a:spcPct val="0"/>
              </a:spcAft>
              <a:defRPr sz="1200">
                <a:solidFill>
                  <a:schemeClr val="tx1"/>
                </a:solidFill>
                <a:latin typeface="Arial" pitchFamily="34" charset="0"/>
              </a:defRPr>
            </a:lvl7pPr>
            <a:lvl8pPr marL="3429000" indent="-228600" defTabSz="957263" eaLnBrk="0" fontAlgn="base" hangingPunct="0">
              <a:spcBef>
                <a:spcPct val="30000"/>
              </a:spcBef>
              <a:spcAft>
                <a:spcPct val="0"/>
              </a:spcAft>
              <a:defRPr sz="1200">
                <a:solidFill>
                  <a:schemeClr val="tx1"/>
                </a:solidFill>
                <a:latin typeface="Arial" pitchFamily="34" charset="0"/>
              </a:defRPr>
            </a:lvl8pPr>
            <a:lvl9pPr marL="3886200" indent="-228600" defTabSz="9572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1AFF2E87-4C90-42B0-8340-2FE6E2200F4D}" type="slidenum">
              <a:rPr lang="en-US" altLang="en-US" sz="1300" smtClean="0">
                <a:latin typeface="Tahoma" panose="020B0604030504040204" pitchFamily="34" charset="0"/>
              </a:rPr>
              <a:pPr eaLnBrk="1" hangingPunct="1">
                <a:spcBef>
                  <a:spcPct val="0"/>
                </a:spcBef>
              </a:pPr>
              <a:t>24</a:t>
            </a:fld>
            <a:endParaRPr lang="en-US" altLang="en-US" sz="1300" dirty="0">
              <a:latin typeface="Tahoma" panose="020B0604030504040204" pitchFamily="34"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spcBef>
                <a:spcPct val="30000"/>
              </a:spcBef>
              <a:defRPr sz="1200">
                <a:solidFill>
                  <a:schemeClr val="tx1"/>
                </a:solidFill>
                <a:latin typeface="Arial" pitchFamily="34" charset="0"/>
              </a:defRPr>
            </a:lvl1pPr>
            <a:lvl2pPr marL="742950" indent="-285750" defTabSz="957263" eaLnBrk="0" hangingPunct="0">
              <a:spcBef>
                <a:spcPct val="30000"/>
              </a:spcBef>
              <a:defRPr sz="1200">
                <a:solidFill>
                  <a:schemeClr val="tx1"/>
                </a:solidFill>
                <a:latin typeface="Arial" pitchFamily="34" charset="0"/>
              </a:defRPr>
            </a:lvl2pPr>
            <a:lvl3pPr marL="1143000" indent="-228600" defTabSz="957263" eaLnBrk="0" hangingPunct="0">
              <a:spcBef>
                <a:spcPct val="30000"/>
              </a:spcBef>
              <a:defRPr sz="1200">
                <a:solidFill>
                  <a:schemeClr val="tx1"/>
                </a:solidFill>
                <a:latin typeface="Arial" pitchFamily="34" charset="0"/>
              </a:defRPr>
            </a:lvl3pPr>
            <a:lvl4pPr marL="1600200" indent="-228600" defTabSz="957263" eaLnBrk="0" hangingPunct="0">
              <a:spcBef>
                <a:spcPct val="30000"/>
              </a:spcBef>
              <a:defRPr sz="1200">
                <a:solidFill>
                  <a:schemeClr val="tx1"/>
                </a:solidFill>
                <a:latin typeface="Arial" pitchFamily="34" charset="0"/>
              </a:defRPr>
            </a:lvl4pPr>
            <a:lvl5pPr marL="2057400" indent="-228600" defTabSz="957263" eaLnBrk="0" hangingPunct="0">
              <a:spcBef>
                <a:spcPct val="30000"/>
              </a:spcBef>
              <a:defRPr sz="1200">
                <a:solidFill>
                  <a:schemeClr val="tx1"/>
                </a:solidFill>
                <a:latin typeface="Arial" pitchFamily="34" charset="0"/>
              </a:defRPr>
            </a:lvl5pPr>
            <a:lvl6pPr marL="2514600" indent="-228600" defTabSz="957263" eaLnBrk="0" fontAlgn="base" hangingPunct="0">
              <a:spcBef>
                <a:spcPct val="30000"/>
              </a:spcBef>
              <a:spcAft>
                <a:spcPct val="0"/>
              </a:spcAft>
              <a:defRPr sz="1200">
                <a:solidFill>
                  <a:schemeClr val="tx1"/>
                </a:solidFill>
                <a:latin typeface="Arial" pitchFamily="34" charset="0"/>
              </a:defRPr>
            </a:lvl6pPr>
            <a:lvl7pPr marL="2971800" indent="-228600" defTabSz="957263" eaLnBrk="0" fontAlgn="base" hangingPunct="0">
              <a:spcBef>
                <a:spcPct val="30000"/>
              </a:spcBef>
              <a:spcAft>
                <a:spcPct val="0"/>
              </a:spcAft>
              <a:defRPr sz="1200">
                <a:solidFill>
                  <a:schemeClr val="tx1"/>
                </a:solidFill>
                <a:latin typeface="Arial" pitchFamily="34" charset="0"/>
              </a:defRPr>
            </a:lvl7pPr>
            <a:lvl8pPr marL="3429000" indent="-228600" defTabSz="957263" eaLnBrk="0" fontAlgn="base" hangingPunct="0">
              <a:spcBef>
                <a:spcPct val="30000"/>
              </a:spcBef>
              <a:spcAft>
                <a:spcPct val="0"/>
              </a:spcAft>
              <a:defRPr sz="1200">
                <a:solidFill>
                  <a:schemeClr val="tx1"/>
                </a:solidFill>
                <a:latin typeface="Arial" pitchFamily="34" charset="0"/>
              </a:defRPr>
            </a:lvl8pPr>
            <a:lvl9pPr marL="3886200" indent="-228600" defTabSz="9572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088CDF1-5112-4A6F-ABBE-6566ADBDCB21}" type="slidenum">
              <a:rPr lang="en-US" altLang="en-US" sz="1300" smtClean="0">
                <a:latin typeface="Tahoma" panose="020B0604030504040204" pitchFamily="34" charset="0"/>
              </a:rPr>
              <a:pPr eaLnBrk="1" hangingPunct="1">
                <a:spcBef>
                  <a:spcPct val="0"/>
                </a:spcBef>
              </a:pPr>
              <a:t>3</a:t>
            </a:fld>
            <a:endParaRPr lang="en-US" altLang="en-US" sz="1300" dirty="0">
              <a:latin typeface="Tahoma" panose="020B0604030504040204"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spcBef>
                <a:spcPct val="30000"/>
              </a:spcBef>
              <a:defRPr sz="1200">
                <a:solidFill>
                  <a:schemeClr val="tx1"/>
                </a:solidFill>
                <a:latin typeface="Arial" pitchFamily="34" charset="0"/>
              </a:defRPr>
            </a:lvl1pPr>
            <a:lvl2pPr marL="742950" indent="-285750" defTabSz="957263" eaLnBrk="0" hangingPunct="0">
              <a:spcBef>
                <a:spcPct val="30000"/>
              </a:spcBef>
              <a:defRPr sz="1200">
                <a:solidFill>
                  <a:schemeClr val="tx1"/>
                </a:solidFill>
                <a:latin typeface="Arial" pitchFamily="34" charset="0"/>
              </a:defRPr>
            </a:lvl2pPr>
            <a:lvl3pPr marL="1143000" indent="-228600" defTabSz="957263" eaLnBrk="0" hangingPunct="0">
              <a:spcBef>
                <a:spcPct val="30000"/>
              </a:spcBef>
              <a:defRPr sz="1200">
                <a:solidFill>
                  <a:schemeClr val="tx1"/>
                </a:solidFill>
                <a:latin typeface="Arial" pitchFamily="34" charset="0"/>
              </a:defRPr>
            </a:lvl3pPr>
            <a:lvl4pPr marL="1600200" indent="-228600" defTabSz="957263" eaLnBrk="0" hangingPunct="0">
              <a:spcBef>
                <a:spcPct val="30000"/>
              </a:spcBef>
              <a:defRPr sz="1200">
                <a:solidFill>
                  <a:schemeClr val="tx1"/>
                </a:solidFill>
                <a:latin typeface="Arial" pitchFamily="34" charset="0"/>
              </a:defRPr>
            </a:lvl4pPr>
            <a:lvl5pPr marL="2057400" indent="-228600" defTabSz="957263" eaLnBrk="0" hangingPunct="0">
              <a:spcBef>
                <a:spcPct val="30000"/>
              </a:spcBef>
              <a:defRPr sz="1200">
                <a:solidFill>
                  <a:schemeClr val="tx1"/>
                </a:solidFill>
                <a:latin typeface="Arial" pitchFamily="34" charset="0"/>
              </a:defRPr>
            </a:lvl5pPr>
            <a:lvl6pPr marL="2514600" indent="-228600" defTabSz="957263" eaLnBrk="0" fontAlgn="base" hangingPunct="0">
              <a:spcBef>
                <a:spcPct val="30000"/>
              </a:spcBef>
              <a:spcAft>
                <a:spcPct val="0"/>
              </a:spcAft>
              <a:defRPr sz="1200">
                <a:solidFill>
                  <a:schemeClr val="tx1"/>
                </a:solidFill>
                <a:latin typeface="Arial" pitchFamily="34" charset="0"/>
              </a:defRPr>
            </a:lvl6pPr>
            <a:lvl7pPr marL="2971800" indent="-228600" defTabSz="957263" eaLnBrk="0" fontAlgn="base" hangingPunct="0">
              <a:spcBef>
                <a:spcPct val="30000"/>
              </a:spcBef>
              <a:spcAft>
                <a:spcPct val="0"/>
              </a:spcAft>
              <a:defRPr sz="1200">
                <a:solidFill>
                  <a:schemeClr val="tx1"/>
                </a:solidFill>
                <a:latin typeface="Arial" pitchFamily="34" charset="0"/>
              </a:defRPr>
            </a:lvl7pPr>
            <a:lvl8pPr marL="3429000" indent="-228600" defTabSz="957263" eaLnBrk="0" fontAlgn="base" hangingPunct="0">
              <a:spcBef>
                <a:spcPct val="30000"/>
              </a:spcBef>
              <a:spcAft>
                <a:spcPct val="0"/>
              </a:spcAft>
              <a:defRPr sz="1200">
                <a:solidFill>
                  <a:schemeClr val="tx1"/>
                </a:solidFill>
                <a:latin typeface="Arial" pitchFamily="34" charset="0"/>
              </a:defRPr>
            </a:lvl8pPr>
            <a:lvl9pPr marL="3886200" indent="-228600" defTabSz="9572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6169D10-D1FB-4CB3-97D8-8292D63306BE}" type="slidenum">
              <a:rPr lang="en-US" altLang="en-US" sz="1300" smtClean="0">
                <a:latin typeface="Tahoma" panose="020B0604030504040204" pitchFamily="34" charset="0"/>
              </a:rPr>
              <a:pPr eaLnBrk="1" hangingPunct="1">
                <a:spcBef>
                  <a:spcPct val="0"/>
                </a:spcBef>
              </a:pPr>
              <a:t>25</a:t>
            </a:fld>
            <a:endParaRPr lang="en-US" altLang="en-US" sz="1300" dirty="0">
              <a:latin typeface="Tahoma" panose="020B0604030504040204" pitchFamily="34"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spcBef>
                <a:spcPct val="30000"/>
              </a:spcBef>
              <a:defRPr sz="1200">
                <a:solidFill>
                  <a:schemeClr val="tx1"/>
                </a:solidFill>
                <a:latin typeface="Arial" pitchFamily="34" charset="0"/>
              </a:defRPr>
            </a:lvl1pPr>
            <a:lvl2pPr marL="742950" indent="-285750" defTabSz="957263" eaLnBrk="0" hangingPunct="0">
              <a:spcBef>
                <a:spcPct val="30000"/>
              </a:spcBef>
              <a:defRPr sz="1200">
                <a:solidFill>
                  <a:schemeClr val="tx1"/>
                </a:solidFill>
                <a:latin typeface="Arial" pitchFamily="34" charset="0"/>
              </a:defRPr>
            </a:lvl2pPr>
            <a:lvl3pPr marL="1143000" indent="-228600" defTabSz="957263" eaLnBrk="0" hangingPunct="0">
              <a:spcBef>
                <a:spcPct val="30000"/>
              </a:spcBef>
              <a:defRPr sz="1200">
                <a:solidFill>
                  <a:schemeClr val="tx1"/>
                </a:solidFill>
                <a:latin typeface="Arial" pitchFamily="34" charset="0"/>
              </a:defRPr>
            </a:lvl3pPr>
            <a:lvl4pPr marL="1600200" indent="-228600" defTabSz="957263" eaLnBrk="0" hangingPunct="0">
              <a:spcBef>
                <a:spcPct val="30000"/>
              </a:spcBef>
              <a:defRPr sz="1200">
                <a:solidFill>
                  <a:schemeClr val="tx1"/>
                </a:solidFill>
                <a:latin typeface="Arial" pitchFamily="34" charset="0"/>
              </a:defRPr>
            </a:lvl4pPr>
            <a:lvl5pPr marL="2057400" indent="-228600" defTabSz="957263" eaLnBrk="0" hangingPunct="0">
              <a:spcBef>
                <a:spcPct val="30000"/>
              </a:spcBef>
              <a:defRPr sz="1200">
                <a:solidFill>
                  <a:schemeClr val="tx1"/>
                </a:solidFill>
                <a:latin typeface="Arial" pitchFamily="34" charset="0"/>
              </a:defRPr>
            </a:lvl5pPr>
            <a:lvl6pPr marL="2514600" indent="-228600" defTabSz="957263" eaLnBrk="0" fontAlgn="base" hangingPunct="0">
              <a:spcBef>
                <a:spcPct val="30000"/>
              </a:spcBef>
              <a:spcAft>
                <a:spcPct val="0"/>
              </a:spcAft>
              <a:defRPr sz="1200">
                <a:solidFill>
                  <a:schemeClr val="tx1"/>
                </a:solidFill>
                <a:latin typeface="Arial" pitchFamily="34" charset="0"/>
              </a:defRPr>
            </a:lvl6pPr>
            <a:lvl7pPr marL="2971800" indent="-228600" defTabSz="957263" eaLnBrk="0" fontAlgn="base" hangingPunct="0">
              <a:spcBef>
                <a:spcPct val="30000"/>
              </a:spcBef>
              <a:spcAft>
                <a:spcPct val="0"/>
              </a:spcAft>
              <a:defRPr sz="1200">
                <a:solidFill>
                  <a:schemeClr val="tx1"/>
                </a:solidFill>
                <a:latin typeface="Arial" pitchFamily="34" charset="0"/>
              </a:defRPr>
            </a:lvl7pPr>
            <a:lvl8pPr marL="3429000" indent="-228600" defTabSz="957263" eaLnBrk="0" fontAlgn="base" hangingPunct="0">
              <a:spcBef>
                <a:spcPct val="30000"/>
              </a:spcBef>
              <a:spcAft>
                <a:spcPct val="0"/>
              </a:spcAft>
              <a:defRPr sz="1200">
                <a:solidFill>
                  <a:schemeClr val="tx1"/>
                </a:solidFill>
                <a:latin typeface="Arial" pitchFamily="34" charset="0"/>
              </a:defRPr>
            </a:lvl8pPr>
            <a:lvl9pPr marL="3886200" indent="-228600" defTabSz="9572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D559ADF-3BB4-44B8-B12F-EEB706053EE5}" type="slidenum">
              <a:rPr lang="en-US" altLang="en-US" sz="1300" smtClean="0">
                <a:latin typeface="Tahoma" panose="020B0604030504040204" pitchFamily="34" charset="0"/>
              </a:rPr>
              <a:pPr eaLnBrk="1" hangingPunct="1">
                <a:spcBef>
                  <a:spcPct val="0"/>
                </a:spcBef>
              </a:pPr>
              <a:t>26</a:t>
            </a:fld>
            <a:endParaRPr lang="en-US" altLang="en-US" sz="1300" dirty="0">
              <a:latin typeface="Tahoma" panose="020B0604030504040204" pitchFamily="34"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spcBef>
                <a:spcPct val="30000"/>
              </a:spcBef>
              <a:defRPr sz="1200">
                <a:solidFill>
                  <a:schemeClr val="tx1"/>
                </a:solidFill>
                <a:latin typeface="Arial" pitchFamily="34" charset="0"/>
              </a:defRPr>
            </a:lvl1pPr>
            <a:lvl2pPr marL="742950" indent="-285750" defTabSz="957263" eaLnBrk="0" hangingPunct="0">
              <a:spcBef>
                <a:spcPct val="30000"/>
              </a:spcBef>
              <a:defRPr sz="1200">
                <a:solidFill>
                  <a:schemeClr val="tx1"/>
                </a:solidFill>
                <a:latin typeface="Arial" pitchFamily="34" charset="0"/>
              </a:defRPr>
            </a:lvl2pPr>
            <a:lvl3pPr marL="1143000" indent="-228600" defTabSz="957263" eaLnBrk="0" hangingPunct="0">
              <a:spcBef>
                <a:spcPct val="30000"/>
              </a:spcBef>
              <a:defRPr sz="1200">
                <a:solidFill>
                  <a:schemeClr val="tx1"/>
                </a:solidFill>
                <a:latin typeface="Arial" pitchFamily="34" charset="0"/>
              </a:defRPr>
            </a:lvl3pPr>
            <a:lvl4pPr marL="1600200" indent="-228600" defTabSz="957263" eaLnBrk="0" hangingPunct="0">
              <a:spcBef>
                <a:spcPct val="30000"/>
              </a:spcBef>
              <a:defRPr sz="1200">
                <a:solidFill>
                  <a:schemeClr val="tx1"/>
                </a:solidFill>
                <a:latin typeface="Arial" pitchFamily="34" charset="0"/>
              </a:defRPr>
            </a:lvl4pPr>
            <a:lvl5pPr marL="2057400" indent="-228600" defTabSz="957263" eaLnBrk="0" hangingPunct="0">
              <a:spcBef>
                <a:spcPct val="30000"/>
              </a:spcBef>
              <a:defRPr sz="1200">
                <a:solidFill>
                  <a:schemeClr val="tx1"/>
                </a:solidFill>
                <a:latin typeface="Arial" pitchFamily="34" charset="0"/>
              </a:defRPr>
            </a:lvl5pPr>
            <a:lvl6pPr marL="2514600" indent="-228600" defTabSz="957263" eaLnBrk="0" fontAlgn="base" hangingPunct="0">
              <a:spcBef>
                <a:spcPct val="30000"/>
              </a:spcBef>
              <a:spcAft>
                <a:spcPct val="0"/>
              </a:spcAft>
              <a:defRPr sz="1200">
                <a:solidFill>
                  <a:schemeClr val="tx1"/>
                </a:solidFill>
                <a:latin typeface="Arial" pitchFamily="34" charset="0"/>
              </a:defRPr>
            </a:lvl6pPr>
            <a:lvl7pPr marL="2971800" indent="-228600" defTabSz="957263" eaLnBrk="0" fontAlgn="base" hangingPunct="0">
              <a:spcBef>
                <a:spcPct val="30000"/>
              </a:spcBef>
              <a:spcAft>
                <a:spcPct val="0"/>
              </a:spcAft>
              <a:defRPr sz="1200">
                <a:solidFill>
                  <a:schemeClr val="tx1"/>
                </a:solidFill>
                <a:latin typeface="Arial" pitchFamily="34" charset="0"/>
              </a:defRPr>
            </a:lvl7pPr>
            <a:lvl8pPr marL="3429000" indent="-228600" defTabSz="957263" eaLnBrk="0" fontAlgn="base" hangingPunct="0">
              <a:spcBef>
                <a:spcPct val="30000"/>
              </a:spcBef>
              <a:spcAft>
                <a:spcPct val="0"/>
              </a:spcAft>
              <a:defRPr sz="1200">
                <a:solidFill>
                  <a:schemeClr val="tx1"/>
                </a:solidFill>
                <a:latin typeface="Arial" pitchFamily="34" charset="0"/>
              </a:defRPr>
            </a:lvl8pPr>
            <a:lvl9pPr marL="3886200" indent="-228600" defTabSz="9572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9DFEB7C-1EA5-45C1-B68C-27E801710513}" type="slidenum">
              <a:rPr lang="en-US" altLang="en-US" sz="1300" smtClean="0">
                <a:latin typeface="Tahoma" panose="020B0604030504040204" pitchFamily="34" charset="0"/>
              </a:rPr>
              <a:pPr eaLnBrk="1" hangingPunct="1">
                <a:spcBef>
                  <a:spcPct val="0"/>
                </a:spcBef>
              </a:pPr>
              <a:t>27</a:t>
            </a:fld>
            <a:endParaRPr lang="en-US" altLang="en-US" sz="1300" dirty="0">
              <a:latin typeface="Tahoma" panose="020B0604030504040204"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spcBef>
                <a:spcPct val="30000"/>
              </a:spcBef>
              <a:defRPr sz="1200">
                <a:solidFill>
                  <a:schemeClr val="tx1"/>
                </a:solidFill>
                <a:latin typeface="Arial" pitchFamily="34" charset="0"/>
              </a:defRPr>
            </a:lvl1pPr>
            <a:lvl2pPr marL="742950" indent="-285750" defTabSz="957263" eaLnBrk="0" hangingPunct="0">
              <a:spcBef>
                <a:spcPct val="30000"/>
              </a:spcBef>
              <a:defRPr sz="1200">
                <a:solidFill>
                  <a:schemeClr val="tx1"/>
                </a:solidFill>
                <a:latin typeface="Arial" pitchFamily="34" charset="0"/>
              </a:defRPr>
            </a:lvl2pPr>
            <a:lvl3pPr marL="1143000" indent="-228600" defTabSz="957263" eaLnBrk="0" hangingPunct="0">
              <a:spcBef>
                <a:spcPct val="30000"/>
              </a:spcBef>
              <a:defRPr sz="1200">
                <a:solidFill>
                  <a:schemeClr val="tx1"/>
                </a:solidFill>
                <a:latin typeface="Arial" pitchFamily="34" charset="0"/>
              </a:defRPr>
            </a:lvl3pPr>
            <a:lvl4pPr marL="1600200" indent="-228600" defTabSz="957263" eaLnBrk="0" hangingPunct="0">
              <a:spcBef>
                <a:spcPct val="30000"/>
              </a:spcBef>
              <a:defRPr sz="1200">
                <a:solidFill>
                  <a:schemeClr val="tx1"/>
                </a:solidFill>
                <a:latin typeface="Arial" pitchFamily="34" charset="0"/>
              </a:defRPr>
            </a:lvl4pPr>
            <a:lvl5pPr marL="2057400" indent="-228600" defTabSz="957263" eaLnBrk="0" hangingPunct="0">
              <a:spcBef>
                <a:spcPct val="30000"/>
              </a:spcBef>
              <a:defRPr sz="1200">
                <a:solidFill>
                  <a:schemeClr val="tx1"/>
                </a:solidFill>
                <a:latin typeface="Arial" pitchFamily="34" charset="0"/>
              </a:defRPr>
            </a:lvl5pPr>
            <a:lvl6pPr marL="2514600" indent="-228600" defTabSz="957263" eaLnBrk="0" fontAlgn="base" hangingPunct="0">
              <a:spcBef>
                <a:spcPct val="30000"/>
              </a:spcBef>
              <a:spcAft>
                <a:spcPct val="0"/>
              </a:spcAft>
              <a:defRPr sz="1200">
                <a:solidFill>
                  <a:schemeClr val="tx1"/>
                </a:solidFill>
                <a:latin typeface="Arial" pitchFamily="34" charset="0"/>
              </a:defRPr>
            </a:lvl6pPr>
            <a:lvl7pPr marL="2971800" indent="-228600" defTabSz="957263" eaLnBrk="0" fontAlgn="base" hangingPunct="0">
              <a:spcBef>
                <a:spcPct val="30000"/>
              </a:spcBef>
              <a:spcAft>
                <a:spcPct val="0"/>
              </a:spcAft>
              <a:defRPr sz="1200">
                <a:solidFill>
                  <a:schemeClr val="tx1"/>
                </a:solidFill>
                <a:latin typeface="Arial" pitchFamily="34" charset="0"/>
              </a:defRPr>
            </a:lvl7pPr>
            <a:lvl8pPr marL="3429000" indent="-228600" defTabSz="957263" eaLnBrk="0" fontAlgn="base" hangingPunct="0">
              <a:spcBef>
                <a:spcPct val="30000"/>
              </a:spcBef>
              <a:spcAft>
                <a:spcPct val="0"/>
              </a:spcAft>
              <a:defRPr sz="1200">
                <a:solidFill>
                  <a:schemeClr val="tx1"/>
                </a:solidFill>
                <a:latin typeface="Arial" pitchFamily="34" charset="0"/>
              </a:defRPr>
            </a:lvl8pPr>
            <a:lvl9pPr marL="3886200" indent="-228600" defTabSz="9572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5CD2D22-15CA-4B41-B6DF-B32A9D590F36}" type="slidenum">
              <a:rPr lang="en-US" altLang="en-US" sz="1300" smtClean="0">
                <a:latin typeface="Tahoma" panose="020B0604030504040204" pitchFamily="34" charset="0"/>
              </a:rPr>
              <a:pPr eaLnBrk="1" hangingPunct="1">
                <a:spcBef>
                  <a:spcPct val="0"/>
                </a:spcBef>
              </a:pPr>
              <a:t>28</a:t>
            </a:fld>
            <a:endParaRPr lang="en-US" altLang="en-US" sz="1300" dirty="0">
              <a:latin typeface="Tahoma" panose="020B060403050404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spcBef>
                <a:spcPct val="30000"/>
              </a:spcBef>
              <a:defRPr sz="1200">
                <a:solidFill>
                  <a:schemeClr val="tx1"/>
                </a:solidFill>
                <a:latin typeface="Arial" pitchFamily="34" charset="0"/>
              </a:defRPr>
            </a:lvl1pPr>
            <a:lvl2pPr marL="742950" indent="-285750" defTabSz="957263" eaLnBrk="0" hangingPunct="0">
              <a:spcBef>
                <a:spcPct val="30000"/>
              </a:spcBef>
              <a:defRPr sz="1200">
                <a:solidFill>
                  <a:schemeClr val="tx1"/>
                </a:solidFill>
                <a:latin typeface="Arial" pitchFamily="34" charset="0"/>
              </a:defRPr>
            </a:lvl2pPr>
            <a:lvl3pPr marL="1143000" indent="-228600" defTabSz="957263" eaLnBrk="0" hangingPunct="0">
              <a:spcBef>
                <a:spcPct val="30000"/>
              </a:spcBef>
              <a:defRPr sz="1200">
                <a:solidFill>
                  <a:schemeClr val="tx1"/>
                </a:solidFill>
                <a:latin typeface="Arial" pitchFamily="34" charset="0"/>
              </a:defRPr>
            </a:lvl3pPr>
            <a:lvl4pPr marL="1600200" indent="-228600" defTabSz="957263" eaLnBrk="0" hangingPunct="0">
              <a:spcBef>
                <a:spcPct val="30000"/>
              </a:spcBef>
              <a:defRPr sz="1200">
                <a:solidFill>
                  <a:schemeClr val="tx1"/>
                </a:solidFill>
                <a:latin typeface="Arial" pitchFamily="34" charset="0"/>
              </a:defRPr>
            </a:lvl4pPr>
            <a:lvl5pPr marL="2057400" indent="-228600" defTabSz="957263" eaLnBrk="0" hangingPunct="0">
              <a:spcBef>
                <a:spcPct val="30000"/>
              </a:spcBef>
              <a:defRPr sz="1200">
                <a:solidFill>
                  <a:schemeClr val="tx1"/>
                </a:solidFill>
                <a:latin typeface="Arial" pitchFamily="34" charset="0"/>
              </a:defRPr>
            </a:lvl5pPr>
            <a:lvl6pPr marL="2514600" indent="-228600" defTabSz="957263" eaLnBrk="0" fontAlgn="base" hangingPunct="0">
              <a:spcBef>
                <a:spcPct val="30000"/>
              </a:spcBef>
              <a:spcAft>
                <a:spcPct val="0"/>
              </a:spcAft>
              <a:defRPr sz="1200">
                <a:solidFill>
                  <a:schemeClr val="tx1"/>
                </a:solidFill>
                <a:latin typeface="Arial" pitchFamily="34" charset="0"/>
              </a:defRPr>
            </a:lvl6pPr>
            <a:lvl7pPr marL="2971800" indent="-228600" defTabSz="957263" eaLnBrk="0" fontAlgn="base" hangingPunct="0">
              <a:spcBef>
                <a:spcPct val="30000"/>
              </a:spcBef>
              <a:spcAft>
                <a:spcPct val="0"/>
              </a:spcAft>
              <a:defRPr sz="1200">
                <a:solidFill>
                  <a:schemeClr val="tx1"/>
                </a:solidFill>
                <a:latin typeface="Arial" pitchFamily="34" charset="0"/>
              </a:defRPr>
            </a:lvl7pPr>
            <a:lvl8pPr marL="3429000" indent="-228600" defTabSz="957263" eaLnBrk="0" fontAlgn="base" hangingPunct="0">
              <a:spcBef>
                <a:spcPct val="30000"/>
              </a:spcBef>
              <a:spcAft>
                <a:spcPct val="0"/>
              </a:spcAft>
              <a:defRPr sz="1200">
                <a:solidFill>
                  <a:schemeClr val="tx1"/>
                </a:solidFill>
                <a:latin typeface="Arial" pitchFamily="34" charset="0"/>
              </a:defRPr>
            </a:lvl8pPr>
            <a:lvl9pPr marL="3886200" indent="-228600" defTabSz="9572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E0AF012-E596-4180-8975-D329B0A44AD0}" type="slidenum">
              <a:rPr lang="en-US" altLang="en-US" sz="1300" smtClean="0">
                <a:latin typeface="Tahoma" panose="020B0604030504040204" pitchFamily="34" charset="0"/>
              </a:rPr>
              <a:pPr eaLnBrk="1" hangingPunct="1">
                <a:spcBef>
                  <a:spcPct val="0"/>
                </a:spcBef>
              </a:pPr>
              <a:t>29</a:t>
            </a:fld>
            <a:endParaRPr lang="en-US" altLang="en-US" sz="1300" dirty="0">
              <a:latin typeface="Tahoma" panose="020B0604030504040204"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spcBef>
                <a:spcPct val="30000"/>
              </a:spcBef>
              <a:defRPr sz="1200">
                <a:solidFill>
                  <a:schemeClr val="tx1"/>
                </a:solidFill>
                <a:latin typeface="Arial" pitchFamily="34" charset="0"/>
              </a:defRPr>
            </a:lvl1pPr>
            <a:lvl2pPr marL="742950" indent="-285750" defTabSz="957263" eaLnBrk="0" hangingPunct="0">
              <a:spcBef>
                <a:spcPct val="30000"/>
              </a:spcBef>
              <a:defRPr sz="1200">
                <a:solidFill>
                  <a:schemeClr val="tx1"/>
                </a:solidFill>
                <a:latin typeface="Arial" pitchFamily="34" charset="0"/>
              </a:defRPr>
            </a:lvl2pPr>
            <a:lvl3pPr marL="1143000" indent="-228600" defTabSz="957263" eaLnBrk="0" hangingPunct="0">
              <a:spcBef>
                <a:spcPct val="30000"/>
              </a:spcBef>
              <a:defRPr sz="1200">
                <a:solidFill>
                  <a:schemeClr val="tx1"/>
                </a:solidFill>
                <a:latin typeface="Arial" pitchFamily="34" charset="0"/>
              </a:defRPr>
            </a:lvl3pPr>
            <a:lvl4pPr marL="1600200" indent="-228600" defTabSz="957263" eaLnBrk="0" hangingPunct="0">
              <a:spcBef>
                <a:spcPct val="30000"/>
              </a:spcBef>
              <a:defRPr sz="1200">
                <a:solidFill>
                  <a:schemeClr val="tx1"/>
                </a:solidFill>
                <a:latin typeface="Arial" pitchFamily="34" charset="0"/>
              </a:defRPr>
            </a:lvl4pPr>
            <a:lvl5pPr marL="2057400" indent="-228600" defTabSz="957263" eaLnBrk="0" hangingPunct="0">
              <a:spcBef>
                <a:spcPct val="30000"/>
              </a:spcBef>
              <a:defRPr sz="1200">
                <a:solidFill>
                  <a:schemeClr val="tx1"/>
                </a:solidFill>
                <a:latin typeface="Arial" pitchFamily="34" charset="0"/>
              </a:defRPr>
            </a:lvl5pPr>
            <a:lvl6pPr marL="2514600" indent="-228600" defTabSz="957263" eaLnBrk="0" fontAlgn="base" hangingPunct="0">
              <a:spcBef>
                <a:spcPct val="30000"/>
              </a:spcBef>
              <a:spcAft>
                <a:spcPct val="0"/>
              </a:spcAft>
              <a:defRPr sz="1200">
                <a:solidFill>
                  <a:schemeClr val="tx1"/>
                </a:solidFill>
                <a:latin typeface="Arial" pitchFamily="34" charset="0"/>
              </a:defRPr>
            </a:lvl6pPr>
            <a:lvl7pPr marL="2971800" indent="-228600" defTabSz="957263" eaLnBrk="0" fontAlgn="base" hangingPunct="0">
              <a:spcBef>
                <a:spcPct val="30000"/>
              </a:spcBef>
              <a:spcAft>
                <a:spcPct val="0"/>
              </a:spcAft>
              <a:defRPr sz="1200">
                <a:solidFill>
                  <a:schemeClr val="tx1"/>
                </a:solidFill>
                <a:latin typeface="Arial" pitchFamily="34" charset="0"/>
              </a:defRPr>
            </a:lvl7pPr>
            <a:lvl8pPr marL="3429000" indent="-228600" defTabSz="957263" eaLnBrk="0" fontAlgn="base" hangingPunct="0">
              <a:spcBef>
                <a:spcPct val="30000"/>
              </a:spcBef>
              <a:spcAft>
                <a:spcPct val="0"/>
              </a:spcAft>
              <a:defRPr sz="1200">
                <a:solidFill>
                  <a:schemeClr val="tx1"/>
                </a:solidFill>
                <a:latin typeface="Arial" pitchFamily="34" charset="0"/>
              </a:defRPr>
            </a:lvl8pPr>
            <a:lvl9pPr marL="3886200" indent="-228600" defTabSz="9572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DC044F6-1EFB-4B9C-B857-AE0EAD77CE19}" type="slidenum">
              <a:rPr lang="en-US" altLang="en-US" sz="1300" smtClean="0">
                <a:latin typeface="Tahoma" panose="020B0604030504040204" pitchFamily="34" charset="0"/>
              </a:rPr>
              <a:pPr eaLnBrk="1" hangingPunct="1">
                <a:spcBef>
                  <a:spcPct val="0"/>
                </a:spcBef>
              </a:pPr>
              <a:t>30</a:t>
            </a:fld>
            <a:endParaRPr lang="en-US" altLang="en-US" sz="1300" dirty="0">
              <a:latin typeface="Tahoma" panose="020B0604030504040204"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spcBef>
                <a:spcPct val="30000"/>
              </a:spcBef>
              <a:defRPr sz="1200">
                <a:solidFill>
                  <a:schemeClr val="tx1"/>
                </a:solidFill>
                <a:latin typeface="Arial" pitchFamily="34" charset="0"/>
              </a:defRPr>
            </a:lvl1pPr>
            <a:lvl2pPr marL="742950" indent="-285750" defTabSz="957263" eaLnBrk="0" hangingPunct="0">
              <a:spcBef>
                <a:spcPct val="30000"/>
              </a:spcBef>
              <a:defRPr sz="1200">
                <a:solidFill>
                  <a:schemeClr val="tx1"/>
                </a:solidFill>
                <a:latin typeface="Arial" pitchFamily="34" charset="0"/>
              </a:defRPr>
            </a:lvl2pPr>
            <a:lvl3pPr marL="1143000" indent="-228600" defTabSz="957263" eaLnBrk="0" hangingPunct="0">
              <a:spcBef>
                <a:spcPct val="30000"/>
              </a:spcBef>
              <a:defRPr sz="1200">
                <a:solidFill>
                  <a:schemeClr val="tx1"/>
                </a:solidFill>
                <a:latin typeface="Arial" pitchFamily="34" charset="0"/>
              </a:defRPr>
            </a:lvl3pPr>
            <a:lvl4pPr marL="1600200" indent="-228600" defTabSz="957263" eaLnBrk="0" hangingPunct="0">
              <a:spcBef>
                <a:spcPct val="30000"/>
              </a:spcBef>
              <a:defRPr sz="1200">
                <a:solidFill>
                  <a:schemeClr val="tx1"/>
                </a:solidFill>
                <a:latin typeface="Arial" pitchFamily="34" charset="0"/>
              </a:defRPr>
            </a:lvl4pPr>
            <a:lvl5pPr marL="2057400" indent="-228600" defTabSz="957263" eaLnBrk="0" hangingPunct="0">
              <a:spcBef>
                <a:spcPct val="30000"/>
              </a:spcBef>
              <a:defRPr sz="1200">
                <a:solidFill>
                  <a:schemeClr val="tx1"/>
                </a:solidFill>
                <a:latin typeface="Arial" pitchFamily="34" charset="0"/>
              </a:defRPr>
            </a:lvl5pPr>
            <a:lvl6pPr marL="2514600" indent="-228600" defTabSz="957263" eaLnBrk="0" fontAlgn="base" hangingPunct="0">
              <a:spcBef>
                <a:spcPct val="30000"/>
              </a:spcBef>
              <a:spcAft>
                <a:spcPct val="0"/>
              </a:spcAft>
              <a:defRPr sz="1200">
                <a:solidFill>
                  <a:schemeClr val="tx1"/>
                </a:solidFill>
                <a:latin typeface="Arial" pitchFamily="34" charset="0"/>
              </a:defRPr>
            </a:lvl6pPr>
            <a:lvl7pPr marL="2971800" indent="-228600" defTabSz="957263" eaLnBrk="0" fontAlgn="base" hangingPunct="0">
              <a:spcBef>
                <a:spcPct val="30000"/>
              </a:spcBef>
              <a:spcAft>
                <a:spcPct val="0"/>
              </a:spcAft>
              <a:defRPr sz="1200">
                <a:solidFill>
                  <a:schemeClr val="tx1"/>
                </a:solidFill>
                <a:latin typeface="Arial" pitchFamily="34" charset="0"/>
              </a:defRPr>
            </a:lvl7pPr>
            <a:lvl8pPr marL="3429000" indent="-228600" defTabSz="957263" eaLnBrk="0" fontAlgn="base" hangingPunct="0">
              <a:spcBef>
                <a:spcPct val="30000"/>
              </a:spcBef>
              <a:spcAft>
                <a:spcPct val="0"/>
              </a:spcAft>
              <a:defRPr sz="1200">
                <a:solidFill>
                  <a:schemeClr val="tx1"/>
                </a:solidFill>
                <a:latin typeface="Arial" pitchFamily="34" charset="0"/>
              </a:defRPr>
            </a:lvl8pPr>
            <a:lvl9pPr marL="3886200" indent="-228600" defTabSz="9572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6D68CD9-B5BC-4064-92B9-F90A32063CA9}" type="slidenum">
              <a:rPr lang="en-US" altLang="en-US" sz="1300" smtClean="0">
                <a:latin typeface="Tahoma" panose="020B0604030504040204" pitchFamily="34" charset="0"/>
              </a:rPr>
              <a:pPr eaLnBrk="1" hangingPunct="1">
                <a:spcBef>
                  <a:spcPct val="0"/>
                </a:spcBef>
              </a:pPr>
              <a:t>31</a:t>
            </a:fld>
            <a:endParaRPr lang="en-US" altLang="en-US" sz="1300" dirty="0">
              <a:latin typeface="Tahoma" panose="020B0604030504040204"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spcBef>
                <a:spcPct val="30000"/>
              </a:spcBef>
              <a:defRPr sz="1200">
                <a:solidFill>
                  <a:schemeClr val="tx1"/>
                </a:solidFill>
                <a:latin typeface="Arial" pitchFamily="34" charset="0"/>
              </a:defRPr>
            </a:lvl1pPr>
            <a:lvl2pPr marL="742950" indent="-285750" defTabSz="957263" eaLnBrk="0" hangingPunct="0">
              <a:spcBef>
                <a:spcPct val="30000"/>
              </a:spcBef>
              <a:defRPr sz="1200">
                <a:solidFill>
                  <a:schemeClr val="tx1"/>
                </a:solidFill>
                <a:latin typeface="Arial" pitchFamily="34" charset="0"/>
              </a:defRPr>
            </a:lvl2pPr>
            <a:lvl3pPr marL="1143000" indent="-228600" defTabSz="957263" eaLnBrk="0" hangingPunct="0">
              <a:spcBef>
                <a:spcPct val="30000"/>
              </a:spcBef>
              <a:defRPr sz="1200">
                <a:solidFill>
                  <a:schemeClr val="tx1"/>
                </a:solidFill>
                <a:latin typeface="Arial" pitchFamily="34" charset="0"/>
              </a:defRPr>
            </a:lvl3pPr>
            <a:lvl4pPr marL="1600200" indent="-228600" defTabSz="957263" eaLnBrk="0" hangingPunct="0">
              <a:spcBef>
                <a:spcPct val="30000"/>
              </a:spcBef>
              <a:defRPr sz="1200">
                <a:solidFill>
                  <a:schemeClr val="tx1"/>
                </a:solidFill>
                <a:latin typeface="Arial" pitchFamily="34" charset="0"/>
              </a:defRPr>
            </a:lvl4pPr>
            <a:lvl5pPr marL="2057400" indent="-228600" defTabSz="957263" eaLnBrk="0" hangingPunct="0">
              <a:spcBef>
                <a:spcPct val="30000"/>
              </a:spcBef>
              <a:defRPr sz="1200">
                <a:solidFill>
                  <a:schemeClr val="tx1"/>
                </a:solidFill>
                <a:latin typeface="Arial" pitchFamily="34" charset="0"/>
              </a:defRPr>
            </a:lvl5pPr>
            <a:lvl6pPr marL="2514600" indent="-228600" defTabSz="957263" eaLnBrk="0" fontAlgn="base" hangingPunct="0">
              <a:spcBef>
                <a:spcPct val="30000"/>
              </a:spcBef>
              <a:spcAft>
                <a:spcPct val="0"/>
              </a:spcAft>
              <a:defRPr sz="1200">
                <a:solidFill>
                  <a:schemeClr val="tx1"/>
                </a:solidFill>
                <a:latin typeface="Arial" pitchFamily="34" charset="0"/>
              </a:defRPr>
            </a:lvl6pPr>
            <a:lvl7pPr marL="2971800" indent="-228600" defTabSz="957263" eaLnBrk="0" fontAlgn="base" hangingPunct="0">
              <a:spcBef>
                <a:spcPct val="30000"/>
              </a:spcBef>
              <a:spcAft>
                <a:spcPct val="0"/>
              </a:spcAft>
              <a:defRPr sz="1200">
                <a:solidFill>
                  <a:schemeClr val="tx1"/>
                </a:solidFill>
                <a:latin typeface="Arial" pitchFamily="34" charset="0"/>
              </a:defRPr>
            </a:lvl7pPr>
            <a:lvl8pPr marL="3429000" indent="-228600" defTabSz="957263" eaLnBrk="0" fontAlgn="base" hangingPunct="0">
              <a:spcBef>
                <a:spcPct val="30000"/>
              </a:spcBef>
              <a:spcAft>
                <a:spcPct val="0"/>
              </a:spcAft>
              <a:defRPr sz="1200">
                <a:solidFill>
                  <a:schemeClr val="tx1"/>
                </a:solidFill>
                <a:latin typeface="Arial" pitchFamily="34" charset="0"/>
              </a:defRPr>
            </a:lvl8pPr>
            <a:lvl9pPr marL="3886200" indent="-228600" defTabSz="9572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F2A376A8-F54C-49DD-B453-C190D2FA8B3D}" type="slidenum">
              <a:rPr lang="en-US" altLang="en-US" sz="1300" smtClean="0">
                <a:latin typeface="Tahoma" panose="020B0604030504040204" pitchFamily="34" charset="0"/>
              </a:rPr>
              <a:pPr eaLnBrk="1" hangingPunct="1">
                <a:spcBef>
                  <a:spcPct val="0"/>
                </a:spcBef>
              </a:pPr>
              <a:t>4</a:t>
            </a:fld>
            <a:endParaRPr lang="en-US" altLang="en-US" sz="1300" dirty="0">
              <a:latin typeface="Tahoma" panose="020B0604030504040204" pitchFamily="34"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spcBef>
                <a:spcPct val="30000"/>
              </a:spcBef>
              <a:defRPr sz="1200">
                <a:solidFill>
                  <a:schemeClr val="tx1"/>
                </a:solidFill>
                <a:latin typeface="Arial" pitchFamily="34" charset="0"/>
              </a:defRPr>
            </a:lvl1pPr>
            <a:lvl2pPr marL="742950" indent="-285750" defTabSz="957263" eaLnBrk="0" hangingPunct="0">
              <a:spcBef>
                <a:spcPct val="30000"/>
              </a:spcBef>
              <a:defRPr sz="1200">
                <a:solidFill>
                  <a:schemeClr val="tx1"/>
                </a:solidFill>
                <a:latin typeface="Arial" pitchFamily="34" charset="0"/>
              </a:defRPr>
            </a:lvl2pPr>
            <a:lvl3pPr marL="1143000" indent="-228600" defTabSz="957263" eaLnBrk="0" hangingPunct="0">
              <a:spcBef>
                <a:spcPct val="30000"/>
              </a:spcBef>
              <a:defRPr sz="1200">
                <a:solidFill>
                  <a:schemeClr val="tx1"/>
                </a:solidFill>
                <a:latin typeface="Arial" pitchFamily="34" charset="0"/>
              </a:defRPr>
            </a:lvl3pPr>
            <a:lvl4pPr marL="1600200" indent="-228600" defTabSz="957263" eaLnBrk="0" hangingPunct="0">
              <a:spcBef>
                <a:spcPct val="30000"/>
              </a:spcBef>
              <a:defRPr sz="1200">
                <a:solidFill>
                  <a:schemeClr val="tx1"/>
                </a:solidFill>
                <a:latin typeface="Arial" pitchFamily="34" charset="0"/>
              </a:defRPr>
            </a:lvl4pPr>
            <a:lvl5pPr marL="2057400" indent="-228600" defTabSz="957263" eaLnBrk="0" hangingPunct="0">
              <a:spcBef>
                <a:spcPct val="30000"/>
              </a:spcBef>
              <a:defRPr sz="1200">
                <a:solidFill>
                  <a:schemeClr val="tx1"/>
                </a:solidFill>
                <a:latin typeface="Arial" pitchFamily="34" charset="0"/>
              </a:defRPr>
            </a:lvl5pPr>
            <a:lvl6pPr marL="2514600" indent="-228600" defTabSz="957263" eaLnBrk="0" fontAlgn="base" hangingPunct="0">
              <a:spcBef>
                <a:spcPct val="30000"/>
              </a:spcBef>
              <a:spcAft>
                <a:spcPct val="0"/>
              </a:spcAft>
              <a:defRPr sz="1200">
                <a:solidFill>
                  <a:schemeClr val="tx1"/>
                </a:solidFill>
                <a:latin typeface="Arial" pitchFamily="34" charset="0"/>
              </a:defRPr>
            </a:lvl6pPr>
            <a:lvl7pPr marL="2971800" indent="-228600" defTabSz="957263" eaLnBrk="0" fontAlgn="base" hangingPunct="0">
              <a:spcBef>
                <a:spcPct val="30000"/>
              </a:spcBef>
              <a:spcAft>
                <a:spcPct val="0"/>
              </a:spcAft>
              <a:defRPr sz="1200">
                <a:solidFill>
                  <a:schemeClr val="tx1"/>
                </a:solidFill>
                <a:latin typeface="Arial" pitchFamily="34" charset="0"/>
              </a:defRPr>
            </a:lvl7pPr>
            <a:lvl8pPr marL="3429000" indent="-228600" defTabSz="957263" eaLnBrk="0" fontAlgn="base" hangingPunct="0">
              <a:spcBef>
                <a:spcPct val="30000"/>
              </a:spcBef>
              <a:spcAft>
                <a:spcPct val="0"/>
              </a:spcAft>
              <a:defRPr sz="1200">
                <a:solidFill>
                  <a:schemeClr val="tx1"/>
                </a:solidFill>
                <a:latin typeface="Arial" pitchFamily="34" charset="0"/>
              </a:defRPr>
            </a:lvl8pPr>
            <a:lvl9pPr marL="3886200" indent="-228600" defTabSz="9572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1601E814-9AF7-4B0D-8524-556EF21BADCF}" type="slidenum">
              <a:rPr lang="en-US" altLang="en-US" sz="1300" smtClean="0">
                <a:latin typeface="Tahoma" panose="020B0604030504040204" pitchFamily="34" charset="0"/>
              </a:rPr>
              <a:pPr eaLnBrk="1" hangingPunct="1">
                <a:spcBef>
                  <a:spcPct val="0"/>
                </a:spcBef>
              </a:pPr>
              <a:t>5</a:t>
            </a:fld>
            <a:endParaRPr lang="en-US" altLang="en-US" sz="1300" dirty="0">
              <a:latin typeface="Tahoma" panose="020B0604030504040204"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spcBef>
                <a:spcPct val="30000"/>
              </a:spcBef>
              <a:defRPr sz="1200">
                <a:solidFill>
                  <a:schemeClr val="tx1"/>
                </a:solidFill>
                <a:latin typeface="Arial" pitchFamily="34" charset="0"/>
              </a:defRPr>
            </a:lvl1pPr>
            <a:lvl2pPr marL="742950" indent="-285750" defTabSz="957263" eaLnBrk="0" hangingPunct="0">
              <a:spcBef>
                <a:spcPct val="30000"/>
              </a:spcBef>
              <a:defRPr sz="1200">
                <a:solidFill>
                  <a:schemeClr val="tx1"/>
                </a:solidFill>
                <a:latin typeface="Arial" pitchFamily="34" charset="0"/>
              </a:defRPr>
            </a:lvl2pPr>
            <a:lvl3pPr marL="1143000" indent="-228600" defTabSz="957263" eaLnBrk="0" hangingPunct="0">
              <a:spcBef>
                <a:spcPct val="30000"/>
              </a:spcBef>
              <a:defRPr sz="1200">
                <a:solidFill>
                  <a:schemeClr val="tx1"/>
                </a:solidFill>
                <a:latin typeface="Arial" pitchFamily="34" charset="0"/>
              </a:defRPr>
            </a:lvl3pPr>
            <a:lvl4pPr marL="1600200" indent="-228600" defTabSz="957263" eaLnBrk="0" hangingPunct="0">
              <a:spcBef>
                <a:spcPct val="30000"/>
              </a:spcBef>
              <a:defRPr sz="1200">
                <a:solidFill>
                  <a:schemeClr val="tx1"/>
                </a:solidFill>
                <a:latin typeface="Arial" pitchFamily="34" charset="0"/>
              </a:defRPr>
            </a:lvl4pPr>
            <a:lvl5pPr marL="2057400" indent="-228600" defTabSz="957263" eaLnBrk="0" hangingPunct="0">
              <a:spcBef>
                <a:spcPct val="30000"/>
              </a:spcBef>
              <a:defRPr sz="1200">
                <a:solidFill>
                  <a:schemeClr val="tx1"/>
                </a:solidFill>
                <a:latin typeface="Arial" pitchFamily="34" charset="0"/>
              </a:defRPr>
            </a:lvl5pPr>
            <a:lvl6pPr marL="2514600" indent="-228600" defTabSz="957263" eaLnBrk="0" fontAlgn="base" hangingPunct="0">
              <a:spcBef>
                <a:spcPct val="30000"/>
              </a:spcBef>
              <a:spcAft>
                <a:spcPct val="0"/>
              </a:spcAft>
              <a:defRPr sz="1200">
                <a:solidFill>
                  <a:schemeClr val="tx1"/>
                </a:solidFill>
                <a:latin typeface="Arial" pitchFamily="34" charset="0"/>
              </a:defRPr>
            </a:lvl6pPr>
            <a:lvl7pPr marL="2971800" indent="-228600" defTabSz="957263" eaLnBrk="0" fontAlgn="base" hangingPunct="0">
              <a:spcBef>
                <a:spcPct val="30000"/>
              </a:spcBef>
              <a:spcAft>
                <a:spcPct val="0"/>
              </a:spcAft>
              <a:defRPr sz="1200">
                <a:solidFill>
                  <a:schemeClr val="tx1"/>
                </a:solidFill>
                <a:latin typeface="Arial" pitchFamily="34" charset="0"/>
              </a:defRPr>
            </a:lvl7pPr>
            <a:lvl8pPr marL="3429000" indent="-228600" defTabSz="957263" eaLnBrk="0" fontAlgn="base" hangingPunct="0">
              <a:spcBef>
                <a:spcPct val="30000"/>
              </a:spcBef>
              <a:spcAft>
                <a:spcPct val="0"/>
              </a:spcAft>
              <a:defRPr sz="1200">
                <a:solidFill>
                  <a:schemeClr val="tx1"/>
                </a:solidFill>
                <a:latin typeface="Arial" pitchFamily="34" charset="0"/>
              </a:defRPr>
            </a:lvl8pPr>
            <a:lvl9pPr marL="3886200" indent="-228600" defTabSz="9572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EAD9454-CE6B-4938-9611-EBA12EE7183D}" type="slidenum">
              <a:rPr lang="en-US" altLang="en-US" sz="1300" smtClean="0">
                <a:latin typeface="Tahoma" panose="020B0604030504040204" pitchFamily="34" charset="0"/>
              </a:rPr>
              <a:pPr eaLnBrk="1" hangingPunct="1">
                <a:spcBef>
                  <a:spcPct val="0"/>
                </a:spcBef>
              </a:pPr>
              <a:t>8</a:t>
            </a:fld>
            <a:endParaRPr lang="en-US" altLang="en-US" sz="1300" dirty="0">
              <a:latin typeface="Tahoma" panose="020B0604030504040204"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856875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spcBef>
                <a:spcPct val="30000"/>
              </a:spcBef>
              <a:defRPr sz="1200">
                <a:solidFill>
                  <a:schemeClr val="tx1"/>
                </a:solidFill>
                <a:latin typeface="Arial" pitchFamily="34" charset="0"/>
              </a:defRPr>
            </a:lvl1pPr>
            <a:lvl2pPr marL="742950" indent="-285750" defTabSz="957263" eaLnBrk="0" hangingPunct="0">
              <a:spcBef>
                <a:spcPct val="30000"/>
              </a:spcBef>
              <a:defRPr sz="1200">
                <a:solidFill>
                  <a:schemeClr val="tx1"/>
                </a:solidFill>
                <a:latin typeface="Arial" pitchFamily="34" charset="0"/>
              </a:defRPr>
            </a:lvl2pPr>
            <a:lvl3pPr marL="1143000" indent="-228600" defTabSz="957263" eaLnBrk="0" hangingPunct="0">
              <a:spcBef>
                <a:spcPct val="30000"/>
              </a:spcBef>
              <a:defRPr sz="1200">
                <a:solidFill>
                  <a:schemeClr val="tx1"/>
                </a:solidFill>
                <a:latin typeface="Arial" pitchFamily="34" charset="0"/>
              </a:defRPr>
            </a:lvl3pPr>
            <a:lvl4pPr marL="1600200" indent="-228600" defTabSz="957263" eaLnBrk="0" hangingPunct="0">
              <a:spcBef>
                <a:spcPct val="30000"/>
              </a:spcBef>
              <a:defRPr sz="1200">
                <a:solidFill>
                  <a:schemeClr val="tx1"/>
                </a:solidFill>
                <a:latin typeface="Arial" pitchFamily="34" charset="0"/>
              </a:defRPr>
            </a:lvl4pPr>
            <a:lvl5pPr marL="2057400" indent="-228600" defTabSz="957263" eaLnBrk="0" hangingPunct="0">
              <a:spcBef>
                <a:spcPct val="30000"/>
              </a:spcBef>
              <a:defRPr sz="1200">
                <a:solidFill>
                  <a:schemeClr val="tx1"/>
                </a:solidFill>
                <a:latin typeface="Arial" pitchFamily="34" charset="0"/>
              </a:defRPr>
            </a:lvl5pPr>
            <a:lvl6pPr marL="2514600" indent="-228600" defTabSz="957263" eaLnBrk="0" fontAlgn="base" hangingPunct="0">
              <a:spcBef>
                <a:spcPct val="30000"/>
              </a:spcBef>
              <a:spcAft>
                <a:spcPct val="0"/>
              </a:spcAft>
              <a:defRPr sz="1200">
                <a:solidFill>
                  <a:schemeClr val="tx1"/>
                </a:solidFill>
                <a:latin typeface="Arial" pitchFamily="34" charset="0"/>
              </a:defRPr>
            </a:lvl6pPr>
            <a:lvl7pPr marL="2971800" indent="-228600" defTabSz="957263" eaLnBrk="0" fontAlgn="base" hangingPunct="0">
              <a:spcBef>
                <a:spcPct val="30000"/>
              </a:spcBef>
              <a:spcAft>
                <a:spcPct val="0"/>
              </a:spcAft>
              <a:defRPr sz="1200">
                <a:solidFill>
                  <a:schemeClr val="tx1"/>
                </a:solidFill>
                <a:latin typeface="Arial" pitchFamily="34" charset="0"/>
              </a:defRPr>
            </a:lvl7pPr>
            <a:lvl8pPr marL="3429000" indent="-228600" defTabSz="957263" eaLnBrk="0" fontAlgn="base" hangingPunct="0">
              <a:spcBef>
                <a:spcPct val="30000"/>
              </a:spcBef>
              <a:spcAft>
                <a:spcPct val="0"/>
              </a:spcAft>
              <a:defRPr sz="1200">
                <a:solidFill>
                  <a:schemeClr val="tx1"/>
                </a:solidFill>
                <a:latin typeface="Arial" pitchFamily="34" charset="0"/>
              </a:defRPr>
            </a:lvl8pPr>
            <a:lvl9pPr marL="3886200" indent="-228600" defTabSz="9572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99D326D-5AAA-42BC-8A97-6DE1C5052119}" type="slidenum">
              <a:rPr lang="en-US" altLang="en-US" sz="1300" smtClean="0">
                <a:latin typeface="Tahoma" panose="020B0604030504040204" pitchFamily="34" charset="0"/>
              </a:rPr>
              <a:pPr eaLnBrk="1" hangingPunct="1">
                <a:spcBef>
                  <a:spcPct val="0"/>
                </a:spcBef>
              </a:pPr>
              <a:t>9</a:t>
            </a:fld>
            <a:endParaRPr lang="en-US" altLang="en-US" sz="1300" dirty="0">
              <a:latin typeface="Tahoma" panose="020B0604030504040204" pitchFamily="34"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736710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spcBef>
                <a:spcPct val="30000"/>
              </a:spcBef>
              <a:defRPr sz="1200">
                <a:solidFill>
                  <a:schemeClr val="tx1"/>
                </a:solidFill>
                <a:latin typeface="Arial" pitchFamily="34" charset="0"/>
              </a:defRPr>
            </a:lvl1pPr>
            <a:lvl2pPr marL="742950" indent="-285750" defTabSz="957263" eaLnBrk="0" hangingPunct="0">
              <a:spcBef>
                <a:spcPct val="30000"/>
              </a:spcBef>
              <a:defRPr sz="1200">
                <a:solidFill>
                  <a:schemeClr val="tx1"/>
                </a:solidFill>
                <a:latin typeface="Arial" pitchFamily="34" charset="0"/>
              </a:defRPr>
            </a:lvl2pPr>
            <a:lvl3pPr marL="1143000" indent="-228600" defTabSz="957263" eaLnBrk="0" hangingPunct="0">
              <a:spcBef>
                <a:spcPct val="30000"/>
              </a:spcBef>
              <a:defRPr sz="1200">
                <a:solidFill>
                  <a:schemeClr val="tx1"/>
                </a:solidFill>
                <a:latin typeface="Arial" pitchFamily="34" charset="0"/>
              </a:defRPr>
            </a:lvl3pPr>
            <a:lvl4pPr marL="1600200" indent="-228600" defTabSz="957263" eaLnBrk="0" hangingPunct="0">
              <a:spcBef>
                <a:spcPct val="30000"/>
              </a:spcBef>
              <a:defRPr sz="1200">
                <a:solidFill>
                  <a:schemeClr val="tx1"/>
                </a:solidFill>
                <a:latin typeface="Arial" pitchFamily="34" charset="0"/>
              </a:defRPr>
            </a:lvl4pPr>
            <a:lvl5pPr marL="2057400" indent="-228600" defTabSz="957263" eaLnBrk="0" hangingPunct="0">
              <a:spcBef>
                <a:spcPct val="30000"/>
              </a:spcBef>
              <a:defRPr sz="1200">
                <a:solidFill>
                  <a:schemeClr val="tx1"/>
                </a:solidFill>
                <a:latin typeface="Arial" pitchFamily="34" charset="0"/>
              </a:defRPr>
            </a:lvl5pPr>
            <a:lvl6pPr marL="2514600" indent="-228600" defTabSz="957263" eaLnBrk="0" fontAlgn="base" hangingPunct="0">
              <a:spcBef>
                <a:spcPct val="30000"/>
              </a:spcBef>
              <a:spcAft>
                <a:spcPct val="0"/>
              </a:spcAft>
              <a:defRPr sz="1200">
                <a:solidFill>
                  <a:schemeClr val="tx1"/>
                </a:solidFill>
                <a:latin typeface="Arial" pitchFamily="34" charset="0"/>
              </a:defRPr>
            </a:lvl6pPr>
            <a:lvl7pPr marL="2971800" indent="-228600" defTabSz="957263" eaLnBrk="0" fontAlgn="base" hangingPunct="0">
              <a:spcBef>
                <a:spcPct val="30000"/>
              </a:spcBef>
              <a:spcAft>
                <a:spcPct val="0"/>
              </a:spcAft>
              <a:defRPr sz="1200">
                <a:solidFill>
                  <a:schemeClr val="tx1"/>
                </a:solidFill>
                <a:latin typeface="Arial" pitchFamily="34" charset="0"/>
              </a:defRPr>
            </a:lvl7pPr>
            <a:lvl8pPr marL="3429000" indent="-228600" defTabSz="957263" eaLnBrk="0" fontAlgn="base" hangingPunct="0">
              <a:spcBef>
                <a:spcPct val="30000"/>
              </a:spcBef>
              <a:spcAft>
                <a:spcPct val="0"/>
              </a:spcAft>
              <a:defRPr sz="1200">
                <a:solidFill>
                  <a:schemeClr val="tx1"/>
                </a:solidFill>
                <a:latin typeface="Arial" pitchFamily="34" charset="0"/>
              </a:defRPr>
            </a:lvl8pPr>
            <a:lvl9pPr marL="3886200" indent="-228600" defTabSz="9572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EAD9454-CE6B-4938-9611-EBA12EE7183D}" type="slidenum">
              <a:rPr lang="en-US" altLang="en-US" sz="1300" smtClean="0">
                <a:latin typeface="Tahoma" panose="020B0604030504040204" pitchFamily="34" charset="0"/>
              </a:rPr>
              <a:pPr eaLnBrk="1" hangingPunct="1">
                <a:spcBef>
                  <a:spcPct val="0"/>
                </a:spcBef>
              </a:pPr>
              <a:t>10</a:t>
            </a:fld>
            <a:endParaRPr lang="en-US" altLang="en-US" sz="1300" dirty="0">
              <a:latin typeface="Tahoma" panose="020B0604030504040204"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spcBef>
                <a:spcPct val="30000"/>
              </a:spcBef>
              <a:defRPr sz="1200">
                <a:solidFill>
                  <a:schemeClr val="tx1"/>
                </a:solidFill>
                <a:latin typeface="Arial" pitchFamily="34" charset="0"/>
              </a:defRPr>
            </a:lvl1pPr>
            <a:lvl2pPr marL="742950" indent="-285750" defTabSz="957263" eaLnBrk="0" hangingPunct="0">
              <a:spcBef>
                <a:spcPct val="30000"/>
              </a:spcBef>
              <a:defRPr sz="1200">
                <a:solidFill>
                  <a:schemeClr val="tx1"/>
                </a:solidFill>
                <a:latin typeface="Arial" pitchFamily="34" charset="0"/>
              </a:defRPr>
            </a:lvl2pPr>
            <a:lvl3pPr marL="1143000" indent="-228600" defTabSz="957263" eaLnBrk="0" hangingPunct="0">
              <a:spcBef>
                <a:spcPct val="30000"/>
              </a:spcBef>
              <a:defRPr sz="1200">
                <a:solidFill>
                  <a:schemeClr val="tx1"/>
                </a:solidFill>
                <a:latin typeface="Arial" pitchFamily="34" charset="0"/>
              </a:defRPr>
            </a:lvl3pPr>
            <a:lvl4pPr marL="1600200" indent="-228600" defTabSz="957263" eaLnBrk="0" hangingPunct="0">
              <a:spcBef>
                <a:spcPct val="30000"/>
              </a:spcBef>
              <a:defRPr sz="1200">
                <a:solidFill>
                  <a:schemeClr val="tx1"/>
                </a:solidFill>
                <a:latin typeface="Arial" pitchFamily="34" charset="0"/>
              </a:defRPr>
            </a:lvl4pPr>
            <a:lvl5pPr marL="2057400" indent="-228600" defTabSz="957263" eaLnBrk="0" hangingPunct="0">
              <a:spcBef>
                <a:spcPct val="30000"/>
              </a:spcBef>
              <a:defRPr sz="1200">
                <a:solidFill>
                  <a:schemeClr val="tx1"/>
                </a:solidFill>
                <a:latin typeface="Arial" pitchFamily="34" charset="0"/>
              </a:defRPr>
            </a:lvl5pPr>
            <a:lvl6pPr marL="2514600" indent="-228600" defTabSz="957263" eaLnBrk="0" fontAlgn="base" hangingPunct="0">
              <a:spcBef>
                <a:spcPct val="30000"/>
              </a:spcBef>
              <a:spcAft>
                <a:spcPct val="0"/>
              </a:spcAft>
              <a:defRPr sz="1200">
                <a:solidFill>
                  <a:schemeClr val="tx1"/>
                </a:solidFill>
                <a:latin typeface="Arial" pitchFamily="34" charset="0"/>
              </a:defRPr>
            </a:lvl6pPr>
            <a:lvl7pPr marL="2971800" indent="-228600" defTabSz="957263" eaLnBrk="0" fontAlgn="base" hangingPunct="0">
              <a:spcBef>
                <a:spcPct val="30000"/>
              </a:spcBef>
              <a:spcAft>
                <a:spcPct val="0"/>
              </a:spcAft>
              <a:defRPr sz="1200">
                <a:solidFill>
                  <a:schemeClr val="tx1"/>
                </a:solidFill>
                <a:latin typeface="Arial" pitchFamily="34" charset="0"/>
              </a:defRPr>
            </a:lvl7pPr>
            <a:lvl8pPr marL="3429000" indent="-228600" defTabSz="957263" eaLnBrk="0" fontAlgn="base" hangingPunct="0">
              <a:spcBef>
                <a:spcPct val="30000"/>
              </a:spcBef>
              <a:spcAft>
                <a:spcPct val="0"/>
              </a:spcAft>
              <a:defRPr sz="1200">
                <a:solidFill>
                  <a:schemeClr val="tx1"/>
                </a:solidFill>
                <a:latin typeface="Arial" pitchFamily="34" charset="0"/>
              </a:defRPr>
            </a:lvl8pPr>
            <a:lvl9pPr marL="3886200" indent="-228600" defTabSz="9572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99D326D-5AAA-42BC-8A97-6DE1C5052119}" type="slidenum">
              <a:rPr lang="en-US" altLang="en-US" sz="1300" smtClean="0">
                <a:latin typeface="Tahoma" panose="020B0604030504040204" pitchFamily="34" charset="0"/>
              </a:rPr>
              <a:pPr eaLnBrk="1" hangingPunct="1">
                <a:spcBef>
                  <a:spcPct val="0"/>
                </a:spcBef>
              </a:pPr>
              <a:t>11</a:t>
            </a:fld>
            <a:endParaRPr lang="en-US" altLang="en-US" sz="1300" dirty="0">
              <a:latin typeface="Tahoma" panose="020B0604030504040204" pitchFamily="34"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spcBef>
                <a:spcPct val="30000"/>
              </a:spcBef>
              <a:defRPr sz="1200">
                <a:solidFill>
                  <a:schemeClr val="tx1"/>
                </a:solidFill>
                <a:latin typeface="Arial" pitchFamily="34" charset="0"/>
              </a:defRPr>
            </a:lvl1pPr>
            <a:lvl2pPr marL="742950" indent="-285750" defTabSz="957263" eaLnBrk="0" hangingPunct="0">
              <a:spcBef>
                <a:spcPct val="30000"/>
              </a:spcBef>
              <a:defRPr sz="1200">
                <a:solidFill>
                  <a:schemeClr val="tx1"/>
                </a:solidFill>
                <a:latin typeface="Arial" pitchFamily="34" charset="0"/>
              </a:defRPr>
            </a:lvl2pPr>
            <a:lvl3pPr marL="1143000" indent="-228600" defTabSz="957263" eaLnBrk="0" hangingPunct="0">
              <a:spcBef>
                <a:spcPct val="30000"/>
              </a:spcBef>
              <a:defRPr sz="1200">
                <a:solidFill>
                  <a:schemeClr val="tx1"/>
                </a:solidFill>
                <a:latin typeface="Arial" pitchFamily="34" charset="0"/>
              </a:defRPr>
            </a:lvl3pPr>
            <a:lvl4pPr marL="1600200" indent="-228600" defTabSz="957263" eaLnBrk="0" hangingPunct="0">
              <a:spcBef>
                <a:spcPct val="30000"/>
              </a:spcBef>
              <a:defRPr sz="1200">
                <a:solidFill>
                  <a:schemeClr val="tx1"/>
                </a:solidFill>
                <a:latin typeface="Arial" pitchFamily="34" charset="0"/>
              </a:defRPr>
            </a:lvl4pPr>
            <a:lvl5pPr marL="2057400" indent="-228600" defTabSz="957263" eaLnBrk="0" hangingPunct="0">
              <a:spcBef>
                <a:spcPct val="30000"/>
              </a:spcBef>
              <a:defRPr sz="1200">
                <a:solidFill>
                  <a:schemeClr val="tx1"/>
                </a:solidFill>
                <a:latin typeface="Arial" pitchFamily="34" charset="0"/>
              </a:defRPr>
            </a:lvl5pPr>
            <a:lvl6pPr marL="2514600" indent="-228600" defTabSz="957263" eaLnBrk="0" fontAlgn="base" hangingPunct="0">
              <a:spcBef>
                <a:spcPct val="30000"/>
              </a:spcBef>
              <a:spcAft>
                <a:spcPct val="0"/>
              </a:spcAft>
              <a:defRPr sz="1200">
                <a:solidFill>
                  <a:schemeClr val="tx1"/>
                </a:solidFill>
                <a:latin typeface="Arial" pitchFamily="34" charset="0"/>
              </a:defRPr>
            </a:lvl6pPr>
            <a:lvl7pPr marL="2971800" indent="-228600" defTabSz="957263" eaLnBrk="0" fontAlgn="base" hangingPunct="0">
              <a:spcBef>
                <a:spcPct val="30000"/>
              </a:spcBef>
              <a:spcAft>
                <a:spcPct val="0"/>
              </a:spcAft>
              <a:defRPr sz="1200">
                <a:solidFill>
                  <a:schemeClr val="tx1"/>
                </a:solidFill>
                <a:latin typeface="Arial" pitchFamily="34" charset="0"/>
              </a:defRPr>
            </a:lvl7pPr>
            <a:lvl8pPr marL="3429000" indent="-228600" defTabSz="957263" eaLnBrk="0" fontAlgn="base" hangingPunct="0">
              <a:spcBef>
                <a:spcPct val="30000"/>
              </a:spcBef>
              <a:spcAft>
                <a:spcPct val="0"/>
              </a:spcAft>
              <a:defRPr sz="1200">
                <a:solidFill>
                  <a:schemeClr val="tx1"/>
                </a:solidFill>
                <a:latin typeface="Arial" pitchFamily="34" charset="0"/>
              </a:defRPr>
            </a:lvl8pPr>
            <a:lvl9pPr marL="3886200" indent="-228600" defTabSz="9572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5573E37-C5A7-4E54-A6C5-9E6CAB1323DA}" type="slidenum">
              <a:rPr lang="en-US" altLang="en-US" sz="1300" smtClean="0">
                <a:latin typeface="Tahoma" panose="020B0604030504040204" pitchFamily="34" charset="0"/>
              </a:rPr>
              <a:pPr eaLnBrk="1" hangingPunct="1">
                <a:spcBef>
                  <a:spcPct val="0"/>
                </a:spcBef>
              </a:pPr>
              <a:t>12</a:t>
            </a:fld>
            <a:endParaRPr lang="en-US" altLang="en-US" sz="1300" dirty="0">
              <a:latin typeface="Tahoma" panose="020B0604030504040204"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Title Slide">
    <p:bg>
      <p:bgRef idx="1001">
        <a:schemeClr val="bg1"/>
      </p:bgRef>
    </p:bg>
    <p:spTree>
      <p:nvGrpSpPr>
        <p:cNvPr id="1" name=""/>
        <p:cNvGrpSpPr/>
        <p:nvPr/>
      </p:nvGrpSpPr>
      <p:grpSpPr>
        <a:xfrm>
          <a:off x="0" y="0"/>
          <a:ext cx="0" cy="0"/>
          <a:chOff x="0" y="0"/>
          <a:chExt cx="0" cy="0"/>
        </a:xfrm>
      </p:grpSpPr>
      <p:cxnSp>
        <p:nvCxnSpPr>
          <p:cNvPr id="8" name="Straight Connector 7"/>
          <p:cNvCxnSpPr/>
          <p:nvPr userDrawn="1"/>
        </p:nvCxnSpPr>
        <p:spPr>
          <a:xfrm>
            <a:off x="0" y="914400"/>
            <a:ext cx="9144000" cy="0"/>
          </a:xfrm>
          <a:prstGeom prst="line">
            <a:avLst/>
          </a:prstGeom>
          <a:ln w="28575">
            <a:solidFill>
              <a:srgbClr val="CA3183"/>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32427" y="6172200"/>
            <a:ext cx="1082974"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drawing, plate, food&#10;&#10;Description automatically generated">
            <a:extLst>
              <a:ext uri="{FF2B5EF4-FFF2-40B4-BE49-F238E27FC236}">
                <a16:creationId xmlns:a16="http://schemas.microsoft.com/office/drawing/2014/main" id="{3B754C98-229D-5841-A046-0EB09F73FA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1491" y="298174"/>
            <a:ext cx="3073400" cy="1828800"/>
          </a:xfrm>
          <a:prstGeom prst="rect">
            <a:avLst/>
          </a:prstGeom>
        </p:spPr>
      </p:pic>
    </p:spTree>
    <p:extLst>
      <p:ext uri="{BB962C8B-B14F-4D97-AF65-F5344CB8AC3E}">
        <p14:creationId xmlns:p14="http://schemas.microsoft.com/office/powerpoint/2010/main" val="1459800866"/>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_Content-Black">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6308725"/>
            <a:ext cx="9144000" cy="549275"/>
          </a:xfrm>
          <a:prstGeom prst="rect">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Tree>
    <p:extLst>
      <p:ext uri="{BB962C8B-B14F-4D97-AF65-F5344CB8AC3E}">
        <p14:creationId xmlns:p14="http://schemas.microsoft.com/office/powerpoint/2010/main" val="2592406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_Content-Gray1">
    <p:bg>
      <p:bgPr>
        <a:solidFill>
          <a:srgbClr val="C5C5C5"/>
        </a:solidFill>
        <a:effectLst/>
      </p:bgPr>
    </p:bg>
    <p:spTree>
      <p:nvGrpSpPr>
        <p:cNvPr id="1" name=""/>
        <p:cNvGrpSpPr/>
        <p:nvPr/>
      </p:nvGrpSpPr>
      <p:grpSpPr>
        <a:xfrm>
          <a:off x="0" y="0"/>
          <a:ext cx="0" cy="0"/>
          <a:chOff x="0" y="0"/>
          <a:chExt cx="0" cy="0"/>
        </a:xfrm>
      </p:grpSpPr>
      <p:sp>
        <p:nvSpPr>
          <p:cNvPr id="2" name="Rectangle 1"/>
          <p:cNvSpPr/>
          <p:nvPr userDrawn="1"/>
        </p:nvSpPr>
        <p:spPr>
          <a:xfrm>
            <a:off x="0" y="142875"/>
            <a:ext cx="9144000" cy="547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3825" y="311150"/>
            <a:ext cx="720725"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0317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_Content_Gray2">
    <p:bg>
      <p:bgPr>
        <a:solidFill>
          <a:srgbClr val="C5C5C5"/>
        </a:solidFill>
        <a:effectLst/>
      </p:bgPr>
    </p:bg>
    <p:spTree>
      <p:nvGrpSpPr>
        <p:cNvPr id="1" name=""/>
        <p:cNvGrpSpPr/>
        <p:nvPr/>
      </p:nvGrpSpPr>
      <p:grpSpPr>
        <a:xfrm>
          <a:off x="0" y="0"/>
          <a:ext cx="0" cy="0"/>
          <a:chOff x="0" y="0"/>
          <a:chExt cx="0" cy="0"/>
        </a:xfrm>
      </p:grpSpPr>
      <p:sp>
        <p:nvSpPr>
          <p:cNvPr id="2" name="Rectangle 1"/>
          <p:cNvSpPr/>
          <p:nvPr userDrawn="1"/>
        </p:nvSpPr>
        <p:spPr>
          <a:xfrm>
            <a:off x="0" y="142875"/>
            <a:ext cx="9144000" cy="547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Tree>
    <p:extLst>
      <p:ext uri="{BB962C8B-B14F-4D97-AF65-F5344CB8AC3E}">
        <p14:creationId xmlns:p14="http://schemas.microsoft.com/office/powerpoint/2010/main" val="911913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_Content-Gray3">
    <p:bg>
      <p:bgPr>
        <a:solidFill>
          <a:srgbClr val="C5C5C5"/>
        </a:solidFill>
        <a:effectLst/>
      </p:bgPr>
    </p:bg>
    <p:spTree>
      <p:nvGrpSpPr>
        <p:cNvPr id="1" name=""/>
        <p:cNvGrpSpPr/>
        <p:nvPr/>
      </p:nvGrpSpPr>
      <p:grpSpPr>
        <a:xfrm>
          <a:off x="0" y="0"/>
          <a:ext cx="0" cy="0"/>
          <a:chOff x="0" y="0"/>
          <a:chExt cx="0" cy="0"/>
        </a:xfrm>
      </p:grpSpPr>
      <p:sp>
        <p:nvSpPr>
          <p:cNvPr id="2" name="Rectangle 1"/>
          <p:cNvSpPr/>
          <p:nvPr userDrawn="1"/>
        </p:nvSpPr>
        <p:spPr>
          <a:xfrm>
            <a:off x="0" y="6308725"/>
            <a:ext cx="9144000" cy="54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Tree>
    <p:extLst>
      <p:ext uri="{BB962C8B-B14F-4D97-AF65-F5344CB8AC3E}">
        <p14:creationId xmlns:p14="http://schemas.microsoft.com/office/powerpoint/2010/main" val="1730040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_Closing Slide">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6163" y="5984875"/>
            <a:ext cx="144145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userDrawn="1"/>
        </p:nvSpPr>
        <p:spPr>
          <a:xfrm>
            <a:off x="4703763" y="6175375"/>
            <a:ext cx="2638425" cy="439738"/>
          </a:xfrm>
          <a:prstGeom prst="rect">
            <a:avLst/>
          </a:prstGeom>
          <a:noFill/>
        </p:spPr>
        <p:txBody>
          <a:bodyPr>
            <a:spAutoFit/>
          </a:bodyPr>
          <a:lstStyle/>
          <a:p>
            <a:pPr algn="r" eaLnBrk="0" hangingPunct="0">
              <a:defRPr/>
            </a:pPr>
            <a:r>
              <a:rPr lang="en-US" sz="750" dirty="0">
                <a:solidFill>
                  <a:schemeClr val="bg1"/>
                </a:solidFill>
                <a:latin typeface="Tahoma" panose="020B0604030504040204" pitchFamily="34" charset="0"/>
                <a:ea typeface="Tahoma" panose="020B0604030504040204" pitchFamily="34" charset="0"/>
                <a:cs typeface="Tahoma" panose="020B0604030504040204" pitchFamily="34" charset="0"/>
              </a:rPr>
              <a:t>© 2020 Balfour Yearbooks, Dallas, TX</a:t>
            </a:r>
            <a:br>
              <a:rPr lang="en-US" sz="75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750" dirty="0">
                <a:solidFill>
                  <a:schemeClr val="bg1"/>
                </a:solidFill>
                <a:latin typeface="Tahoma" panose="020B0604030504040204" pitchFamily="34" charset="0"/>
                <a:ea typeface="Tahoma" panose="020B0604030504040204" pitchFamily="34" charset="0"/>
                <a:cs typeface="Tahoma" panose="020B0604030504040204" pitchFamily="34" charset="0"/>
              </a:rPr>
              <a:t>Duplication or distribution of this material is</a:t>
            </a:r>
            <a:br>
              <a:rPr lang="en-US" sz="75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750" dirty="0">
                <a:solidFill>
                  <a:schemeClr val="bg1"/>
                </a:solidFill>
                <a:latin typeface="Tahoma" panose="020B0604030504040204" pitchFamily="34" charset="0"/>
                <a:ea typeface="Tahoma" panose="020B0604030504040204" pitchFamily="34" charset="0"/>
                <a:cs typeface="Tahoma" panose="020B0604030504040204" pitchFamily="34" charset="0"/>
              </a:rPr>
              <a:t>prohibited without permission.</a:t>
            </a:r>
          </a:p>
        </p:txBody>
      </p:sp>
      <p:cxnSp>
        <p:nvCxnSpPr>
          <p:cNvPr id="5" name="Straight Connector 4">
            <a:extLst>
              <a:ext uri="{FF2B5EF4-FFF2-40B4-BE49-F238E27FC236}">
                <a16:creationId xmlns:a16="http://schemas.microsoft.com/office/drawing/2014/main" id="{DFDF7B4C-07F3-D641-ACD2-8A524D3B85DA}"/>
              </a:ext>
            </a:extLst>
          </p:cNvPr>
          <p:cNvCxnSpPr/>
          <p:nvPr userDrawn="1"/>
        </p:nvCxnSpPr>
        <p:spPr>
          <a:xfrm>
            <a:off x="-9940" y="3684106"/>
            <a:ext cx="9144000" cy="0"/>
          </a:xfrm>
          <a:prstGeom prst="line">
            <a:avLst/>
          </a:prstGeom>
          <a:ln w="38100">
            <a:solidFill>
              <a:srgbClr val="CA3183"/>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 plate, food&#10;&#10;Description automatically generated">
            <a:extLst>
              <a:ext uri="{FF2B5EF4-FFF2-40B4-BE49-F238E27FC236}">
                <a16:creationId xmlns:a16="http://schemas.microsoft.com/office/drawing/2014/main" id="{4B9A9941-D279-0340-B5DC-1608EFDC01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63292" y="2587559"/>
            <a:ext cx="3073400" cy="1828800"/>
          </a:xfrm>
          <a:prstGeom prst="rect">
            <a:avLst/>
          </a:prstGeom>
        </p:spPr>
      </p:pic>
    </p:spTree>
    <p:extLst>
      <p:ext uri="{BB962C8B-B14F-4D97-AF65-F5344CB8AC3E}">
        <p14:creationId xmlns:p14="http://schemas.microsoft.com/office/powerpoint/2010/main" val="1200421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6A1BAB-AE62-40C4-B3EE-1991F30D8E0F}" type="datetimeFigureOut">
              <a:rPr lang="en-US" smtClean="0"/>
              <a:t>8/14/20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3D2B9D-BA97-4AE3-A794-B0DD71046F7F}" type="slidenum">
              <a:rPr lang="en-US" smtClean="0"/>
              <a:t>‹#›</a:t>
            </a:fld>
            <a:endParaRPr lang="en-US"/>
          </a:p>
        </p:txBody>
      </p:sp>
    </p:spTree>
    <p:extLst>
      <p:ext uri="{BB962C8B-B14F-4D97-AF65-F5344CB8AC3E}">
        <p14:creationId xmlns:p14="http://schemas.microsoft.com/office/powerpoint/2010/main" val="3657977036"/>
      </p:ext>
    </p:extLst>
  </p:cSld>
  <p:clrMap bg1="lt1" tx1="dk1" bg2="lt2" tx2="dk2" accent1="accent1" accent2="accent2" accent3="accent3" accent4="accent4" accent5="accent5" accent6="accent6" hlink="hlink" folHlink="folHlink"/>
  <p:sldLayoutIdLst>
    <p:sldLayoutId id="2147487147" r:id="rId1"/>
    <p:sldLayoutId id="2147487148" r:id="rId2"/>
    <p:sldLayoutId id="2147487149" r:id="rId3"/>
    <p:sldLayoutId id="2147487150" r:id="rId4"/>
    <p:sldLayoutId id="2147487151" r:id="rId5"/>
    <p:sldLayoutId id="2147487152"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8.emf"/></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C2797A-2FEC-8E4C-93DF-75A81E566A49}"/>
              </a:ext>
            </a:extLst>
          </p:cNvPr>
          <p:cNvSpPr>
            <a:spLocks noChangeArrowheads="1"/>
          </p:cNvSpPr>
          <p:nvPr/>
        </p:nvSpPr>
        <p:spPr bwMode="auto">
          <a:xfrm>
            <a:off x="500123" y="2909660"/>
            <a:ext cx="8643877"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500" b="1" i="0" u="none" strike="noStrike" kern="1200" cap="none" spc="0" normalizeH="0" baseline="0" noProof="0" dirty="0">
                <a:ln>
                  <a:noFill/>
                </a:ln>
                <a:solidFill>
                  <a:srgbClr val="00B0F0"/>
                </a:solidFill>
                <a:effectLst/>
                <a:uLnTx/>
                <a:uFillTx/>
                <a:latin typeface="Tahoma" pitchFamily="34" charset="0"/>
                <a:ea typeface="MS PGothic" pitchFamily="34" charset="-128"/>
                <a:cs typeface="+mn-cs"/>
              </a:rPr>
              <a:t>Academics</a:t>
            </a:r>
          </a:p>
        </p:txBody>
      </p:sp>
      <p:sp>
        <p:nvSpPr>
          <p:cNvPr id="6" name="Rectangle 3">
            <a:extLst>
              <a:ext uri="{FF2B5EF4-FFF2-40B4-BE49-F238E27FC236}">
                <a16:creationId xmlns:a16="http://schemas.microsoft.com/office/drawing/2014/main" id="{BF03A296-D1B4-114A-8DC9-2CD23B36D49F}"/>
              </a:ext>
            </a:extLst>
          </p:cNvPr>
          <p:cNvSpPr>
            <a:spLocks noChangeArrowheads="1"/>
          </p:cNvSpPr>
          <p:nvPr/>
        </p:nvSpPr>
        <p:spPr bwMode="auto">
          <a:xfrm>
            <a:off x="1454466" y="2438400"/>
            <a:ext cx="60018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en-US" sz="5400" b="0" i="0" u="none" strike="noStrike" kern="1200" cap="none" normalizeH="0" baseline="0" noProof="0" dirty="0">
                <a:ln>
                  <a:noFill/>
                </a:ln>
                <a:solidFill>
                  <a:srgbClr val="FFC000"/>
                </a:solidFill>
                <a:effectLst/>
                <a:uLnTx/>
                <a:uFillTx/>
                <a:latin typeface="Tahoma" pitchFamily="34" charset="0"/>
                <a:ea typeface="MS PGothic" pitchFamily="34" charset="-128"/>
                <a:cs typeface="+mn-cs"/>
              </a:rPr>
              <a:t>PHOTOGRAPHING</a:t>
            </a:r>
          </a:p>
        </p:txBody>
      </p:sp>
    </p:spTree>
    <p:extLst>
      <p:ext uri="{BB962C8B-B14F-4D97-AF65-F5344CB8AC3E}">
        <p14:creationId xmlns:p14="http://schemas.microsoft.com/office/powerpoint/2010/main" val="3345358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68144" y="381000"/>
            <a:ext cx="7713856" cy="5690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85800" y="1019547"/>
            <a:ext cx="3766412" cy="2778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5"/>
          <p:cNvSpPr txBox="1">
            <a:spLocks noChangeArrowheads="1"/>
          </p:cNvSpPr>
          <p:nvPr/>
        </p:nvSpPr>
        <p:spPr bwMode="auto">
          <a:xfrm>
            <a:off x="838200" y="4102894"/>
            <a:ext cx="74676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2000" b="0" dirty="0">
                <a:latin typeface="Tahoma" panose="020B0604030504040204" pitchFamily="34" charset="0"/>
                <a:ea typeface="Tahoma" panose="020B0604030504040204" pitchFamily="34" charset="0"/>
                <a:cs typeface="Tahoma" panose="020B0604030504040204" pitchFamily="34" charset="0"/>
              </a:rPr>
              <a:t>Moving in close isolates the subject and shows facial expression.</a:t>
            </a:r>
          </a:p>
          <a:p>
            <a:pPr eaLnBrk="1" hangingPunct="1"/>
            <a:endParaRPr lang="en-US" altLang="en-US" sz="1400" b="0" dirty="0">
              <a:latin typeface="Tahoma" panose="020B0604030504040204" pitchFamily="34" charset="0"/>
              <a:ea typeface="Tahoma" panose="020B0604030504040204" pitchFamily="34" charset="0"/>
              <a:cs typeface="Tahoma" panose="020B0604030504040204" pitchFamily="34" charset="0"/>
            </a:endParaRPr>
          </a:p>
          <a:p>
            <a:pPr eaLnBrk="1" hangingPunct="1"/>
            <a:r>
              <a:rPr lang="en-US" altLang="en-US" sz="2000" b="0" dirty="0">
                <a:latin typeface="Tahoma" panose="020B0604030504040204" pitchFamily="34" charset="0"/>
                <a:ea typeface="Tahoma" panose="020B0604030504040204" pitchFamily="34" charset="0"/>
                <a:cs typeface="Tahoma" panose="020B0604030504040204" pitchFamily="34" charset="0"/>
              </a:rPr>
              <a:t>Turning the flash off and adjusting the aperture is key capturing the glow of the flame.</a:t>
            </a:r>
          </a:p>
        </p:txBody>
      </p:sp>
      <p:sp>
        <p:nvSpPr>
          <p:cNvPr id="7" name="TextBox 3">
            <a:extLst>
              <a:ext uri="{FF2B5EF4-FFF2-40B4-BE49-F238E27FC236}">
                <a16:creationId xmlns:a16="http://schemas.microsoft.com/office/drawing/2014/main" id="{3AA37AEF-1A94-4B40-9CCE-EF55F28A9A9B}"/>
              </a:ext>
            </a:extLst>
          </p:cNvPr>
          <p:cNvSpPr txBox="1">
            <a:spLocks noChangeArrowheads="1"/>
          </p:cNvSpPr>
          <p:nvPr/>
        </p:nvSpPr>
        <p:spPr bwMode="auto">
          <a:xfrm>
            <a:off x="4495800" y="1186731"/>
            <a:ext cx="4114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sz="2800">
                <a:solidFill>
                  <a:srgbClr val="002060"/>
                </a:solidFill>
                <a:latin typeface="Proxima Nova Black (Headings)"/>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PHOTO COMPOSITION</a:t>
            </a:r>
          </a:p>
        </p:txBody>
      </p:sp>
      <p:cxnSp>
        <p:nvCxnSpPr>
          <p:cNvPr id="8" name="Straight Connector 7">
            <a:extLst>
              <a:ext uri="{FF2B5EF4-FFF2-40B4-BE49-F238E27FC236}">
                <a16:creationId xmlns:a16="http://schemas.microsoft.com/office/drawing/2014/main" id="{09024460-C146-ED4E-9E16-023DB76E7571}"/>
              </a:ext>
            </a:extLst>
          </p:cNvPr>
          <p:cNvCxnSpPr/>
          <p:nvPr/>
        </p:nvCxnSpPr>
        <p:spPr>
          <a:xfrm>
            <a:off x="4495800" y="2253531"/>
            <a:ext cx="3886200" cy="0"/>
          </a:xfrm>
          <a:prstGeom prst="line">
            <a:avLst/>
          </a:prstGeom>
          <a:ln w="28575">
            <a:solidFill>
              <a:srgbClr val="CA3183"/>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BB7E3B5-C4EA-9240-8553-1EA27CAA703B}"/>
              </a:ext>
            </a:extLst>
          </p:cNvPr>
          <p:cNvSpPr txBox="1">
            <a:spLocks noChangeArrowheads="1"/>
          </p:cNvSpPr>
          <p:nvPr/>
        </p:nvSpPr>
        <p:spPr bwMode="auto">
          <a:xfrm>
            <a:off x="4648200" y="2395514"/>
            <a:ext cx="4114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Dramatic lighting</a:t>
            </a:r>
          </a:p>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Fill the frame</a:t>
            </a:r>
          </a:p>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Center of interest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the floor&#10;&#10;Description automatically generated">
            <a:extLst>
              <a:ext uri="{FF2B5EF4-FFF2-40B4-BE49-F238E27FC236}">
                <a16:creationId xmlns:a16="http://schemas.microsoft.com/office/drawing/2014/main" id="{146B8CE5-A2A9-422E-8A54-814758384B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0"/>
            <a:ext cx="5621051" cy="62484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Box 5"/>
          <p:cNvSpPr txBox="1">
            <a:spLocks noChangeArrowheads="1"/>
          </p:cNvSpPr>
          <p:nvPr/>
        </p:nvSpPr>
        <p:spPr bwMode="auto">
          <a:xfrm>
            <a:off x="838200" y="4495800"/>
            <a:ext cx="74676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2000" b="0" dirty="0">
                <a:latin typeface="Tahoma" panose="020B0604030504040204" pitchFamily="34" charset="0"/>
                <a:ea typeface="Tahoma" panose="020B0604030504040204" pitchFamily="34" charset="0"/>
                <a:cs typeface="Tahoma" panose="020B0604030504040204" pitchFamily="34" charset="0"/>
              </a:rPr>
              <a:t>Above angle draws the viewer to the focal point, adds interest</a:t>
            </a:r>
          </a:p>
          <a:p>
            <a:pPr eaLnBrk="1" hangingPunct="1"/>
            <a:endParaRPr lang="en-US" altLang="en-US" sz="1400" b="0" dirty="0">
              <a:latin typeface="Tahoma" panose="020B0604030504040204" pitchFamily="34" charset="0"/>
              <a:ea typeface="Tahoma" panose="020B0604030504040204" pitchFamily="34" charset="0"/>
              <a:cs typeface="Tahoma" panose="020B0604030504040204" pitchFamily="34" charset="0"/>
            </a:endParaRPr>
          </a:p>
          <a:p>
            <a:pPr eaLnBrk="1" hangingPunct="1"/>
            <a:r>
              <a:rPr lang="en-US" altLang="en-US" sz="2000" b="0" dirty="0">
                <a:latin typeface="Tahoma" panose="020B0604030504040204" pitchFamily="34" charset="0"/>
                <a:ea typeface="Tahoma" panose="020B0604030504040204" pitchFamily="34" charset="0"/>
                <a:cs typeface="Tahoma" panose="020B0604030504040204" pitchFamily="34" charset="0"/>
              </a:rPr>
              <a:t>The doll on the string and the column behind the student lead the eye toward subject.</a:t>
            </a:r>
          </a:p>
        </p:txBody>
      </p:sp>
      <p:pic>
        <p:nvPicPr>
          <p:cNvPr id="3" name="Picture 2" descr="A person sitting on the floor&#10;&#10;Description automatically generated">
            <a:extLst>
              <a:ext uri="{FF2B5EF4-FFF2-40B4-BE49-F238E27FC236}">
                <a16:creationId xmlns:a16="http://schemas.microsoft.com/office/drawing/2014/main" id="{6718F957-E0A6-48EB-8C7F-A2C59B15E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338" y="464820"/>
            <a:ext cx="3413760" cy="3794760"/>
          </a:xfrm>
          <a:prstGeom prst="rect">
            <a:avLst/>
          </a:prstGeom>
        </p:spPr>
      </p:pic>
      <p:sp>
        <p:nvSpPr>
          <p:cNvPr id="6" name="TextBox 3">
            <a:extLst>
              <a:ext uri="{FF2B5EF4-FFF2-40B4-BE49-F238E27FC236}">
                <a16:creationId xmlns:a16="http://schemas.microsoft.com/office/drawing/2014/main" id="{ABF2C73D-C929-C941-BCF5-882B3304BB7C}"/>
              </a:ext>
            </a:extLst>
          </p:cNvPr>
          <p:cNvSpPr txBox="1">
            <a:spLocks noChangeArrowheads="1"/>
          </p:cNvSpPr>
          <p:nvPr/>
        </p:nvSpPr>
        <p:spPr bwMode="auto">
          <a:xfrm>
            <a:off x="4419600" y="1494710"/>
            <a:ext cx="4114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sz="2800">
                <a:solidFill>
                  <a:srgbClr val="002060"/>
                </a:solidFill>
                <a:latin typeface="Proxima Nova Black (Headings)"/>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PHOTO COMPOSITION</a:t>
            </a:r>
          </a:p>
        </p:txBody>
      </p:sp>
      <p:cxnSp>
        <p:nvCxnSpPr>
          <p:cNvPr id="7" name="Straight Connector 6">
            <a:extLst>
              <a:ext uri="{FF2B5EF4-FFF2-40B4-BE49-F238E27FC236}">
                <a16:creationId xmlns:a16="http://schemas.microsoft.com/office/drawing/2014/main" id="{E57C46F0-CF0E-2E41-875D-23F17DCF2517}"/>
              </a:ext>
            </a:extLst>
          </p:cNvPr>
          <p:cNvCxnSpPr/>
          <p:nvPr/>
        </p:nvCxnSpPr>
        <p:spPr>
          <a:xfrm>
            <a:off x="4419600" y="2561510"/>
            <a:ext cx="3886200" cy="0"/>
          </a:xfrm>
          <a:prstGeom prst="line">
            <a:avLst/>
          </a:prstGeom>
          <a:ln w="28575">
            <a:solidFill>
              <a:srgbClr val="CA318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DBC4307-F03B-9F42-B314-12827AF259D4}"/>
              </a:ext>
            </a:extLst>
          </p:cNvPr>
          <p:cNvSpPr txBox="1">
            <a:spLocks noChangeArrowheads="1"/>
          </p:cNvSpPr>
          <p:nvPr/>
        </p:nvSpPr>
        <p:spPr bwMode="auto">
          <a:xfrm>
            <a:off x="4648200" y="2703493"/>
            <a:ext cx="4114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Angle</a:t>
            </a:r>
          </a:p>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Leading lines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81747" y="152400"/>
            <a:ext cx="497891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Box 4"/>
          <p:cNvSpPr txBox="1">
            <a:spLocks noChangeArrowheads="1"/>
          </p:cNvSpPr>
          <p:nvPr/>
        </p:nvSpPr>
        <p:spPr bwMode="auto">
          <a:xfrm>
            <a:off x="841375" y="4572000"/>
            <a:ext cx="7467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2000" b="0" dirty="0">
                <a:latin typeface="Tahoma" panose="020B0604030504040204" pitchFamily="34" charset="0"/>
                <a:ea typeface="Tahoma" panose="020B0604030504040204" pitchFamily="34" charset="0"/>
                <a:cs typeface="Tahoma" panose="020B0604030504040204" pitchFamily="34" charset="0"/>
              </a:rPr>
              <a:t>Career classes offer more opportunity for hands-on shots.</a:t>
            </a:r>
          </a:p>
          <a:p>
            <a:pPr eaLnBrk="1" hangingPunct="1"/>
            <a:endParaRPr lang="en-US" altLang="en-US" sz="1400" b="0" dirty="0">
              <a:latin typeface="Tahoma" panose="020B0604030504040204" pitchFamily="34" charset="0"/>
              <a:ea typeface="Tahoma" panose="020B0604030504040204" pitchFamily="34" charset="0"/>
              <a:cs typeface="Tahoma" panose="020B0604030504040204" pitchFamily="34" charset="0"/>
            </a:endParaRPr>
          </a:p>
          <a:p>
            <a:pPr eaLnBrk="1" hangingPunct="1"/>
            <a:r>
              <a:rPr lang="en-US" altLang="en-US" sz="2000" b="0" dirty="0">
                <a:latin typeface="Tahoma" panose="020B0604030504040204" pitchFamily="34" charset="0"/>
                <a:ea typeface="Tahoma" panose="020B0604030504040204" pitchFamily="34" charset="0"/>
                <a:cs typeface="Tahoma" panose="020B0604030504040204" pitchFamily="34" charset="0"/>
              </a:rPr>
              <a:t>The wheel well frames the subject and the angle provides a clear view of both his face and the work he’s doing.</a:t>
            </a:r>
          </a:p>
          <a:p>
            <a:pPr eaLnBrk="1" hangingPunct="1"/>
            <a:endParaRPr lang="en-US" altLang="en-US" sz="1400" b="0" dirty="0">
              <a:latin typeface="+mj-lt"/>
            </a:endParaRPr>
          </a:p>
        </p:txBody>
      </p:sp>
      <p:pic>
        <p:nvPicPr>
          <p:cNvPr id="22533"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59899" y="304800"/>
            <a:ext cx="3045926"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
            <a:extLst>
              <a:ext uri="{FF2B5EF4-FFF2-40B4-BE49-F238E27FC236}">
                <a16:creationId xmlns:a16="http://schemas.microsoft.com/office/drawing/2014/main" id="{923EA51E-8B17-044A-BFF6-9549EFD7B574}"/>
              </a:ext>
            </a:extLst>
          </p:cNvPr>
          <p:cNvSpPr txBox="1">
            <a:spLocks noChangeArrowheads="1"/>
          </p:cNvSpPr>
          <p:nvPr/>
        </p:nvSpPr>
        <p:spPr bwMode="auto">
          <a:xfrm>
            <a:off x="4194175" y="1219200"/>
            <a:ext cx="4114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sz="2800">
                <a:solidFill>
                  <a:srgbClr val="002060"/>
                </a:solidFill>
                <a:latin typeface="Proxima Nova Black (Headings)"/>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PHOTO COMPOSITION</a:t>
            </a:r>
          </a:p>
        </p:txBody>
      </p:sp>
      <p:cxnSp>
        <p:nvCxnSpPr>
          <p:cNvPr id="7" name="Straight Connector 6">
            <a:extLst>
              <a:ext uri="{FF2B5EF4-FFF2-40B4-BE49-F238E27FC236}">
                <a16:creationId xmlns:a16="http://schemas.microsoft.com/office/drawing/2014/main" id="{9D000FB6-315C-BF41-9BBE-F66A4A113914}"/>
              </a:ext>
            </a:extLst>
          </p:cNvPr>
          <p:cNvCxnSpPr/>
          <p:nvPr/>
        </p:nvCxnSpPr>
        <p:spPr>
          <a:xfrm>
            <a:off x="4194175" y="2286000"/>
            <a:ext cx="3886200" cy="0"/>
          </a:xfrm>
          <a:prstGeom prst="line">
            <a:avLst/>
          </a:prstGeom>
          <a:ln w="28575">
            <a:solidFill>
              <a:srgbClr val="CA318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B22F6CD-621A-8046-98DE-76D3C4CBFA9C}"/>
              </a:ext>
            </a:extLst>
          </p:cNvPr>
          <p:cNvSpPr txBox="1">
            <a:spLocks noChangeArrowheads="1"/>
          </p:cNvSpPr>
          <p:nvPr/>
        </p:nvSpPr>
        <p:spPr bwMode="auto">
          <a:xfrm>
            <a:off x="4422775" y="2427983"/>
            <a:ext cx="4114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Framing</a:t>
            </a:r>
          </a:p>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Fill the frame</a:t>
            </a:r>
          </a:p>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Wide angle shot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43000" y="838200"/>
            <a:ext cx="7178675" cy="474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Box 4"/>
          <p:cNvSpPr txBox="1">
            <a:spLocks noChangeArrowheads="1"/>
          </p:cNvSpPr>
          <p:nvPr/>
        </p:nvSpPr>
        <p:spPr bwMode="auto">
          <a:xfrm>
            <a:off x="841375" y="4267200"/>
            <a:ext cx="7467600" cy="132343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2000" b="0" dirty="0">
                <a:latin typeface="Tahoma" panose="020B0604030504040204" pitchFamily="34" charset="0"/>
                <a:ea typeface="Tahoma" panose="020B0604030504040204" pitchFamily="34" charset="0"/>
                <a:cs typeface="Tahoma" panose="020B0604030504040204" pitchFamily="34" charset="0"/>
              </a:rPr>
              <a:t>Lines lead your eye to the student chefs at work. Kitchen equipment frames the action while the high angle gives a view of both the students and their environment. Reflective surfaces emphasize the flames.</a:t>
            </a:r>
          </a:p>
        </p:txBody>
      </p:sp>
      <p:pic>
        <p:nvPicPr>
          <p:cNvPr id="24581"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79339" y="1463040"/>
            <a:ext cx="3664061" cy="24231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28118693-2BC5-1740-9134-71590AA7249F}"/>
              </a:ext>
            </a:extLst>
          </p:cNvPr>
          <p:cNvSpPr txBox="1">
            <a:spLocks noChangeArrowheads="1"/>
          </p:cNvSpPr>
          <p:nvPr/>
        </p:nvSpPr>
        <p:spPr bwMode="auto">
          <a:xfrm>
            <a:off x="4572000" y="1340875"/>
            <a:ext cx="4114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sz="2800">
                <a:solidFill>
                  <a:srgbClr val="002060"/>
                </a:solidFill>
                <a:latin typeface="Proxima Nova Black (Headings)"/>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PHOTO COMPOSITION</a:t>
            </a:r>
          </a:p>
        </p:txBody>
      </p:sp>
      <p:cxnSp>
        <p:nvCxnSpPr>
          <p:cNvPr id="7" name="Straight Connector 6">
            <a:extLst>
              <a:ext uri="{FF2B5EF4-FFF2-40B4-BE49-F238E27FC236}">
                <a16:creationId xmlns:a16="http://schemas.microsoft.com/office/drawing/2014/main" id="{38648E0A-D7BF-9A4D-9673-CAA3F3967056}"/>
              </a:ext>
            </a:extLst>
          </p:cNvPr>
          <p:cNvCxnSpPr/>
          <p:nvPr/>
        </p:nvCxnSpPr>
        <p:spPr>
          <a:xfrm>
            <a:off x="4572000" y="2407675"/>
            <a:ext cx="3886200" cy="0"/>
          </a:xfrm>
          <a:prstGeom prst="line">
            <a:avLst/>
          </a:prstGeom>
          <a:ln w="28575">
            <a:solidFill>
              <a:srgbClr val="CA318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064938A-621F-4F47-9CE3-BDD9ECCEA253}"/>
              </a:ext>
            </a:extLst>
          </p:cNvPr>
          <p:cNvSpPr txBox="1">
            <a:spLocks noChangeArrowheads="1"/>
          </p:cNvSpPr>
          <p:nvPr/>
        </p:nvSpPr>
        <p:spPr bwMode="auto">
          <a:xfrm>
            <a:off x="4800600" y="2549658"/>
            <a:ext cx="4114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Leading lines</a:t>
            </a:r>
          </a:p>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Framing</a:t>
            </a:r>
          </a:p>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Creative angle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159000" y="228600"/>
            <a:ext cx="4824413" cy="588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371600" y="615455"/>
            <a:ext cx="2922870" cy="35661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6629" name="TextBox 5"/>
          <p:cNvSpPr txBox="1">
            <a:spLocks noChangeArrowheads="1"/>
          </p:cNvSpPr>
          <p:nvPr/>
        </p:nvSpPr>
        <p:spPr bwMode="auto">
          <a:xfrm>
            <a:off x="828675" y="4495800"/>
            <a:ext cx="7467600" cy="123110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2000" b="0" dirty="0">
                <a:latin typeface="Tahoma" panose="020B0604030504040204" pitchFamily="34" charset="0"/>
                <a:ea typeface="Tahoma" panose="020B0604030504040204" pitchFamily="34" charset="0"/>
                <a:cs typeface="Tahoma" panose="020B0604030504040204" pitchFamily="34" charset="0"/>
              </a:rPr>
              <a:t>The photographer gets on the level of the artist to show both her face and the piece she’s painting.</a:t>
            </a:r>
          </a:p>
          <a:p>
            <a:pPr eaLnBrk="1" hangingPunct="1"/>
            <a:endParaRPr lang="en-US" altLang="en-US" sz="1400" b="0" dirty="0">
              <a:latin typeface="Tahoma" panose="020B0604030504040204" pitchFamily="34" charset="0"/>
              <a:ea typeface="Tahoma" panose="020B0604030504040204" pitchFamily="34" charset="0"/>
              <a:cs typeface="Tahoma" panose="020B0604030504040204" pitchFamily="34" charset="0"/>
            </a:endParaRPr>
          </a:p>
          <a:p>
            <a:pPr eaLnBrk="1" hangingPunct="1"/>
            <a:r>
              <a:rPr lang="en-US" altLang="en-US" sz="2000" b="0" dirty="0">
                <a:latin typeface="Tahoma" panose="020B0604030504040204" pitchFamily="34" charset="0"/>
                <a:ea typeface="Tahoma" panose="020B0604030504040204" pitchFamily="34" charset="0"/>
                <a:cs typeface="Tahoma" panose="020B0604030504040204" pitchFamily="34" charset="0"/>
              </a:rPr>
              <a:t>A tight crop eliminates distraction from the center of interest.</a:t>
            </a:r>
          </a:p>
        </p:txBody>
      </p:sp>
      <p:sp>
        <p:nvSpPr>
          <p:cNvPr id="6" name="TextBox 3">
            <a:extLst>
              <a:ext uri="{FF2B5EF4-FFF2-40B4-BE49-F238E27FC236}">
                <a16:creationId xmlns:a16="http://schemas.microsoft.com/office/drawing/2014/main" id="{B1A90F1C-6107-9344-9A22-4884BBEDE876}"/>
              </a:ext>
            </a:extLst>
          </p:cNvPr>
          <p:cNvSpPr txBox="1">
            <a:spLocks noChangeArrowheads="1"/>
          </p:cNvSpPr>
          <p:nvPr/>
        </p:nvSpPr>
        <p:spPr bwMode="auto">
          <a:xfrm>
            <a:off x="4513545" y="1524000"/>
            <a:ext cx="4114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sz="2800">
                <a:solidFill>
                  <a:srgbClr val="002060"/>
                </a:solidFill>
                <a:latin typeface="Proxima Nova Black (Headings)"/>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PHOTO COMPOSITION</a:t>
            </a:r>
          </a:p>
        </p:txBody>
      </p:sp>
      <p:cxnSp>
        <p:nvCxnSpPr>
          <p:cNvPr id="7" name="Straight Connector 6">
            <a:extLst>
              <a:ext uri="{FF2B5EF4-FFF2-40B4-BE49-F238E27FC236}">
                <a16:creationId xmlns:a16="http://schemas.microsoft.com/office/drawing/2014/main" id="{A27485DB-41C1-2142-BB8A-261905559CAC}"/>
              </a:ext>
            </a:extLst>
          </p:cNvPr>
          <p:cNvCxnSpPr/>
          <p:nvPr/>
        </p:nvCxnSpPr>
        <p:spPr>
          <a:xfrm>
            <a:off x="4513545" y="2590800"/>
            <a:ext cx="3886200" cy="0"/>
          </a:xfrm>
          <a:prstGeom prst="line">
            <a:avLst/>
          </a:prstGeom>
          <a:ln w="28575">
            <a:solidFill>
              <a:srgbClr val="CA318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6A9E119-B37E-D94D-8D68-1E90D829B4AA}"/>
              </a:ext>
            </a:extLst>
          </p:cNvPr>
          <p:cNvSpPr txBox="1">
            <a:spLocks noChangeArrowheads="1"/>
          </p:cNvSpPr>
          <p:nvPr/>
        </p:nvSpPr>
        <p:spPr bwMode="auto">
          <a:xfrm>
            <a:off x="4742145" y="2732783"/>
            <a:ext cx="4114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Unique angle</a:t>
            </a:r>
          </a:p>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Fill the frame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2"/>
          <p:cNvSpPr txBox="1">
            <a:spLocks noChangeArrowheads="1"/>
          </p:cNvSpPr>
          <p:nvPr/>
        </p:nvSpPr>
        <p:spPr bwMode="auto">
          <a:xfrm>
            <a:off x="316523" y="1029355"/>
            <a:ext cx="4560277"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342900" indent="-342900" eaLnBrk="1" hangingPunct="1">
              <a:spcAft>
                <a:spcPts val="1200"/>
              </a:spcAft>
              <a:buFont typeface="Arial" panose="020B0604020202020204" pitchFamily="34" charset="0"/>
              <a:buChar char="•"/>
            </a:pPr>
            <a:r>
              <a:rPr lang="en-US" altLang="en-US" sz="2800" dirty="0">
                <a:latin typeface="Tahoma" panose="020B0604030504040204" pitchFamily="34" charset="0"/>
                <a:ea typeface="Tahoma" panose="020B0604030504040204" pitchFamily="34" charset="0"/>
                <a:cs typeface="Tahoma" panose="020B0604030504040204" pitchFamily="34" charset="0"/>
              </a:rPr>
              <a:t>Shoot activities with involved students.</a:t>
            </a:r>
            <a:endParaRPr lang="en-US" altLang="en-US" dirty="0">
              <a:latin typeface="Tahoma" panose="020B0604030504040204" pitchFamily="34" charset="0"/>
              <a:ea typeface="Tahoma" panose="020B0604030504040204" pitchFamily="34" charset="0"/>
              <a:cs typeface="Tahoma" panose="020B0604030504040204" pitchFamily="34" charset="0"/>
            </a:endParaRPr>
          </a:p>
          <a:p>
            <a:pPr marL="342900" indent="-342900" eaLnBrk="1" hangingPunct="1">
              <a:spcAft>
                <a:spcPts val="1200"/>
              </a:spcAft>
              <a:buFont typeface="Arial" panose="020B0604020202020204" pitchFamily="34" charset="0"/>
              <a:buChar char="•"/>
            </a:pPr>
            <a:r>
              <a:rPr lang="en-US" altLang="en-US" sz="2800" dirty="0">
                <a:latin typeface="Tahoma" panose="020B0604030504040204" pitchFamily="34" charset="0"/>
                <a:ea typeface="Tahoma" panose="020B0604030504040204" pitchFamily="34" charset="0"/>
                <a:cs typeface="Tahoma" panose="020B0604030504040204" pitchFamily="34" charset="0"/>
              </a:rPr>
              <a:t>Find a unique angle.</a:t>
            </a:r>
            <a:endParaRPr lang="en-US" altLang="en-US" dirty="0">
              <a:latin typeface="Tahoma" panose="020B0604030504040204" pitchFamily="34" charset="0"/>
              <a:ea typeface="Tahoma" panose="020B0604030504040204" pitchFamily="34" charset="0"/>
              <a:cs typeface="Tahoma" panose="020B0604030504040204" pitchFamily="34" charset="0"/>
            </a:endParaRPr>
          </a:p>
          <a:p>
            <a:pPr marL="342900" indent="-342900" eaLnBrk="1" hangingPunct="1">
              <a:spcAft>
                <a:spcPts val="1200"/>
              </a:spcAft>
              <a:buFont typeface="Arial" panose="020B0604020202020204" pitchFamily="34" charset="0"/>
              <a:buChar char="•"/>
            </a:pPr>
            <a:r>
              <a:rPr lang="en-US" altLang="en-US" sz="2800" dirty="0">
                <a:latin typeface="Tahoma" panose="020B0604030504040204" pitchFamily="34" charset="0"/>
                <a:ea typeface="Tahoma" panose="020B0604030504040204" pitchFamily="34" charset="0"/>
                <a:cs typeface="Tahoma" panose="020B0604030504040204" pitchFamily="34" charset="0"/>
              </a:rPr>
              <a:t>Wait for the moment.</a:t>
            </a:r>
            <a:endParaRPr lang="en-US" altLang="en-US" dirty="0">
              <a:latin typeface="Tahoma" panose="020B0604030504040204" pitchFamily="34" charset="0"/>
              <a:ea typeface="Tahoma" panose="020B0604030504040204" pitchFamily="34" charset="0"/>
              <a:cs typeface="Tahoma" panose="020B0604030504040204" pitchFamily="34" charset="0"/>
            </a:endParaRPr>
          </a:p>
          <a:p>
            <a:pPr marL="342900" indent="-342900" eaLnBrk="1" hangingPunct="1">
              <a:spcAft>
                <a:spcPts val="1200"/>
              </a:spcAft>
              <a:buFont typeface="Arial" panose="020B0604020202020204" pitchFamily="34" charset="0"/>
              <a:buChar char="•"/>
            </a:pPr>
            <a:r>
              <a:rPr lang="en-US" altLang="en-US" sz="2800" dirty="0">
                <a:latin typeface="Tahoma" panose="020B0604030504040204" pitchFamily="34" charset="0"/>
                <a:ea typeface="Tahoma" panose="020B0604030504040204" pitchFamily="34" charset="0"/>
                <a:cs typeface="Tahoma" panose="020B0604030504040204" pitchFamily="34" charset="0"/>
              </a:rPr>
              <a:t>Shoot no less than 100 shots.</a:t>
            </a:r>
            <a:endParaRPr lang="en-US" altLang="en-US" dirty="0">
              <a:latin typeface="Tahoma" panose="020B0604030504040204" pitchFamily="34" charset="0"/>
              <a:ea typeface="Tahoma" panose="020B0604030504040204" pitchFamily="34" charset="0"/>
              <a:cs typeface="Tahoma" panose="020B0604030504040204" pitchFamily="34" charset="0"/>
            </a:endParaRPr>
          </a:p>
          <a:p>
            <a:pPr marL="342900" indent="-342900" eaLnBrk="1" hangingPunct="1">
              <a:spcAft>
                <a:spcPts val="1200"/>
              </a:spcAft>
              <a:buFont typeface="Arial" panose="020B0604020202020204" pitchFamily="34" charset="0"/>
              <a:buChar char="•"/>
            </a:pPr>
            <a:r>
              <a:rPr lang="en-US" altLang="en-US" sz="2800" dirty="0">
                <a:latin typeface="Tahoma" panose="020B0604030504040204" pitchFamily="34" charset="0"/>
                <a:ea typeface="Tahoma" panose="020B0604030504040204" pitchFamily="34" charset="0"/>
                <a:cs typeface="Tahoma" panose="020B0604030504040204" pitchFamily="34" charset="0"/>
              </a:rPr>
              <a:t>Ask teachers to alert the yearbook staff when special presentations or activities are planned.</a:t>
            </a:r>
            <a:endParaRPr lang="en-US" altLang="en-US" dirty="0">
              <a:latin typeface="+mj-lt"/>
            </a:endParaRPr>
          </a:p>
        </p:txBody>
      </p:sp>
      <p:sp>
        <p:nvSpPr>
          <p:cNvPr id="3" name="TextBox 2">
            <a:extLst>
              <a:ext uri="{FF2B5EF4-FFF2-40B4-BE49-F238E27FC236}">
                <a16:creationId xmlns:a16="http://schemas.microsoft.com/office/drawing/2014/main" id="{02EB6032-CFA1-BE4F-ADD1-EFC64B60D2F2}"/>
              </a:ext>
            </a:extLst>
          </p:cNvPr>
          <p:cNvSpPr txBox="1">
            <a:spLocks noChangeArrowheads="1"/>
          </p:cNvSpPr>
          <p:nvPr/>
        </p:nvSpPr>
        <p:spPr bwMode="auto">
          <a:xfrm>
            <a:off x="304800" y="101025"/>
            <a:ext cx="7848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Tips for strong academics photos:</a:t>
            </a:r>
          </a:p>
        </p:txBody>
      </p:sp>
      <p:pic>
        <p:nvPicPr>
          <p:cNvPr id="4" name="Picture 3">
            <a:extLst>
              <a:ext uri="{FF2B5EF4-FFF2-40B4-BE49-F238E27FC236}">
                <a16:creationId xmlns:a16="http://schemas.microsoft.com/office/drawing/2014/main" id="{D3F86EA7-D583-1B4F-BD91-1ADA094D8D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0257" y="1245255"/>
            <a:ext cx="3696543" cy="4508500"/>
          </a:xfrm>
          <a:prstGeom prst="rect">
            <a:avLst/>
          </a:prstGeom>
        </p:spPr>
      </p:pic>
    </p:spTree>
    <p:extLst>
      <p:ext uri="{BB962C8B-B14F-4D97-AF65-F5344CB8AC3E}">
        <p14:creationId xmlns:p14="http://schemas.microsoft.com/office/powerpoint/2010/main" val="248820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33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33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33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62038" y="685800"/>
            <a:ext cx="7018337" cy="506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Box 4"/>
          <p:cNvSpPr txBox="1">
            <a:spLocks noChangeArrowheads="1"/>
          </p:cNvSpPr>
          <p:nvPr/>
        </p:nvSpPr>
        <p:spPr bwMode="auto">
          <a:xfrm>
            <a:off x="868363" y="4365867"/>
            <a:ext cx="7467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2000" b="0" dirty="0">
                <a:latin typeface="Tahoma" panose="020B0604030504040204" pitchFamily="34" charset="0"/>
                <a:ea typeface="Tahoma" panose="020B0604030504040204" pitchFamily="34" charset="0"/>
                <a:cs typeface="Tahoma" panose="020B0604030504040204" pitchFamily="34" charset="0"/>
              </a:rPr>
              <a:t>The low angle captures both the artist’s face and his multi-colored markers. The markers form a leading line through repetition, drawing the eye to the subject.</a:t>
            </a:r>
            <a:endParaRPr lang="en-US" altLang="en-US" dirty="0">
              <a:latin typeface="Tahoma" panose="020B0604030504040204" pitchFamily="34" charset="0"/>
              <a:ea typeface="Tahoma" panose="020B0604030504040204" pitchFamily="34" charset="0"/>
              <a:cs typeface="Tahoma" panose="020B0604030504040204" pitchFamily="34" charset="0"/>
            </a:endParaRPr>
          </a:p>
        </p:txBody>
      </p:sp>
      <p:pic>
        <p:nvPicPr>
          <p:cNvPr id="2867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09600" y="1066800"/>
            <a:ext cx="4043363" cy="291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
            <a:extLst>
              <a:ext uri="{FF2B5EF4-FFF2-40B4-BE49-F238E27FC236}">
                <a16:creationId xmlns:a16="http://schemas.microsoft.com/office/drawing/2014/main" id="{CE58BE48-AABA-F14E-8302-7911E03DA502}"/>
              </a:ext>
            </a:extLst>
          </p:cNvPr>
          <p:cNvSpPr txBox="1">
            <a:spLocks noChangeArrowheads="1"/>
          </p:cNvSpPr>
          <p:nvPr/>
        </p:nvSpPr>
        <p:spPr bwMode="auto">
          <a:xfrm>
            <a:off x="4876800" y="1320751"/>
            <a:ext cx="4114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sz="2800">
                <a:solidFill>
                  <a:srgbClr val="002060"/>
                </a:solidFill>
                <a:latin typeface="Proxima Nova Black (Headings)"/>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PHOTO COMPOSITION</a:t>
            </a:r>
          </a:p>
        </p:txBody>
      </p:sp>
      <p:cxnSp>
        <p:nvCxnSpPr>
          <p:cNvPr id="7" name="Straight Connector 6">
            <a:extLst>
              <a:ext uri="{FF2B5EF4-FFF2-40B4-BE49-F238E27FC236}">
                <a16:creationId xmlns:a16="http://schemas.microsoft.com/office/drawing/2014/main" id="{769FB85E-6404-0942-BF3E-D20794216B03}"/>
              </a:ext>
            </a:extLst>
          </p:cNvPr>
          <p:cNvCxnSpPr/>
          <p:nvPr/>
        </p:nvCxnSpPr>
        <p:spPr>
          <a:xfrm>
            <a:off x="4876800" y="2387551"/>
            <a:ext cx="3886200" cy="0"/>
          </a:xfrm>
          <a:prstGeom prst="line">
            <a:avLst/>
          </a:prstGeom>
          <a:ln w="28575">
            <a:solidFill>
              <a:srgbClr val="CA318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50C38DA-D507-8349-B679-0ACCC503748E}"/>
              </a:ext>
            </a:extLst>
          </p:cNvPr>
          <p:cNvSpPr txBox="1">
            <a:spLocks noChangeArrowheads="1"/>
          </p:cNvSpPr>
          <p:nvPr/>
        </p:nvSpPr>
        <p:spPr bwMode="auto">
          <a:xfrm>
            <a:off x="5105400" y="2529534"/>
            <a:ext cx="4114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Unique angle</a:t>
            </a:r>
          </a:p>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Fill the frame</a:t>
            </a:r>
          </a:p>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Leading lines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looking at each other&#10;&#10;Description automatically generated">
            <a:extLst>
              <a:ext uri="{FF2B5EF4-FFF2-40B4-BE49-F238E27FC236}">
                <a16:creationId xmlns:a16="http://schemas.microsoft.com/office/drawing/2014/main" id="{63F32D1C-CCD4-4498-B8A2-33A36DAA28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685800"/>
            <a:ext cx="6995349" cy="5204460"/>
          </a:xfrm>
          <a:prstGeom prst="rect">
            <a:avLst/>
          </a:prstGeom>
        </p:spPr>
      </p:pic>
    </p:spTree>
    <p:extLst>
      <p:ext uri="{BB962C8B-B14F-4D97-AF65-F5344CB8AC3E}">
        <p14:creationId xmlns:p14="http://schemas.microsoft.com/office/powerpoint/2010/main" val="17769096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CB4280D3-DEAD-4A38-8366-DB589DCF223C}"/>
              </a:ext>
            </a:extLst>
          </p:cNvPr>
          <p:cNvSpPr txBox="1">
            <a:spLocks noChangeArrowheads="1"/>
          </p:cNvSpPr>
          <p:nvPr/>
        </p:nvSpPr>
        <p:spPr bwMode="auto">
          <a:xfrm>
            <a:off x="838200" y="4572000"/>
            <a:ext cx="8001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2000" b="0" dirty="0">
                <a:latin typeface="Tahoma" panose="020B0604030504040204" pitchFamily="34" charset="0"/>
                <a:ea typeface="Tahoma" panose="020B0604030504040204" pitchFamily="34" charset="0"/>
                <a:cs typeface="Tahoma" panose="020B0604030504040204" pitchFamily="34" charset="0"/>
              </a:rPr>
              <a:t>By shooting from a lower angle, the photographer captures the detail of this students’ project as well as the instructor. Tight cropping keeps the focus on the students and their project.</a:t>
            </a:r>
            <a:endParaRPr lang="en-US" altLang="en-US"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group of people looking at each other&#10;&#10;Description automatically generated">
            <a:extLst>
              <a:ext uri="{FF2B5EF4-FFF2-40B4-BE49-F238E27FC236}">
                <a16:creationId xmlns:a16="http://schemas.microsoft.com/office/drawing/2014/main" id="{EA7EA303-DC73-46F9-B6BC-3BACEFA2A8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247" y="1046944"/>
            <a:ext cx="4328366" cy="3220256"/>
          </a:xfrm>
          <a:prstGeom prst="rect">
            <a:avLst/>
          </a:prstGeom>
        </p:spPr>
      </p:pic>
      <p:sp>
        <p:nvSpPr>
          <p:cNvPr id="5" name="TextBox 3">
            <a:extLst>
              <a:ext uri="{FF2B5EF4-FFF2-40B4-BE49-F238E27FC236}">
                <a16:creationId xmlns:a16="http://schemas.microsoft.com/office/drawing/2014/main" id="{21E23134-0A0B-874D-94CC-006285D0559C}"/>
              </a:ext>
            </a:extLst>
          </p:cNvPr>
          <p:cNvSpPr txBox="1">
            <a:spLocks noChangeArrowheads="1"/>
          </p:cNvSpPr>
          <p:nvPr/>
        </p:nvSpPr>
        <p:spPr bwMode="auto">
          <a:xfrm>
            <a:off x="4876800" y="1661435"/>
            <a:ext cx="4114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sz="2800">
                <a:solidFill>
                  <a:srgbClr val="002060"/>
                </a:solidFill>
                <a:latin typeface="Proxima Nova Black (Headings)"/>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PHOTO COMPOSITION</a:t>
            </a:r>
          </a:p>
        </p:txBody>
      </p:sp>
      <p:cxnSp>
        <p:nvCxnSpPr>
          <p:cNvPr id="7" name="Straight Connector 6">
            <a:extLst>
              <a:ext uri="{FF2B5EF4-FFF2-40B4-BE49-F238E27FC236}">
                <a16:creationId xmlns:a16="http://schemas.microsoft.com/office/drawing/2014/main" id="{E731E16D-593A-9B45-8F50-71530D5CBB29}"/>
              </a:ext>
            </a:extLst>
          </p:cNvPr>
          <p:cNvCxnSpPr/>
          <p:nvPr/>
        </p:nvCxnSpPr>
        <p:spPr>
          <a:xfrm>
            <a:off x="4876800" y="2728235"/>
            <a:ext cx="3886200" cy="0"/>
          </a:xfrm>
          <a:prstGeom prst="line">
            <a:avLst/>
          </a:prstGeom>
          <a:ln w="28575">
            <a:solidFill>
              <a:srgbClr val="CA318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D71F76D-BD73-F34B-862E-E7DE018D366A}"/>
              </a:ext>
            </a:extLst>
          </p:cNvPr>
          <p:cNvSpPr txBox="1">
            <a:spLocks noChangeArrowheads="1"/>
          </p:cNvSpPr>
          <p:nvPr/>
        </p:nvSpPr>
        <p:spPr bwMode="auto">
          <a:xfrm>
            <a:off x="5105400" y="2870218"/>
            <a:ext cx="4114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Worm’s eye angle</a:t>
            </a:r>
          </a:p>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Fill the frame</a:t>
            </a:r>
          </a:p>
        </p:txBody>
      </p:sp>
    </p:spTree>
    <p:extLst>
      <p:ext uri="{BB962C8B-B14F-4D97-AF65-F5344CB8AC3E}">
        <p14:creationId xmlns:p14="http://schemas.microsoft.com/office/powerpoint/2010/main" val="2557993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676400" y="447473"/>
            <a:ext cx="5886450" cy="5343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91171" y="914400"/>
            <a:ext cx="3784077" cy="3435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5"/>
          <p:cNvSpPr txBox="1">
            <a:spLocks noChangeArrowheads="1"/>
          </p:cNvSpPr>
          <p:nvPr/>
        </p:nvSpPr>
        <p:spPr bwMode="auto">
          <a:xfrm>
            <a:off x="838200" y="4572000"/>
            <a:ext cx="8001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2000" b="0" dirty="0">
                <a:latin typeface="Tahoma" panose="020B0604030504040204" pitchFamily="34" charset="0"/>
                <a:ea typeface="Tahoma" panose="020B0604030504040204" pitchFamily="34" charset="0"/>
                <a:cs typeface="Tahoma" panose="020B0604030504040204" pitchFamily="34" charset="0"/>
              </a:rPr>
              <a:t>By shooting from a higher angle, the photographer captures the detail of this student’s design project as well as others beyond the translucent plastic sheeting. The subject is placed to the top right, following the rule of thirds. </a:t>
            </a:r>
            <a:endParaRPr lang="en-US" altLang="en-US"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3">
            <a:extLst>
              <a:ext uri="{FF2B5EF4-FFF2-40B4-BE49-F238E27FC236}">
                <a16:creationId xmlns:a16="http://schemas.microsoft.com/office/drawing/2014/main" id="{2BB0FB93-DC7F-7A48-9D88-A452E1F6FA32}"/>
              </a:ext>
            </a:extLst>
          </p:cNvPr>
          <p:cNvSpPr txBox="1">
            <a:spLocks noChangeArrowheads="1"/>
          </p:cNvSpPr>
          <p:nvPr/>
        </p:nvSpPr>
        <p:spPr bwMode="auto">
          <a:xfrm>
            <a:off x="4724400" y="1242535"/>
            <a:ext cx="4114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sz="2800">
                <a:solidFill>
                  <a:srgbClr val="002060"/>
                </a:solidFill>
                <a:latin typeface="Proxima Nova Black (Headings)"/>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PHOTO COMPOSITION</a:t>
            </a:r>
          </a:p>
        </p:txBody>
      </p:sp>
      <p:cxnSp>
        <p:nvCxnSpPr>
          <p:cNvPr id="7" name="Straight Connector 6">
            <a:extLst>
              <a:ext uri="{FF2B5EF4-FFF2-40B4-BE49-F238E27FC236}">
                <a16:creationId xmlns:a16="http://schemas.microsoft.com/office/drawing/2014/main" id="{8E53105D-1357-6B45-AEDF-0B6A6BE2708C}"/>
              </a:ext>
            </a:extLst>
          </p:cNvPr>
          <p:cNvCxnSpPr/>
          <p:nvPr/>
        </p:nvCxnSpPr>
        <p:spPr>
          <a:xfrm>
            <a:off x="4724400" y="2309335"/>
            <a:ext cx="3886200" cy="0"/>
          </a:xfrm>
          <a:prstGeom prst="line">
            <a:avLst/>
          </a:prstGeom>
          <a:ln w="28575">
            <a:solidFill>
              <a:srgbClr val="CA318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3721827-D638-A848-985A-DFB48DBF0A9B}"/>
              </a:ext>
            </a:extLst>
          </p:cNvPr>
          <p:cNvSpPr txBox="1">
            <a:spLocks noChangeArrowheads="1"/>
          </p:cNvSpPr>
          <p:nvPr/>
        </p:nvSpPr>
        <p:spPr bwMode="auto">
          <a:xfrm>
            <a:off x="4953000" y="2451318"/>
            <a:ext cx="4114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Bird’s eye angle</a:t>
            </a:r>
          </a:p>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Attention to background</a:t>
            </a:r>
          </a:p>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Rule of thirds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81000" y="694195"/>
            <a:ext cx="8430304" cy="4944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09600" y="1371600"/>
            <a:ext cx="4287269"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Box 5"/>
          <p:cNvSpPr txBox="1">
            <a:spLocks noChangeArrowheads="1"/>
          </p:cNvSpPr>
          <p:nvPr/>
        </p:nvSpPr>
        <p:spPr bwMode="auto">
          <a:xfrm>
            <a:off x="838200" y="4114800"/>
            <a:ext cx="74676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2000" b="0" dirty="0">
                <a:latin typeface="Tahoma" panose="020B0604030504040204" pitchFamily="34" charset="0"/>
                <a:ea typeface="Tahoma" panose="020B0604030504040204" pitchFamily="34" charset="0"/>
                <a:cs typeface="Tahoma" panose="020B0604030504040204" pitchFamily="34" charset="0"/>
              </a:rPr>
              <a:t>A model showing phases of the moon acts as a frame for the subject. The photographer shoots from an angle to clearly show the facial expression and avoids using flash to show the warm lighting of the room. </a:t>
            </a:r>
          </a:p>
          <a:p>
            <a:pPr eaLnBrk="1" hangingPunct="1"/>
            <a:endParaRPr lang="en-US" altLang="en-US" dirty="0">
              <a:latin typeface="+mj-lt"/>
            </a:endParaRPr>
          </a:p>
        </p:txBody>
      </p:sp>
      <p:sp>
        <p:nvSpPr>
          <p:cNvPr id="6" name="TextBox 3">
            <a:extLst>
              <a:ext uri="{FF2B5EF4-FFF2-40B4-BE49-F238E27FC236}">
                <a16:creationId xmlns:a16="http://schemas.microsoft.com/office/drawing/2014/main" id="{734E300C-D12B-2443-8434-5E34EE6490A3}"/>
              </a:ext>
            </a:extLst>
          </p:cNvPr>
          <p:cNvSpPr txBox="1">
            <a:spLocks noChangeArrowheads="1"/>
          </p:cNvSpPr>
          <p:nvPr/>
        </p:nvSpPr>
        <p:spPr bwMode="auto">
          <a:xfrm>
            <a:off x="4953000" y="1371600"/>
            <a:ext cx="4114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sz="2800">
                <a:solidFill>
                  <a:srgbClr val="002060"/>
                </a:solidFill>
                <a:latin typeface="Proxima Nova Black (Headings)"/>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PHOTO COMPOSITION</a:t>
            </a:r>
          </a:p>
        </p:txBody>
      </p:sp>
      <p:cxnSp>
        <p:nvCxnSpPr>
          <p:cNvPr id="7" name="Straight Connector 6">
            <a:extLst>
              <a:ext uri="{FF2B5EF4-FFF2-40B4-BE49-F238E27FC236}">
                <a16:creationId xmlns:a16="http://schemas.microsoft.com/office/drawing/2014/main" id="{233F0DE9-1D2E-674C-83B8-BB7027D5EE25}"/>
              </a:ext>
            </a:extLst>
          </p:cNvPr>
          <p:cNvCxnSpPr>
            <a:cxnSpLocks/>
          </p:cNvCxnSpPr>
          <p:nvPr/>
        </p:nvCxnSpPr>
        <p:spPr>
          <a:xfrm>
            <a:off x="4953000" y="2438400"/>
            <a:ext cx="3505200" cy="0"/>
          </a:xfrm>
          <a:prstGeom prst="line">
            <a:avLst/>
          </a:prstGeom>
          <a:ln w="28575">
            <a:solidFill>
              <a:srgbClr val="CA318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85AB3C0-A21F-1D46-8F17-1A381BE9624C}"/>
              </a:ext>
            </a:extLst>
          </p:cNvPr>
          <p:cNvSpPr txBox="1">
            <a:spLocks noChangeArrowheads="1"/>
          </p:cNvSpPr>
          <p:nvPr/>
        </p:nvSpPr>
        <p:spPr bwMode="auto">
          <a:xfrm>
            <a:off x="5181600" y="2580383"/>
            <a:ext cx="4114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Framing</a:t>
            </a:r>
          </a:p>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Warm lighting</a:t>
            </a:r>
          </a:p>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Filling the frame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032"/>
          <a:stretch/>
        </p:blipFill>
        <p:spPr bwMode="auto">
          <a:xfrm>
            <a:off x="1752600" y="239289"/>
            <a:ext cx="5486400" cy="5856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741"/>
          <a:stretch/>
        </p:blipFill>
        <p:spPr bwMode="auto">
          <a:xfrm>
            <a:off x="685800" y="600611"/>
            <a:ext cx="3629025" cy="386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Box 4"/>
          <p:cNvSpPr txBox="1">
            <a:spLocks noChangeArrowheads="1"/>
          </p:cNvSpPr>
          <p:nvPr/>
        </p:nvSpPr>
        <p:spPr bwMode="auto">
          <a:xfrm>
            <a:off x="841375" y="4620161"/>
            <a:ext cx="7467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2000" b="0" dirty="0">
                <a:latin typeface="Tahoma" panose="020B0604030504040204" pitchFamily="34" charset="0"/>
                <a:ea typeface="Tahoma" panose="020B0604030504040204" pitchFamily="34" charset="0"/>
                <a:cs typeface="Tahoma" panose="020B0604030504040204" pitchFamily="34" charset="0"/>
              </a:rPr>
              <a:t>Shooting from slightly below the subject captures the facial expression and the glow of the under lighting. Using a wide aperture blurs the background to draw attention to the foreground.</a:t>
            </a:r>
          </a:p>
        </p:txBody>
      </p:sp>
      <p:sp>
        <p:nvSpPr>
          <p:cNvPr id="6" name="TextBox 3">
            <a:extLst>
              <a:ext uri="{FF2B5EF4-FFF2-40B4-BE49-F238E27FC236}">
                <a16:creationId xmlns:a16="http://schemas.microsoft.com/office/drawing/2014/main" id="{900B37B3-5F96-2D4B-9400-BF62E6662602}"/>
              </a:ext>
            </a:extLst>
          </p:cNvPr>
          <p:cNvSpPr txBox="1">
            <a:spLocks noChangeArrowheads="1"/>
          </p:cNvSpPr>
          <p:nvPr/>
        </p:nvSpPr>
        <p:spPr bwMode="auto">
          <a:xfrm>
            <a:off x="4391025" y="1438811"/>
            <a:ext cx="4114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sz="2800">
                <a:solidFill>
                  <a:srgbClr val="002060"/>
                </a:solidFill>
                <a:latin typeface="Proxima Nova Black (Headings)"/>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PHOTO COMPOSITION</a:t>
            </a:r>
          </a:p>
        </p:txBody>
      </p:sp>
      <p:cxnSp>
        <p:nvCxnSpPr>
          <p:cNvPr id="7" name="Straight Connector 6">
            <a:extLst>
              <a:ext uri="{FF2B5EF4-FFF2-40B4-BE49-F238E27FC236}">
                <a16:creationId xmlns:a16="http://schemas.microsoft.com/office/drawing/2014/main" id="{80C5E03C-86E4-B94E-A344-488A3DD9B653}"/>
              </a:ext>
            </a:extLst>
          </p:cNvPr>
          <p:cNvCxnSpPr/>
          <p:nvPr/>
        </p:nvCxnSpPr>
        <p:spPr>
          <a:xfrm>
            <a:off x="4391025" y="2505611"/>
            <a:ext cx="3886200" cy="0"/>
          </a:xfrm>
          <a:prstGeom prst="line">
            <a:avLst/>
          </a:prstGeom>
          <a:ln w="28575">
            <a:solidFill>
              <a:srgbClr val="CA318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DEC9117-32EF-A24B-BD52-3A1E9835A5BE}"/>
              </a:ext>
            </a:extLst>
          </p:cNvPr>
          <p:cNvSpPr txBox="1">
            <a:spLocks noChangeArrowheads="1"/>
          </p:cNvSpPr>
          <p:nvPr/>
        </p:nvSpPr>
        <p:spPr bwMode="auto">
          <a:xfrm>
            <a:off x="4619625" y="2647594"/>
            <a:ext cx="4114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Unique angle</a:t>
            </a:r>
          </a:p>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Under lighting</a:t>
            </a:r>
          </a:p>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Shallow depth of field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2"/>
          <p:cNvSpPr txBox="1">
            <a:spLocks noChangeArrowheads="1"/>
          </p:cNvSpPr>
          <p:nvPr/>
        </p:nvSpPr>
        <p:spPr bwMode="auto">
          <a:xfrm>
            <a:off x="316523" y="1060132"/>
            <a:ext cx="372207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342900" indent="-342900" eaLnBrk="1" hangingPunct="1">
              <a:spcAft>
                <a:spcPts val="1200"/>
              </a:spcAft>
              <a:buFont typeface="Arial" panose="020B0604020202020204" pitchFamily="34" charset="0"/>
              <a:buChar char="•"/>
            </a:pPr>
            <a:r>
              <a:rPr lang="en-US" altLang="en-US" sz="2800" dirty="0">
                <a:latin typeface="Tahoma" panose="020B0604030504040204" pitchFamily="34" charset="0"/>
                <a:ea typeface="Tahoma" panose="020B0604030504040204" pitchFamily="34" charset="0"/>
                <a:cs typeface="Tahoma" panose="020B0604030504040204" pitchFamily="34" charset="0"/>
              </a:rPr>
              <a:t>Avoid shooting toward windows. Outside light is too bright and will cause silhouettes.</a:t>
            </a:r>
            <a:endParaRPr lang="en-US" altLang="en-US" dirty="0">
              <a:latin typeface="+mj-lt"/>
            </a:endParaRPr>
          </a:p>
        </p:txBody>
      </p:sp>
      <p:sp>
        <p:nvSpPr>
          <p:cNvPr id="3" name="TextBox 2">
            <a:extLst>
              <a:ext uri="{FF2B5EF4-FFF2-40B4-BE49-F238E27FC236}">
                <a16:creationId xmlns:a16="http://schemas.microsoft.com/office/drawing/2014/main" id="{02EB6032-CFA1-BE4F-ADD1-EFC64B60D2F2}"/>
              </a:ext>
            </a:extLst>
          </p:cNvPr>
          <p:cNvSpPr txBox="1">
            <a:spLocks noChangeArrowheads="1"/>
          </p:cNvSpPr>
          <p:nvPr/>
        </p:nvSpPr>
        <p:spPr bwMode="auto">
          <a:xfrm>
            <a:off x="304800" y="101025"/>
            <a:ext cx="7848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Tips for strong academics photos:</a:t>
            </a:r>
          </a:p>
        </p:txBody>
      </p:sp>
      <p:pic>
        <p:nvPicPr>
          <p:cNvPr id="4" name="Picture 3">
            <a:extLst>
              <a:ext uri="{FF2B5EF4-FFF2-40B4-BE49-F238E27FC236}">
                <a16:creationId xmlns:a16="http://schemas.microsoft.com/office/drawing/2014/main" id="{3BFB25CC-62A2-3D48-9F43-57A12B645C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7531" y="1219200"/>
            <a:ext cx="4787869" cy="3625850"/>
          </a:xfrm>
          <a:prstGeom prst="rect">
            <a:avLst/>
          </a:prstGeom>
        </p:spPr>
      </p:pic>
      <p:sp>
        <p:nvSpPr>
          <p:cNvPr id="6" name="TextBox 2">
            <a:extLst>
              <a:ext uri="{FF2B5EF4-FFF2-40B4-BE49-F238E27FC236}">
                <a16:creationId xmlns:a16="http://schemas.microsoft.com/office/drawing/2014/main" id="{0E63B50D-31A3-3540-A101-B3636CCB4256}"/>
              </a:ext>
            </a:extLst>
          </p:cNvPr>
          <p:cNvSpPr txBox="1">
            <a:spLocks noChangeArrowheads="1"/>
          </p:cNvSpPr>
          <p:nvPr/>
        </p:nvSpPr>
        <p:spPr bwMode="auto">
          <a:xfrm>
            <a:off x="304800" y="3925432"/>
            <a:ext cx="362728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342900" indent="-342900" eaLnBrk="1" hangingPunct="1">
              <a:spcAft>
                <a:spcPts val="1200"/>
              </a:spcAft>
              <a:buFont typeface="Arial" panose="020B0604020202020204" pitchFamily="34" charset="0"/>
              <a:buChar char="•"/>
            </a:pPr>
            <a:r>
              <a:rPr lang="en-US" altLang="en-US" sz="2800" dirty="0">
                <a:latin typeface="Tahoma" panose="020B0604030504040204" pitchFamily="34" charset="0"/>
                <a:ea typeface="Tahoma" panose="020B0604030504040204" pitchFamily="34" charset="0"/>
                <a:cs typeface="Tahoma" panose="020B0604030504040204" pitchFamily="34" charset="0"/>
              </a:rPr>
              <a:t>Look for moments with one person, two people, three</a:t>
            </a:r>
            <a:endParaRPr lang="en-US" altLang="en-US" dirty="0">
              <a:latin typeface="+mj-lt"/>
            </a:endParaRPr>
          </a:p>
        </p:txBody>
      </p:sp>
      <p:sp>
        <p:nvSpPr>
          <p:cNvPr id="7" name="TextBox 2">
            <a:extLst>
              <a:ext uri="{FF2B5EF4-FFF2-40B4-BE49-F238E27FC236}">
                <a16:creationId xmlns:a16="http://schemas.microsoft.com/office/drawing/2014/main" id="{589D9CC8-DAAD-8D4B-8C75-AFB68EA62D93}"/>
              </a:ext>
            </a:extLst>
          </p:cNvPr>
          <p:cNvSpPr txBox="1">
            <a:spLocks noChangeArrowheads="1"/>
          </p:cNvSpPr>
          <p:nvPr/>
        </p:nvSpPr>
        <p:spPr bwMode="auto">
          <a:xfrm>
            <a:off x="609600" y="5599093"/>
            <a:ext cx="7696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spcAft>
                <a:spcPts val="1200"/>
              </a:spcAft>
            </a:pPr>
            <a:r>
              <a:rPr lang="en-US" altLang="en-US" sz="2800" dirty="0">
                <a:latin typeface="Tahoma" panose="020B0604030504040204" pitchFamily="34" charset="0"/>
                <a:ea typeface="Tahoma" panose="020B0604030504040204" pitchFamily="34" charset="0"/>
                <a:cs typeface="Tahoma" panose="020B0604030504040204" pitchFamily="34" charset="0"/>
              </a:rPr>
              <a:t>people, small groups and large groups.</a:t>
            </a:r>
            <a:endParaRPr lang="en-US" altLang="en-US"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667000" y="0"/>
            <a:ext cx="3657107" cy="6324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3BA4FA0-4B23-A745-A87E-6B73C5F235FA}"/>
              </a:ext>
            </a:extLst>
          </p:cNvPr>
          <p:cNvPicPr>
            <a:picLocks noChangeAspect="1"/>
          </p:cNvPicPr>
          <p:nvPr/>
        </p:nvPicPr>
        <p:blipFill>
          <a:blip r:embed="rId4"/>
          <a:stretch>
            <a:fillRect/>
          </a:stretch>
        </p:blipFill>
        <p:spPr>
          <a:xfrm>
            <a:off x="0" y="0"/>
            <a:ext cx="9144000"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614075" y="753070"/>
            <a:ext cx="22471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Box 5"/>
          <p:cNvSpPr txBox="1">
            <a:spLocks noChangeArrowheads="1"/>
          </p:cNvSpPr>
          <p:nvPr/>
        </p:nvSpPr>
        <p:spPr bwMode="auto">
          <a:xfrm>
            <a:off x="838200" y="4944070"/>
            <a:ext cx="8077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2000" b="0" dirty="0">
                <a:latin typeface="Tahoma" panose="020B0604030504040204" pitchFamily="34" charset="0"/>
                <a:ea typeface="Tahoma" panose="020B0604030504040204" pitchFamily="34" charset="0"/>
                <a:cs typeface="Tahoma" panose="020B0604030504040204" pitchFamily="34" charset="0"/>
              </a:rPr>
              <a:t>The worm’s eye view allows the viewer to see the welder’s helmet and his hands as he works. Backlighting creates a partial silhouette.</a:t>
            </a:r>
          </a:p>
          <a:p>
            <a:pPr eaLnBrk="1" hangingPunct="1"/>
            <a:endParaRPr lang="en-US" altLang="en-US" sz="1400" b="0" dirty="0">
              <a:latin typeface="+mj-lt"/>
            </a:endParaRPr>
          </a:p>
        </p:txBody>
      </p:sp>
      <p:sp>
        <p:nvSpPr>
          <p:cNvPr id="6" name="TextBox 3">
            <a:extLst>
              <a:ext uri="{FF2B5EF4-FFF2-40B4-BE49-F238E27FC236}">
                <a16:creationId xmlns:a16="http://schemas.microsoft.com/office/drawing/2014/main" id="{04FB7572-9642-3743-AEFD-3DBD62DF8F5B}"/>
              </a:ext>
            </a:extLst>
          </p:cNvPr>
          <p:cNvSpPr txBox="1">
            <a:spLocks noChangeArrowheads="1"/>
          </p:cNvSpPr>
          <p:nvPr/>
        </p:nvSpPr>
        <p:spPr bwMode="auto">
          <a:xfrm>
            <a:off x="4114800" y="1591270"/>
            <a:ext cx="4114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sz="2800">
                <a:solidFill>
                  <a:srgbClr val="002060"/>
                </a:solidFill>
                <a:latin typeface="Proxima Nova Black (Headings)"/>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PHOTO COMPOSITION</a:t>
            </a:r>
          </a:p>
        </p:txBody>
      </p:sp>
      <p:cxnSp>
        <p:nvCxnSpPr>
          <p:cNvPr id="7" name="Straight Connector 6">
            <a:extLst>
              <a:ext uri="{FF2B5EF4-FFF2-40B4-BE49-F238E27FC236}">
                <a16:creationId xmlns:a16="http://schemas.microsoft.com/office/drawing/2014/main" id="{FC3CD9BA-3C8F-5D44-9835-8E42652F3205}"/>
              </a:ext>
            </a:extLst>
          </p:cNvPr>
          <p:cNvCxnSpPr/>
          <p:nvPr/>
        </p:nvCxnSpPr>
        <p:spPr>
          <a:xfrm>
            <a:off x="4114800" y="2658070"/>
            <a:ext cx="3886200" cy="0"/>
          </a:xfrm>
          <a:prstGeom prst="line">
            <a:avLst/>
          </a:prstGeom>
          <a:ln w="28575">
            <a:solidFill>
              <a:srgbClr val="CA318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B5CAE75-727A-2344-9D48-4817C4679A9B}"/>
              </a:ext>
            </a:extLst>
          </p:cNvPr>
          <p:cNvSpPr txBox="1">
            <a:spLocks noChangeArrowheads="1"/>
          </p:cNvSpPr>
          <p:nvPr/>
        </p:nvSpPr>
        <p:spPr bwMode="auto">
          <a:xfrm>
            <a:off x="4343400" y="2800053"/>
            <a:ext cx="4114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Low angle</a:t>
            </a:r>
          </a:p>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Fill the frame</a:t>
            </a:r>
          </a:p>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Backlighting</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614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251450" y="228600"/>
            <a:ext cx="6597150" cy="591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85800" y="460503"/>
            <a:ext cx="3819908" cy="3425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2"/>
          <p:cNvSpPr txBox="1">
            <a:spLocks noChangeArrowheads="1"/>
          </p:cNvSpPr>
          <p:nvPr/>
        </p:nvSpPr>
        <p:spPr bwMode="auto">
          <a:xfrm>
            <a:off x="4648200" y="1295400"/>
            <a:ext cx="4114800" cy="216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3600" dirty="0">
                <a:latin typeface="Tahoma" panose="020B0604030504040204" pitchFamily="34" charset="0"/>
                <a:ea typeface="Tahoma" panose="020B0604030504040204" pitchFamily="34" charset="0"/>
                <a:cs typeface="Tahoma" panose="020B0604030504040204" pitchFamily="34" charset="0"/>
              </a:rPr>
              <a:t>PHOTO</a:t>
            </a:r>
            <a:r>
              <a:rPr lang="en-US" altLang="en-US" sz="3200" dirty="0">
                <a:latin typeface="Tahoma" panose="020B0604030504040204" pitchFamily="34" charset="0"/>
                <a:ea typeface="Tahoma" panose="020B0604030504040204" pitchFamily="34" charset="0"/>
                <a:cs typeface="Tahoma" panose="020B0604030504040204" pitchFamily="34" charset="0"/>
              </a:rPr>
              <a:t> COMPOSITION</a:t>
            </a:r>
          </a:p>
          <a:p>
            <a:pPr eaLnBrk="1" hangingPunct="1"/>
            <a:endParaRPr lang="en-US" altLang="en-US" sz="1050" dirty="0">
              <a:latin typeface="Tahoma" panose="020B0604030504040204" pitchFamily="34" charset="0"/>
              <a:ea typeface="Tahoma" panose="020B0604030504040204" pitchFamily="34" charset="0"/>
              <a:cs typeface="Tahoma" panose="020B0604030504040204" pitchFamily="34" charset="0"/>
            </a:endParaRPr>
          </a:p>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  Unique angle</a:t>
            </a:r>
          </a:p>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  Foreground framing</a:t>
            </a:r>
          </a:p>
        </p:txBody>
      </p:sp>
      <p:cxnSp>
        <p:nvCxnSpPr>
          <p:cNvPr id="4" name="Straight Connector 3"/>
          <p:cNvCxnSpPr/>
          <p:nvPr/>
        </p:nvCxnSpPr>
        <p:spPr>
          <a:xfrm>
            <a:off x="4752975" y="2438400"/>
            <a:ext cx="3905250" cy="0"/>
          </a:xfrm>
          <a:prstGeom prst="line">
            <a:avLst/>
          </a:prstGeom>
          <a:ln w="28575">
            <a:solidFill>
              <a:srgbClr val="CA3183"/>
            </a:solidFill>
          </a:ln>
        </p:spPr>
        <p:style>
          <a:lnRef idx="1">
            <a:schemeClr val="accent1"/>
          </a:lnRef>
          <a:fillRef idx="0">
            <a:schemeClr val="accent1"/>
          </a:fillRef>
          <a:effectRef idx="0">
            <a:schemeClr val="accent1"/>
          </a:effectRef>
          <a:fontRef idx="minor">
            <a:schemeClr val="tx1"/>
          </a:fontRef>
        </p:style>
      </p:cxnSp>
      <p:sp>
        <p:nvSpPr>
          <p:cNvPr id="16389" name="TextBox 4"/>
          <p:cNvSpPr txBox="1">
            <a:spLocks noChangeArrowheads="1"/>
          </p:cNvSpPr>
          <p:nvPr/>
        </p:nvSpPr>
        <p:spPr bwMode="auto">
          <a:xfrm>
            <a:off x="381000" y="4080808"/>
            <a:ext cx="8610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eaLnBrk="1" hangingPunct="1">
              <a:defRPr sz="2000" b="0">
                <a:latin typeface="Proxima Nova Black (Headings)"/>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en-US" dirty="0">
                <a:latin typeface="Tahoma" panose="020B0604030504040204" pitchFamily="34" charset="0"/>
                <a:ea typeface="Tahoma" panose="020B0604030504040204" pitchFamily="34" charset="0"/>
                <a:cs typeface="Tahoma" panose="020B0604030504040204" pitchFamily="34" charset="0"/>
              </a:rPr>
              <a:t>The photographer uses beakers and tubes to frame the subjects.</a:t>
            </a:r>
          </a:p>
          <a:p>
            <a:endParaRPr lang="en-US" altLang="en-US" dirty="0">
              <a:latin typeface="Tahoma" panose="020B0604030504040204" pitchFamily="34" charset="0"/>
              <a:ea typeface="Tahoma" panose="020B0604030504040204" pitchFamily="34" charset="0"/>
              <a:cs typeface="Tahoma" panose="020B0604030504040204" pitchFamily="34" charset="0"/>
            </a:endParaRPr>
          </a:p>
          <a:p>
            <a:r>
              <a:rPr lang="en-US" altLang="en-US" dirty="0">
                <a:latin typeface="Tahoma" panose="020B0604030504040204" pitchFamily="34" charset="0"/>
                <a:ea typeface="Tahoma" panose="020B0604030504040204" pitchFamily="34" charset="0"/>
                <a:cs typeface="Tahoma" panose="020B0604030504040204" pitchFamily="34" charset="0"/>
              </a:rPr>
              <a:t>By shooting from slightly below the subjects, the photographer avoids the cluttered background and captures the students’ faces as well.</a:t>
            </a:r>
          </a:p>
          <a:p>
            <a:endParaRPr lang="en-US" altLang="en-US" dirty="0">
              <a:latin typeface="Tahoma" panose="020B0604030504040204" pitchFamily="34" charset="0"/>
              <a:ea typeface="Tahoma" panose="020B0604030504040204" pitchFamily="34" charset="0"/>
              <a:cs typeface="Tahoma" panose="020B0604030504040204" pitchFamily="34" charset="0"/>
            </a:endParaRPr>
          </a:p>
          <a:p>
            <a:r>
              <a:rPr lang="en-US" altLang="en-US" dirty="0">
                <a:latin typeface="Tahoma" panose="020B0604030504040204" pitchFamily="34" charset="0"/>
                <a:ea typeface="Tahoma" panose="020B0604030504040204" pitchFamily="34" charset="0"/>
                <a:cs typeface="Tahoma" panose="020B0604030504040204" pitchFamily="34" charset="0"/>
              </a:rPr>
              <a:t>Avoid angles where you’ll be forced to shoot the top of someone’s head.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taking a selfie&#10;&#10;Description automatically generated">
            <a:extLst>
              <a:ext uri="{FF2B5EF4-FFF2-40B4-BE49-F238E27FC236}">
                <a16:creationId xmlns:a16="http://schemas.microsoft.com/office/drawing/2014/main" id="{6E21F52F-A01D-4CDC-9580-093926D506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28120"/>
            <a:ext cx="3790950" cy="6914240"/>
          </a:xfrm>
          <a:prstGeom prst="rect">
            <a:avLst/>
          </a:prstGeom>
        </p:spPr>
      </p:pic>
    </p:spTree>
    <p:extLst>
      <p:ext uri="{BB962C8B-B14F-4D97-AF65-F5344CB8AC3E}">
        <p14:creationId xmlns:p14="http://schemas.microsoft.com/office/powerpoint/2010/main" val="2221398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B75FE0-AAC0-4A30-8303-F2960BF2D677}"/>
              </a:ext>
            </a:extLst>
          </p:cNvPr>
          <p:cNvSpPr txBox="1">
            <a:spLocks noChangeArrowheads="1"/>
          </p:cNvSpPr>
          <p:nvPr/>
        </p:nvSpPr>
        <p:spPr bwMode="auto">
          <a:xfrm>
            <a:off x="3886200" y="1571670"/>
            <a:ext cx="4114800" cy="216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3600" dirty="0">
                <a:latin typeface="Tahoma" panose="020B0604030504040204" pitchFamily="34" charset="0"/>
                <a:ea typeface="Tahoma" panose="020B0604030504040204" pitchFamily="34" charset="0"/>
                <a:cs typeface="Tahoma" panose="020B0604030504040204" pitchFamily="34" charset="0"/>
              </a:rPr>
              <a:t>PHOTO</a:t>
            </a:r>
            <a:r>
              <a:rPr lang="en-US" altLang="en-US" sz="3200" dirty="0">
                <a:latin typeface="Tahoma" panose="020B0604030504040204" pitchFamily="34" charset="0"/>
                <a:ea typeface="Tahoma" panose="020B0604030504040204" pitchFamily="34" charset="0"/>
                <a:cs typeface="Tahoma" panose="020B0604030504040204" pitchFamily="34" charset="0"/>
              </a:rPr>
              <a:t> COMPOSITION</a:t>
            </a:r>
          </a:p>
          <a:p>
            <a:pPr eaLnBrk="1" hangingPunct="1"/>
            <a:endParaRPr lang="en-US" altLang="en-US" sz="1050" dirty="0">
              <a:latin typeface="Tahoma" panose="020B0604030504040204" pitchFamily="34" charset="0"/>
              <a:ea typeface="Tahoma" panose="020B0604030504040204" pitchFamily="34" charset="0"/>
              <a:cs typeface="Tahoma" panose="020B0604030504040204" pitchFamily="34" charset="0"/>
            </a:endParaRPr>
          </a:p>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  Unique angle</a:t>
            </a:r>
          </a:p>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  Focal point</a:t>
            </a:r>
          </a:p>
        </p:txBody>
      </p:sp>
      <p:sp>
        <p:nvSpPr>
          <p:cNvPr id="4" name="TextBox 4">
            <a:extLst>
              <a:ext uri="{FF2B5EF4-FFF2-40B4-BE49-F238E27FC236}">
                <a16:creationId xmlns:a16="http://schemas.microsoft.com/office/drawing/2014/main" id="{F1E3E75A-9A25-41FE-9BFE-2CDBC74FE78A}"/>
              </a:ext>
            </a:extLst>
          </p:cNvPr>
          <p:cNvSpPr txBox="1">
            <a:spLocks noChangeArrowheads="1"/>
          </p:cNvSpPr>
          <p:nvPr/>
        </p:nvSpPr>
        <p:spPr bwMode="auto">
          <a:xfrm>
            <a:off x="381000" y="3886200"/>
            <a:ext cx="8610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eaLnBrk="1" hangingPunct="1">
              <a:defRPr sz="2000" b="0">
                <a:latin typeface="Proxima Nova Black (Headings)"/>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endParaRPr lang="en-US" altLang="en-US" dirty="0">
              <a:latin typeface="Tahoma" panose="020B0604030504040204" pitchFamily="34" charset="0"/>
              <a:ea typeface="Tahoma" panose="020B0604030504040204" pitchFamily="34" charset="0"/>
              <a:cs typeface="Tahoma" panose="020B0604030504040204" pitchFamily="34" charset="0"/>
            </a:endParaRPr>
          </a:p>
          <a:p>
            <a:r>
              <a:rPr lang="en-US" altLang="en-US" dirty="0">
                <a:latin typeface="Tahoma" panose="020B0604030504040204" pitchFamily="34" charset="0"/>
                <a:ea typeface="Tahoma" panose="020B0604030504040204" pitchFamily="34" charset="0"/>
                <a:cs typeface="Tahoma" panose="020B0604030504040204" pitchFamily="34" charset="0"/>
              </a:rPr>
              <a:t>By angling from slightly above the subject, the photographer captures the scene with attention to the subject’s focus and the light she holds.</a:t>
            </a:r>
          </a:p>
          <a:p>
            <a:endParaRPr lang="en-US" altLang="en-US" dirty="0">
              <a:latin typeface="Tahoma" panose="020B0604030504040204" pitchFamily="34" charset="0"/>
              <a:ea typeface="Tahoma" panose="020B0604030504040204" pitchFamily="34" charset="0"/>
              <a:cs typeface="Tahoma" panose="020B0604030504040204" pitchFamily="34" charset="0"/>
            </a:endParaRPr>
          </a:p>
          <a:p>
            <a:r>
              <a:rPr lang="en-US" altLang="en-US" dirty="0">
                <a:latin typeface="Tahoma" panose="020B0604030504040204" pitchFamily="34" charset="0"/>
                <a:ea typeface="Tahoma" panose="020B0604030504040204" pitchFamily="34" charset="0"/>
                <a:cs typeface="Tahoma" panose="020B0604030504040204" pitchFamily="34" charset="0"/>
              </a:rPr>
              <a:t>The photographer captured the object she’s illuminating to provide storytelling elements for captions.</a:t>
            </a:r>
          </a:p>
        </p:txBody>
      </p:sp>
      <p:pic>
        <p:nvPicPr>
          <p:cNvPr id="6" name="Picture 5" descr="A person taking a selfie&#10;&#10;Description automatically generated">
            <a:extLst>
              <a:ext uri="{FF2B5EF4-FFF2-40B4-BE49-F238E27FC236}">
                <a16:creationId xmlns:a16="http://schemas.microsoft.com/office/drawing/2014/main" id="{D57A445C-F914-4566-B46C-314A31EBBE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52400"/>
            <a:ext cx="2286000" cy="4169391"/>
          </a:xfrm>
          <a:prstGeom prst="rect">
            <a:avLst/>
          </a:prstGeom>
        </p:spPr>
      </p:pic>
      <p:cxnSp>
        <p:nvCxnSpPr>
          <p:cNvPr id="5" name="Straight Connector 4">
            <a:extLst>
              <a:ext uri="{FF2B5EF4-FFF2-40B4-BE49-F238E27FC236}">
                <a16:creationId xmlns:a16="http://schemas.microsoft.com/office/drawing/2014/main" id="{6B42AFB8-88B6-2944-BBAB-FCBA1DAA9687}"/>
              </a:ext>
            </a:extLst>
          </p:cNvPr>
          <p:cNvCxnSpPr/>
          <p:nvPr/>
        </p:nvCxnSpPr>
        <p:spPr>
          <a:xfrm>
            <a:off x="3886200" y="2735922"/>
            <a:ext cx="3905250" cy="0"/>
          </a:xfrm>
          <a:prstGeom prst="line">
            <a:avLst/>
          </a:prstGeom>
          <a:ln w="28575">
            <a:solidFill>
              <a:srgbClr val="CA318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6303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indoor, person, standing&#10;&#10;Description automatically generated">
            <a:extLst>
              <a:ext uri="{FF2B5EF4-FFF2-40B4-BE49-F238E27FC236}">
                <a16:creationId xmlns:a16="http://schemas.microsoft.com/office/drawing/2014/main" id="{29D9D2DA-3CFC-4AB6-AD33-A8F2AED10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52400"/>
            <a:ext cx="4839462" cy="6629400"/>
          </a:xfrm>
          <a:prstGeom prst="rect">
            <a:avLst/>
          </a:prstGeom>
        </p:spPr>
      </p:pic>
    </p:spTree>
    <p:extLst>
      <p:ext uri="{BB962C8B-B14F-4D97-AF65-F5344CB8AC3E}">
        <p14:creationId xmlns:p14="http://schemas.microsoft.com/office/powerpoint/2010/main" val="247788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3"/>
          <p:cNvSpPr txBox="1">
            <a:spLocks noChangeArrowheads="1"/>
          </p:cNvSpPr>
          <p:nvPr/>
        </p:nvSpPr>
        <p:spPr bwMode="auto">
          <a:xfrm>
            <a:off x="4267200" y="1647110"/>
            <a:ext cx="4114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sz="2800">
                <a:solidFill>
                  <a:srgbClr val="002060"/>
                </a:solidFill>
                <a:latin typeface="Proxima Nova Black (Headings)"/>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PHOTO COMPOSITION</a:t>
            </a:r>
          </a:p>
        </p:txBody>
      </p:sp>
      <p:cxnSp>
        <p:nvCxnSpPr>
          <p:cNvPr id="5" name="Straight Connector 4"/>
          <p:cNvCxnSpPr/>
          <p:nvPr/>
        </p:nvCxnSpPr>
        <p:spPr>
          <a:xfrm>
            <a:off x="4267200" y="2713910"/>
            <a:ext cx="3886200" cy="0"/>
          </a:xfrm>
          <a:prstGeom prst="line">
            <a:avLst/>
          </a:prstGeom>
          <a:ln w="28575">
            <a:solidFill>
              <a:srgbClr val="CA3183"/>
            </a:solidFill>
          </a:ln>
        </p:spPr>
        <p:style>
          <a:lnRef idx="1">
            <a:schemeClr val="accent1"/>
          </a:lnRef>
          <a:fillRef idx="0">
            <a:schemeClr val="accent1"/>
          </a:fillRef>
          <a:effectRef idx="0">
            <a:schemeClr val="accent1"/>
          </a:effectRef>
          <a:fontRef idx="minor">
            <a:schemeClr val="tx1"/>
          </a:fontRef>
        </p:style>
      </p:cxnSp>
      <p:sp>
        <p:nvSpPr>
          <p:cNvPr id="18437" name="TextBox 5"/>
          <p:cNvSpPr txBox="1">
            <a:spLocks noChangeArrowheads="1"/>
          </p:cNvSpPr>
          <p:nvPr/>
        </p:nvSpPr>
        <p:spPr bwMode="auto">
          <a:xfrm>
            <a:off x="838200" y="4648855"/>
            <a:ext cx="74676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2000" b="0" dirty="0">
                <a:latin typeface="Tahoma" panose="020B0604030504040204" pitchFamily="34" charset="0"/>
                <a:ea typeface="Tahoma" panose="020B0604030504040204" pitchFamily="34" charset="0"/>
                <a:cs typeface="Tahoma" panose="020B0604030504040204" pitchFamily="34" charset="0"/>
              </a:rPr>
              <a:t>Look for moments when students are interacting and learning.</a:t>
            </a:r>
          </a:p>
          <a:p>
            <a:pPr eaLnBrk="1" hangingPunct="1"/>
            <a:endParaRPr lang="en-US" altLang="en-US" sz="2000" b="0" dirty="0">
              <a:latin typeface="Tahoma" panose="020B0604030504040204" pitchFamily="34" charset="0"/>
              <a:ea typeface="Tahoma" panose="020B0604030504040204" pitchFamily="34" charset="0"/>
              <a:cs typeface="Tahoma" panose="020B0604030504040204" pitchFamily="34" charset="0"/>
            </a:endParaRPr>
          </a:p>
          <a:p>
            <a:pPr eaLnBrk="1" hangingPunct="1"/>
            <a:r>
              <a:rPr lang="en-US" altLang="en-US" sz="2000" b="0" dirty="0">
                <a:latin typeface="Tahoma" panose="020B0604030504040204" pitchFamily="34" charset="0"/>
                <a:ea typeface="Tahoma" panose="020B0604030504040204" pitchFamily="34" charset="0"/>
                <a:cs typeface="Tahoma" panose="020B0604030504040204" pitchFamily="34" charset="0"/>
              </a:rPr>
              <a:t>The photographer caught the flame, the phone and the student’s face.</a:t>
            </a:r>
          </a:p>
          <a:p>
            <a:pPr eaLnBrk="1" hangingPunct="1"/>
            <a:endParaRPr lang="en-US" altLang="en-US"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descr="A picture containing person, indoor, person, standing&#10;&#10;Description automatically generated">
            <a:extLst>
              <a:ext uri="{FF2B5EF4-FFF2-40B4-BE49-F238E27FC236}">
                <a16:creationId xmlns:a16="http://schemas.microsoft.com/office/drawing/2014/main" id="{29922625-7754-4C88-B11C-3F64F296E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608" y="609600"/>
            <a:ext cx="2731819" cy="3742218"/>
          </a:xfrm>
          <a:prstGeom prst="rect">
            <a:avLst/>
          </a:prstGeom>
        </p:spPr>
      </p:pic>
      <p:sp>
        <p:nvSpPr>
          <p:cNvPr id="6" name="TextBox 5">
            <a:extLst>
              <a:ext uri="{FF2B5EF4-FFF2-40B4-BE49-F238E27FC236}">
                <a16:creationId xmlns:a16="http://schemas.microsoft.com/office/drawing/2014/main" id="{3E6BD3ED-C974-7247-A6E1-470FEDD98581}"/>
              </a:ext>
            </a:extLst>
          </p:cNvPr>
          <p:cNvSpPr txBox="1">
            <a:spLocks noChangeArrowheads="1"/>
          </p:cNvSpPr>
          <p:nvPr/>
        </p:nvSpPr>
        <p:spPr bwMode="auto">
          <a:xfrm>
            <a:off x="4495800" y="2855893"/>
            <a:ext cx="4114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Dramatic lighting</a:t>
            </a:r>
          </a:p>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Captures emotion</a:t>
            </a:r>
          </a:p>
        </p:txBody>
      </p:sp>
    </p:spTree>
    <p:extLst>
      <p:ext uri="{BB962C8B-B14F-4D97-AF65-F5344CB8AC3E}">
        <p14:creationId xmlns:p14="http://schemas.microsoft.com/office/powerpoint/2010/main" val="3460098896"/>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30303</TotalTime>
  <Words>696</Words>
  <Application>Microsoft Macintosh PowerPoint</Application>
  <PresentationFormat>On-screen Show (4:3)</PresentationFormat>
  <Paragraphs>121</Paragraphs>
  <Slides>32</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Tahoma</vt:lpstr>
      <vt:lpstr>Calibri</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Judi Coolidge</dc:creator>
  <cp:lastModifiedBy>Everman, Brynda</cp:lastModifiedBy>
  <cp:revision>1414</cp:revision>
  <dcterms:created xsi:type="dcterms:W3CDTF">2003-06-25T21:18:12Z</dcterms:created>
  <dcterms:modified xsi:type="dcterms:W3CDTF">2020-08-14T18:43:47Z</dcterms:modified>
</cp:coreProperties>
</file>