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5175" r:id="rId1"/>
    <p:sldMasterId id="2147484164" r:id="rId2"/>
    <p:sldMasterId id="2147485295" r:id="rId3"/>
  </p:sldMasterIdLst>
  <p:notesMasterIdLst>
    <p:notesMasterId r:id="rId55"/>
  </p:notesMasterIdLst>
  <p:sldIdLst>
    <p:sldId id="256" r:id="rId4"/>
    <p:sldId id="288" r:id="rId5"/>
    <p:sldId id="568" r:id="rId6"/>
    <p:sldId id="294" r:id="rId7"/>
    <p:sldId id="555" r:id="rId8"/>
    <p:sldId id="499" r:id="rId9"/>
    <p:sldId id="553" r:id="rId10"/>
    <p:sldId id="554" r:id="rId11"/>
    <p:sldId id="551" r:id="rId12"/>
    <p:sldId id="530" r:id="rId13"/>
    <p:sldId id="478" r:id="rId14"/>
    <p:sldId id="474" r:id="rId15"/>
    <p:sldId id="552" r:id="rId16"/>
    <p:sldId id="455" r:id="rId17"/>
    <p:sldId id="548" r:id="rId18"/>
    <p:sldId id="507" r:id="rId19"/>
    <p:sldId id="510" r:id="rId20"/>
    <p:sldId id="520" r:id="rId21"/>
    <p:sldId id="572" r:id="rId22"/>
    <p:sldId id="448" r:id="rId23"/>
    <p:sldId id="321" r:id="rId24"/>
    <p:sldId id="541" r:id="rId25"/>
    <p:sldId id="528" r:id="rId26"/>
    <p:sldId id="529" r:id="rId27"/>
    <p:sldId id="569" r:id="rId28"/>
    <p:sldId id="445" r:id="rId29"/>
    <p:sldId id="467" r:id="rId30"/>
    <p:sldId id="535" r:id="rId31"/>
    <p:sldId id="558" r:id="rId32"/>
    <p:sldId id="462" r:id="rId33"/>
    <p:sldId id="566" r:id="rId34"/>
    <p:sldId id="550" r:id="rId35"/>
    <p:sldId id="502" r:id="rId36"/>
    <p:sldId id="571" r:id="rId37"/>
    <p:sldId id="313" r:id="rId38"/>
    <p:sldId id="570" r:id="rId39"/>
    <p:sldId id="557" r:id="rId40"/>
    <p:sldId id="508" r:id="rId41"/>
    <p:sldId id="503" r:id="rId42"/>
    <p:sldId id="489" r:id="rId43"/>
    <p:sldId id="490" r:id="rId44"/>
    <p:sldId id="506" r:id="rId45"/>
    <p:sldId id="500" r:id="rId46"/>
    <p:sldId id="546" r:id="rId47"/>
    <p:sldId id="540" r:id="rId48"/>
    <p:sldId id="563" r:id="rId49"/>
    <p:sldId id="564" r:id="rId50"/>
    <p:sldId id="565" r:id="rId51"/>
    <p:sldId id="485" r:id="rId52"/>
    <p:sldId id="454" r:id="rId53"/>
    <p:sldId id="261" r:id="rId54"/>
  </p:sldIdLst>
  <p:sldSz cx="9144000" cy="6858000" type="screen4x3"/>
  <p:notesSz cx="6858000" cy="9144000"/>
  <p:embeddedFontLst>
    <p:embeddedFont>
      <p:font typeface="Calibri" panose="020F0502020204030204" pitchFamily="34" charset="0"/>
      <p:regular r:id="rId56"/>
      <p:bold r:id="rId57"/>
      <p:italic r:id="rId58"/>
      <p:boldItalic r:id="rId59"/>
    </p:embeddedFont>
    <p:embeddedFont>
      <p:font typeface="Tahoma" panose="020B0604030504040204" pitchFamily="34" charset="0"/>
      <p:regular r:id="rId60"/>
      <p:bold r:id="rId61"/>
    </p:embeddedFont>
  </p:embeddedFontLst>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4A79F"/>
    <a:srgbClr val="CA3183"/>
    <a:srgbClr val="FFFF00"/>
    <a:srgbClr val="007654"/>
    <a:srgbClr val="00A376"/>
    <a:srgbClr val="00A199"/>
    <a:srgbClr val="006C4D"/>
    <a:srgbClr val="009999"/>
    <a:srgbClr val="FF000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3061" autoAdjust="0"/>
  </p:normalViewPr>
  <p:slideViewPr>
    <p:cSldViewPr>
      <p:cViewPr varScale="1">
        <p:scale>
          <a:sx n="119" d="100"/>
          <a:sy n="119" d="100"/>
        </p:scale>
        <p:origin x="2000" y="184"/>
      </p:cViewPr>
      <p:guideLst>
        <p:guide orient="horz" pos="2160"/>
        <p:guide pos="2880"/>
      </p:guideLst>
    </p:cSldViewPr>
  </p:slideViewPr>
  <p:notesTextViewPr>
    <p:cViewPr>
      <p:scale>
        <a:sx n="150" d="100"/>
        <a:sy n="150" d="100"/>
      </p:scale>
      <p:origin x="0" y="0"/>
    </p:cViewPr>
  </p:notesTextViewPr>
  <p:sorterViewPr>
    <p:cViewPr>
      <p:scale>
        <a:sx n="50" d="100"/>
        <a:sy n="50" d="100"/>
      </p:scale>
      <p:origin x="0" y="0"/>
    </p:cViewPr>
  </p:sorterViewPr>
  <p:notesViewPr>
    <p:cSldViewPr>
      <p:cViewPr varScale="1">
        <p:scale>
          <a:sx n="52" d="100"/>
          <a:sy n="52" d="100"/>
        </p:scale>
        <p:origin x="-2648" y="-6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3.fntdata"/><Relationship Id="rId5" Type="http://schemas.openxmlformats.org/officeDocument/2006/relationships/slide" Target="slides/slide2.xml"/><Relationship Id="rId61" Type="http://schemas.openxmlformats.org/officeDocument/2006/relationships/font" Target="fonts/font6.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1.fntdata"/><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5.fntdata"/><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ahoma" panose="020B0604030504040204" pitchFamily="34" charset="0"/>
                <a:ea typeface="+mn-ea"/>
                <a:cs typeface="+mn-cs"/>
              </a:defRPr>
            </a:lvl1pPr>
          </a:lstStyle>
          <a:p>
            <a:pPr>
              <a:defRPr/>
            </a:pPr>
            <a:endParaRPr lang="en-US" dirty="0"/>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ahoma" panose="020B0604030504040204" pitchFamily="34" charset="0"/>
                <a:ea typeface="+mn-ea"/>
                <a:cs typeface="+mn-cs"/>
              </a:defRPr>
            </a:lvl1pPr>
          </a:lstStyle>
          <a:p>
            <a:pPr>
              <a:defRPr/>
            </a:pPr>
            <a:endParaRPr lang="en-US" dirty="0"/>
          </a:p>
        </p:txBody>
      </p:sp>
      <p:sp>
        <p:nvSpPr>
          <p:cNvPr id="747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anose="020B0604030504040204" pitchFamily="34" charset="0"/>
                <a:ea typeface="+mn-ea"/>
                <a:cs typeface="+mn-cs"/>
              </a:defRPr>
            </a:lvl1pPr>
          </a:lstStyle>
          <a:p>
            <a:pPr>
              <a:defRPr/>
            </a:pPr>
            <a:endParaRPr lang="en-US" dirty="0"/>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ahoma" panose="020B0604030504040204" pitchFamily="34" charset="0"/>
                <a:ea typeface="ＭＳ Ｐゴシック" charset="-128"/>
                <a:cs typeface="+mn-cs"/>
              </a:defRPr>
            </a:lvl1pPr>
          </a:lstStyle>
          <a:p>
            <a:pPr>
              <a:defRPr/>
            </a:pPr>
            <a:fld id="{7F948EEC-AF2F-4A2D-80AE-D89B921E4933}" type="slidenum">
              <a:rPr lang="en-US" altLang="en-US" smtClean="0"/>
              <a:pPr>
                <a:defRPr/>
              </a:pPr>
              <a:t>‹#›</a:t>
            </a:fld>
            <a:endParaRPr lang="en-US" altLang="en-US" dirty="0"/>
          </a:p>
        </p:txBody>
      </p:sp>
    </p:spTree>
    <p:extLst>
      <p:ext uri="{BB962C8B-B14F-4D97-AF65-F5344CB8AC3E}">
        <p14:creationId xmlns:p14="http://schemas.microsoft.com/office/powerpoint/2010/main" val="17771552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ahoma" panose="020B060403050404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Tahoma" panose="020B060403050404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Tahoma" panose="020B060403050404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Tahoma" panose="020B060403050404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22237F94-1850-43AC-90A3-41638AD2D9CA}" type="slidenum">
              <a:rPr lang="en-US" altLang="en-US" smtClean="0">
                <a:latin typeface="Tahoma" panose="020B0604030504040204" pitchFamily="34" charset="0"/>
              </a:rPr>
              <a:pPr eaLnBrk="1" hangingPunct="1"/>
              <a:t>2</a:t>
            </a:fld>
            <a:endParaRPr lang="en-US" altLang="en-US" dirty="0">
              <a:latin typeface="Tahoma" panose="020B0604030504040204"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26D23530-65EF-4FD9-99CA-88F89817A6C9}" type="slidenum">
              <a:rPr lang="en-US" altLang="en-US" smtClean="0">
                <a:latin typeface="Tahoma" panose="020B0604030504040204" pitchFamily="34" charset="0"/>
              </a:rPr>
              <a:pPr eaLnBrk="1" hangingPunct="1"/>
              <a:t>11</a:t>
            </a:fld>
            <a:endParaRPr lang="en-US" altLang="en-US" dirty="0">
              <a:latin typeface="Tahoma" panose="020B0604030504040204"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B60ED306-39FD-475F-B43D-FB4289EE16A7}" type="slidenum">
              <a:rPr lang="en-US" altLang="en-US" smtClean="0">
                <a:latin typeface="Tahoma" panose="020B0604030504040204" pitchFamily="34" charset="0"/>
              </a:rPr>
              <a:pPr eaLnBrk="1" hangingPunct="1"/>
              <a:t>12</a:t>
            </a:fld>
            <a:endParaRPr lang="en-US" altLang="en-US" dirty="0">
              <a:latin typeface="Tahoma" panose="020B0604030504040204"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91030B14-2CB3-4A9C-9044-E370DC9106B1}" type="slidenum">
              <a:rPr lang="en-US" altLang="en-US" smtClean="0">
                <a:latin typeface="Tahoma" panose="020B0604030504040204" pitchFamily="34" charset="0"/>
              </a:rPr>
              <a:pPr eaLnBrk="1" hangingPunct="1"/>
              <a:t>13</a:t>
            </a:fld>
            <a:endParaRPr lang="en-US" altLang="en-US" dirty="0">
              <a:latin typeface="Tahoma" panose="020B0604030504040204"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F53FA388-8E1A-4FB3-B623-E9B326C74AA2}" type="slidenum">
              <a:rPr lang="en-US" altLang="en-US" smtClean="0">
                <a:latin typeface="Tahoma" panose="020B0604030504040204" pitchFamily="34" charset="0"/>
              </a:rPr>
              <a:pPr eaLnBrk="1" hangingPunct="1"/>
              <a:t>14</a:t>
            </a:fld>
            <a:endParaRPr lang="en-US" altLang="en-US" dirty="0">
              <a:latin typeface="Tahoma" panose="020B060403050404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FDE46CAC-7174-453B-9FD5-9B1A3E7F7882}" type="slidenum">
              <a:rPr lang="en-US" altLang="en-US" smtClean="0">
                <a:latin typeface="Tahoma" panose="020B0604030504040204" pitchFamily="34" charset="0"/>
              </a:rPr>
              <a:pPr eaLnBrk="1" hangingPunct="1"/>
              <a:t>15</a:t>
            </a:fld>
            <a:endParaRPr lang="en-US" altLang="en-US" dirty="0">
              <a:latin typeface="Tahoma" panose="020B0604030504040204"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3218011D-CFD8-4730-B077-054003ECDAC2}" type="slidenum">
              <a:rPr lang="en-US" altLang="en-US" smtClean="0">
                <a:latin typeface="Tahoma" panose="020B0604030504040204" pitchFamily="34" charset="0"/>
              </a:rPr>
              <a:pPr eaLnBrk="1" hangingPunct="1"/>
              <a:t>16</a:t>
            </a:fld>
            <a:endParaRPr lang="en-US" altLang="en-US" dirty="0">
              <a:latin typeface="Tahoma" panose="020B0604030504040204"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D1ADDA10-637D-41C5-A23B-6E54D803624F}" type="slidenum">
              <a:rPr lang="en-US" altLang="en-US" smtClean="0">
                <a:latin typeface="Tahoma" panose="020B0604030504040204" pitchFamily="34" charset="0"/>
              </a:rPr>
              <a:pPr eaLnBrk="1" hangingPunct="1"/>
              <a:t>17</a:t>
            </a:fld>
            <a:endParaRPr lang="en-US" altLang="en-US" dirty="0">
              <a:latin typeface="Tahoma" panose="020B0604030504040204"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808441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7CBA7938-71AF-4FC8-BC91-D25C17137B7A}" type="slidenum">
              <a:rPr lang="en-US" altLang="en-US" smtClean="0">
                <a:latin typeface="Tahoma" panose="020B0604030504040204" pitchFamily="34" charset="0"/>
              </a:rPr>
              <a:pPr eaLnBrk="1" hangingPunct="1"/>
              <a:t>18</a:t>
            </a:fld>
            <a:endParaRPr lang="en-US" altLang="en-US" dirty="0">
              <a:latin typeface="Tahoma" panose="020B0604030504040204"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err="1"/>
              <a:t>Hree</a:t>
            </a:r>
            <a:r>
              <a:rPr lang="en-US" altLang="en-US" dirty="0"/>
              <a:t> Sides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7CBA7938-71AF-4FC8-BC91-D25C17137B7A}" type="slidenum">
              <a:rPr lang="en-US" altLang="en-US" smtClean="0">
                <a:latin typeface="Tahoma" panose="020B0604030504040204" pitchFamily="34" charset="0"/>
              </a:rPr>
              <a:pPr eaLnBrk="1" hangingPunct="1"/>
              <a:t>19</a:t>
            </a:fld>
            <a:endParaRPr lang="en-US" altLang="en-US" dirty="0">
              <a:latin typeface="Tahoma" panose="020B0604030504040204"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err="1"/>
              <a:t>Hree</a:t>
            </a:r>
            <a:r>
              <a:rPr lang="en-US" altLang="en-US" dirty="0"/>
              <a:t> Sides</a:t>
            </a:r>
          </a:p>
        </p:txBody>
      </p:sp>
    </p:spTree>
    <p:extLst>
      <p:ext uri="{BB962C8B-B14F-4D97-AF65-F5344CB8AC3E}">
        <p14:creationId xmlns:p14="http://schemas.microsoft.com/office/powerpoint/2010/main" val="2247796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390094CD-923C-4F6A-A363-9A94ED7C4977}" type="slidenum">
              <a:rPr lang="en-US" altLang="en-US" smtClean="0">
                <a:latin typeface="Tahoma" panose="020B0604030504040204" pitchFamily="34" charset="0"/>
              </a:rPr>
              <a:pPr eaLnBrk="1" hangingPunct="1"/>
              <a:t>20</a:t>
            </a:fld>
            <a:endParaRPr lang="en-US" altLang="en-US" dirty="0">
              <a:latin typeface="Tahoma" panose="020B0604030504040204" pitchFamily="34"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22237F94-1850-43AC-90A3-41638AD2D9CA}" type="slidenum">
              <a:rPr lang="en-US" altLang="en-US" smtClean="0">
                <a:latin typeface="Tahoma" panose="020B0604030504040204" pitchFamily="34" charset="0"/>
              </a:rPr>
              <a:pPr eaLnBrk="1" hangingPunct="1"/>
              <a:t>3</a:t>
            </a:fld>
            <a:endParaRPr lang="en-US" altLang="en-US" dirty="0">
              <a:latin typeface="Tahoma" panose="020B0604030504040204"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058337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243D8751-F554-49F6-BDDD-D69FB0545BC0}" type="slidenum">
              <a:rPr lang="en-US" altLang="en-US" smtClean="0">
                <a:latin typeface="Tahoma" panose="020B0604030504040204" pitchFamily="34" charset="0"/>
              </a:rPr>
              <a:pPr eaLnBrk="1" hangingPunct="1"/>
              <a:t>21</a:t>
            </a:fld>
            <a:endParaRPr lang="en-US" altLang="en-US" dirty="0">
              <a:latin typeface="Tahoma" panose="020B0604030504040204" pitchFamily="34"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D965E607-AFE4-46A1-A792-CB3733775798}" type="slidenum">
              <a:rPr lang="en-US" altLang="en-US" smtClean="0">
                <a:latin typeface="Tahoma" panose="020B0604030504040204" pitchFamily="34" charset="0"/>
              </a:rPr>
              <a:pPr eaLnBrk="1" hangingPunct="1"/>
              <a:t>22</a:t>
            </a:fld>
            <a:endParaRPr lang="en-US" altLang="en-US" dirty="0">
              <a:latin typeface="Tahoma" panose="020B0604030504040204" pitchFamily="34"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818EEDA5-F8A4-4B20-99D1-9AC3C31CBEF6}" type="slidenum">
              <a:rPr lang="en-US" altLang="en-US" smtClean="0">
                <a:latin typeface="Tahoma" panose="020B0604030504040204" pitchFamily="34" charset="0"/>
              </a:rPr>
              <a:pPr eaLnBrk="1" hangingPunct="1"/>
              <a:t>23</a:t>
            </a:fld>
            <a:endParaRPr lang="en-US" altLang="en-US" dirty="0">
              <a:latin typeface="Tahoma" panose="020B0604030504040204" pitchFamily="34"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0F01E34B-1604-4228-A9F4-72A768785AC3}" type="slidenum">
              <a:rPr lang="en-US" altLang="en-US" smtClean="0">
                <a:latin typeface="Tahoma" panose="020B0604030504040204" pitchFamily="34" charset="0"/>
              </a:rPr>
              <a:pPr eaLnBrk="1" hangingPunct="1"/>
              <a:t>24</a:t>
            </a:fld>
            <a:endParaRPr lang="en-US" altLang="en-US" dirty="0">
              <a:latin typeface="Tahoma" panose="020B0604030504040204"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0F01E34B-1604-4228-A9F4-72A768785AC3}" type="slidenum">
              <a:rPr lang="en-US" altLang="en-US" smtClean="0">
                <a:latin typeface="Tahoma" panose="020B0604030504040204" pitchFamily="34" charset="0"/>
              </a:rPr>
              <a:pPr eaLnBrk="1" hangingPunct="1"/>
              <a:t>25</a:t>
            </a:fld>
            <a:endParaRPr lang="en-US" altLang="en-US" dirty="0">
              <a:latin typeface="Tahoma" panose="020B0604030504040204"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350704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CDB8C5DA-04BB-49E0-9C6B-07BB94053965}" type="slidenum">
              <a:rPr lang="en-US" altLang="en-US" smtClean="0">
                <a:latin typeface="Tahoma" panose="020B0604030504040204" pitchFamily="34" charset="0"/>
              </a:rPr>
              <a:pPr eaLnBrk="1" hangingPunct="1"/>
              <a:t>26</a:t>
            </a:fld>
            <a:endParaRPr lang="en-US" altLang="en-US" dirty="0">
              <a:latin typeface="Tahoma" panose="020B0604030504040204"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76160437-6BBC-43D0-9A37-52F5631F595D}" type="slidenum">
              <a:rPr lang="en-US" altLang="en-US" smtClean="0">
                <a:latin typeface="Tahoma" panose="020B0604030504040204" pitchFamily="34" charset="0"/>
              </a:rPr>
              <a:pPr eaLnBrk="1" hangingPunct="1"/>
              <a:t>27</a:t>
            </a:fld>
            <a:endParaRPr lang="en-US" altLang="en-US" dirty="0">
              <a:latin typeface="Tahoma" panose="020B0604030504040204"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552768F6-CE37-42FA-9DB8-EB7E24C79205}" type="slidenum">
              <a:rPr lang="en-US" altLang="en-US" smtClean="0">
                <a:latin typeface="Tahoma" panose="020B0604030504040204" pitchFamily="34" charset="0"/>
              </a:rPr>
              <a:pPr eaLnBrk="1" hangingPunct="1"/>
              <a:t>28</a:t>
            </a:fld>
            <a:endParaRPr lang="en-US" altLang="en-US" dirty="0">
              <a:latin typeface="Tahoma" panose="020B0604030504040204" pitchFamily="34"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D5070FCE-0FDE-4BA4-992C-203C52D316B7}" type="slidenum">
              <a:rPr lang="en-US" altLang="en-US" smtClean="0">
                <a:latin typeface="Tahoma" panose="020B0604030504040204" pitchFamily="34" charset="0"/>
              </a:rPr>
              <a:pPr eaLnBrk="1" hangingPunct="1"/>
              <a:t>29</a:t>
            </a:fld>
            <a:endParaRPr lang="en-US" altLang="en-US" dirty="0">
              <a:latin typeface="Tahoma" panose="020B0604030504040204"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337B20C0-225E-402C-9A6D-A1BE0DFC47D2}" type="slidenum">
              <a:rPr lang="en-US" altLang="en-US" smtClean="0">
                <a:latin typeface="Tahoma" panose="020B0604030504040204" pitchFamily="34" charset="0"/>
              </a:rPr>
              <a:pPr eaLnBrk="1" hangingPunct="1"/>
              <a:t>30</a:t>
            </a:fld>
            <a:endParaRPr lang="en-US" altLang="en-US" dirty="0">
              <a:latin typeface="Tahoma" panose="020B0604030504040204"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1F92937E-F551-4613-B7FB-5CAA551C49B8}" type="slidenum">
              <a:rPr lang="en-US" altLang="en-US" smtClean="0">
                <a:latin typeface="Tahoma" panose="020B0604030504040204" pitchFamily="34" charset="0"/>
              </a:rPr>
              <a:pPr eaLnBrk="1" hangingPunct="1"/>
              <a:t>4</a:t>
            </a:fld>
            <a:endParaRPr lang="en-US" altLang="en-US" dirty="0">
              <a:latin typeface="Tahoma" panose="020B0604030504040204"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337B20C0-225E-402C-9A6D-A1BE0DFC47D2}" type="slidenum">
              <a:rPr lang="en-US" altLang="en-US" smtClean="0">
                <a:latin typeface="Tahoma" panose="020B0604030504040204" pitchFamily="34" charset="0"/>
              </a:rPr>
              <a:pPr eaLnBrk="1" hangingPunct="1"/>
              <a:t>31</a:t>
            </a:fld>
            <a:endParaRPr lang="en-US" altLang="en-US" dirty="0">
              <a:latin typeface="Tahoma" panose="020B0604030504040204"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4626799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6778F1AD-FEBB-4841-9D2E-6EE126C8D90D}" type="slidenum">
              <a:rPr lang="en-US" altLang="en-US" smtClean="0">
                <a:latin typeface="Tahoma" panose="020B0604030504040204" pitchFamily="34" charset="0"/>
              </a:rPr>
              <a:pPr eaLnBrk="1" hangingPunct="1"/>
              <a:t>32</a:t>
            </a:fld>
            <a:endParaRPr lang="en-US" altLang="en-US" dirty="0">
              <a:latin typeface="Tahoma" panose="020B0604030504040204"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F4DC722F-1C5D-47E7-A53E-84901362D0B0}" type="slidenum">
              <a:rPr lang="en-US" altLang="en-US" smtClean="0">
                <a:latin typeface="Tahoma" panose="020B0604030504040204" pitchFamily="34" charset="0"/>
              </a:rPr>
              <a:pPr eaLnBrk="1" hangingPunct="1"/>
              <a:t>33</a:t>
            </a:fld>
            <a:endParaRPr lang="en-US" altLang="en-US" dirty="0">
              <a:latin typeface="Tahoma" panose="020B0604030504040204"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D1ADDA10-637D-41C5-A23B-6E54D803624F}" type="slidenum">
              <a:rPr lang="en-US" altLang="en-US" smtClean="0">
                <a:latin typeface="Tahoma" panose="020B0604030504040204" pitchFamily="34" charset="0"/>
              </a:rPr>
              <a:pPr eaLnBrk="1" hangingPunct="1"/>
              <a:t>34</a:t>
            </a:fld>
            <a:endParaRPr lang="en-US" altLang="en-US" dirty="0">
              <a:latin typeface="Tahoma" panose="020B0604030504040204"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5342755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5E865B08-E9DF-435A-96DB-45CBE4733506}" type="slidenum">
              <a:rPr lang="en-US" altLang="en-US" smtClean="0">
                <a:latin typeface="Tahoma" panose="020B0604030504040204" pitchFamily="34" charset="0"/>
              </a:rPr>
              <a:pPr eaLnBrk="1" hangingPunct="1"/>
              <a:t>35</a:t>
            </a:fld>
            <a:endParaRPr lang="en-US" altLang="en-US" dirty="0">
              <a:latin typeface="Tahoma" panose="020B0604030504040204" pitchFamily="34"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6778F1AD-FEBB-4841-9D2E-6EE126C8D90D}" type="slidenum">
              <a:rPr lang="en-US" altLang="en-US" smtClean="0">
                <a:latin typeface="Tahoma" panose="020B0604030504040204" pitchFamily="34" charset="0"/>
              </a:rPr>
              <a:pPr eaLnBrk="1" hangingPunct="1"/>
              <a:t>36</a:t>
            </a:fld>
            <a:endParaRPr lang="en-US" altLang="en-US" dirty="0">
              <a:latin typeface="Tahoma" panose="020B0604030504040204"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668743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CD601F3A-FC8D-4A68-857E-2ED64E81835D}" type="slidenum">
              <a:rPr lang="en-US" altLang="en-US" smtClean="0">
                <a:latin typeface="Tahoma" panose="020B0604030504040204" pitchFamily="34" charset="0"/>
              </a:rPr>
              <a:pPr eaLnBrk="1" hangingPunct="1"/>
              <a:t>37</a:t>
            </a:fld>
            <a:endParaRPr lang="en-US" altLang="en-US" dirty="0">
              <a:latin typeface="Tahoma" panose="020B0604030504040204"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5A2D928F-2169-4F42-BF2F-72DFAFF67719}" type="slidenum">
              <a:rPr lang="en-US" altLang="en-US" smtClean="0">
                <a:latin typeface="Tahoma" panose="020B0604030504040204" pitchFamily="34" charset="0"/>
              </a:rPr>
              <a:pPr eaLnBrk="1" hangingPunct="1"/>
              <a:t>38</a:t>
            </a:fld>
            <a:endParaRPr lang="en-US" altLang="en-US" dirty="0">
              <a:latin typeface="Tahoma" panose="020B060403050404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1CA31C4C-6D36-40E8-9117-9DA189D89F8C}" type="slidenum">
              <a:rPr lang="en-US" altLang="en-US" smtClean="0">
                <a:latin typeface="Tahoma" panose="020B0604030504040204" pitchFamily="34" charset="0"/>
              </a:rPr>
              <a:pPr eaLnBrk="1" hangingPunct="1"/>
              <a:t>39</a:t>
            </a:fld>
            <a:endParaRPr lang="en-US" altLang="en-US" dirty="0">
              <a:latin typeface="Tahoma" panose="020B0604030504040204" pitchFamily="34"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C7258094-8515-484C-A4DC-A9CFF25B3DBD}" type="slidenum">
              <a:rPr lang="en-US" altLang="en-US" smtClean="0">
                <a:latin typeface="Tahoma" panose="020B0604030504040204" pitchFamily="34" charset="0"/>
              </a:rPr>
              <a:pPr eaLnBrk="1" hangingPunct="1"/>
              <a:t>40</a:t>
            </a:fld>
            <a:endParaRPr lang="en-US" altLang="en-US" dirty="0">
              <a:latin typeface="Tahoma" panose="020B0604030504040204"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15059A40-DDCE-4D2A-A009-788C8F5DBEED}" type="slidenum">
              <a:rPr lang="en-US" altLang="en-US" smtClean="0">
                <a:latin typeface="Tahoma" panose="020B0604030504040204" pitchFamily="34" charset="0"/>
              </a:rPr>
              <a:pPr eaLnBrk="1" hangingPunct="1"/>
              <a:t>5</a:t>
            </a:fld>
            <a:endParaRPr lang="en-US" altLang="en-US" dirty="0">
              <a:latin typeface="Tahoma" panose="020B0604030504040204"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A812C813-4D90-42EA-91C8-9E2D4053D9BB}" type="slidenum">
              <a:rPr lang="en-US" altLang="en-US" smtClean="0">
                <a:latin typeface="Tahoma" panose="020B0604030504040204" pitchFamily="34" charset="0"/>
              </a:rPr>
              <a:pPr eaLnBrk="1" hangingPunct="1"/>
              <a:t>41</a:t>
            </a:fld>
            <a:endParaRPr lang="en-US" altLang="en-US" dirty="0">
              <a:latin typeface="Tahoma" panose="020B0604030504040204"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41A9E661-8373-4FF7-BD2F-475A86FBC26B}" type="slidenum">
              <a:rPr lang="en-US" altLang="en-US" smtClean="0">
                <a:latin typeface="Tahoma" panose="020B0604030504040204" pitchFamily="34" charset="0"/>
              </a:rPr>
              <a:pPr eaLnBrk="1" hangingPunct="1"/>
              <a:t>42</a:t>
            </a:fld>
            <a:endParaRPr lang="en-US" altLang="en-US" dirty="0">
              <a:latin typeface="Tahoma" panose="020B0604030504040204"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F1EFED46-E862-457E-B1C9-8C8D8042F2B2}" type="slidenum">
              <a:rPr lang="en-US" altLang="en-US" smtClean="0">
                <a:latin typeface="Tahoma" panose="020B0604030504040204" pitchFamily="34" charset="0"/>
              </a:rPr>
              <a:pPr eaLnBrk="1" hangingPunct="1"/>
              <a:t>43</a:t>
            </a:fld>
            <a:endParaRPr lang="en-US" altLang="en-US" dirty="0">
              <a:latin typeface="Tahoma" panose="020B0604030504040204" pitchFamily="34"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679D865E-98E1-4236-A9D6-67D47B37439B}" type="slidenum">
              <a:rPr lang="en-US" altLang="en-US" smtClean="0">
                <a:latin typeface="Tahoma" panose="020B0604030504040204" pitchFamily="34" charset="0"/>
              </a:rPr>
              <a:pPr eaLnBrk="1" hangingPunct="1"/>
              <a:t>44</a:t>
            </a:fld>
            <a:endParaRPr lang="en-US" altLang="en-US" dirty="0">
              <a:latin typeface="Tahoma" panose="020B0604030504040204"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A96AC68E-2972-451D-B764-E5A4296A9C3E}" type="slidenum">
              <a:rPr lang="en-US" altLang="en-US" smtClean="0">
                <a:latin typeface="Tahoma" panose="020B0604030504040204" pitchFamily="34" charset="0"/>
              </a:rPr>
              <a:pPr eaLnBrk="1" hangingPunct="1"/>
              <a:t>45</a:t>
            </a:fld>
            <a:endParaRPr lang="en-US" altLang="en-US" dirty="0">
              <a:latin typeface="Tahoma" panose="020B0604030504040204" pitchFamily="34"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79935F89-2157-413A-96FF-BB8FD47FA68E}" type="slidenum">
              <a:rPr lang="en-US" altLang="en-US" smtClean="0">
                <a:latin typeface="Tahoma" panose="020B0604030504040204" pitchFamily="34" charset="0"/>
              </a:rPr>
              <a:pPr eaLnBrk="1" hangingPunct="1"/>
              <a:t>46</a:t>
            </a:fld>
            <a:endParaRPr lang="en-US" altLang="en-US" dirty="0">
              <a:latin typeface="Tahoma" panose="020B0604030504040204" pitchFamily="34"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93767E73-37C2-4227-BFD8-800D501F5A00}" type="slidenum">
              <a:rPr lang="en-US" altLang="en-US" smtClean="0">
                <a:latin typeface="Tahoma" panose="020B0604030504040204" pitchFamily="34" charset="0"/>
              </a:rPr>
              <a:pPr eaLnBrk="1" hangingPunct="1"/>
              <a:t>47</a:t>
            </a:fld>
            <a:endParaRPr lang="en-US" altLang="en-US" dirty="0">
              <a:latin typeface="Tahoma" panose="020B0604030504040204" pitchFamily="34"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7249DA95-6E9D-4DD3-BF70-4605D8F66B69}" type="slidenum">
              <a:rPr lang="en-US" altLang="en-US" smtClean="0">
                <a:latin typeface="Tahoma" panose="020B0604030504040204" pitchFamily="34" charset="0"/>
              </a:rPr>
              <a:pPr eaLnBrk="1" hangingPunct="1"/>
              <a:t>48</a:t>
            </a:fld>
            <a:endParaRPr lang="en-US" altLang="en-US" dirty="0">
              <a:latin typeface="Tahoma" panose="020B0604030504040204" pitchFamily="34"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4DAB2A5E-47CB-4A15-95B0-3DFD5F2310F2}" type="slidenum">
              <a:rPr lang="en-US" altLang="en-US" smtClean="0">
                <a:latin typeface="Tahoma" panose="020B0604030504040204" pitchFamily="34" charset="0"/>
              </a:rPr>
              <a:pPr eaLnBrk="1" hangingPunct="1"/>
              <a:t>49</a:t>
            </a:fld>
            <a:endParaRPr lang="en-US" altLang="en-US" dirty="0">
              <a:latin typeface="Tahoma" panose="020B060403050404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A4AAA828-AAE0-4D5A-8728-0E8B6E00CA98}" type="slidenum">
              <a:rPr lang="en-US" altLang="en-US" smtClean="0">
                <a:latin typeface="Tahoma" panose="020B0604030504040204" pitchFamily="34" charset="0"/>
              </a:rPr>
              <a:pPr eaLnBrk="1" hangingPunct="1"/>
              <a:t>50</a:t>
            </a:fld>
            <a:endParaRPr lang="en-US" altLang="en-US" dirty="0">
              <a:latin typeface="Tahoma" panose="020B0604030504040204" pitchFamily="34"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144DC475-2CF2-4FDC-A97C-EDFB0178B9F0}" type="slidenum">
              <a:rPr lang="en-US" altLang="en-US" smtClean="0">
                <a:latin typeface="Tahoma" panose="020B0604030504040204" pitchFamily="34" charset="0"/>
              </a:rPr>
              <a:pPr eaLnBrk="1" hangingPunct="1"/>
              <a:t>6</a:t>
            </a:fld>
            <a:endParaRPr lang="en-US" altLang="en-US" dirty="0">
              <a:latin typeface="Tahoma" panose="020B0604030504040204"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8172C86D-6670-4696-B389-D4A0EC24963D}" type="slidenum">
              <a:rPr lang="en-US" altLang="en-US" smtClean="0">
                <a:latin typeface="Tahoma" panose="020B0604030504040204" pitchFamily="34" charset="0"/>
              </a:rPr>
              <a:pPr eaLnBrk="1" hangingPunct="1"/>
              <a:t>7</a:t>
            </a:fld>
            <a:endParaRPr lang="en-US" altLang="en-US" dirty="0">
              <a:latin typeface="Tahoma" panose="020B0604030504040204"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12980DDE-0EE1-4730-B439-133243DE62FC}" type="slidenum">
              <a:rPr lang="en-US" altLang="en-US" smtClean="0">
                <a:latin typeface="Tahoma" panose="020B0604030504040204" pitchFamily="34" charset="0"/>
              </a:rPr>
              <a:pPr eaLnBrk="1" hangingPunct="1"/>
              <a:t>8</a:t>
            </a:fld>
            <a:endParaRPr lang="en-US" altLang="en-US" dirty="0">
              <a:latin typeface="Tahoma" panose="020B0604030504040204"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F563F90E-0F97-4057-96BF-8775F9005AB2}" type="slidenum">
              <a:rPr lang="en-US" altLang="en-US" smtClean="0">
                <a:latin typeface="Tahoma" panose="020B0604030504040204" pitchFamily="34" charset="0"/>
              </a:rPr>
              <a:pPr eaLnBrk="1" hangingPunct="1"/>
              <a:t>9</a:t>
            </a:fld>
            <a:endParaRPr lang="en-US" altLang="en-US" dirty="0">
              <a:latin typeface="Tahoma" panose="020B0604030504040204"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BB193492-F86A-4ABD-BF2B-BE824260F6D4}" type="slidenum">
              <a:rPr lang="en-US" altLang="en-US" smtClean="0">
                <a:latin typeface="Tahoma" panose="020B0604030504040204" pitchFamily="34" charset="0"/>
              </a:rPr>
              <a:pPr eaLnBrk="1" hangingPunct="1"/>
              <a:t>10</a:t>
            </a:fld>
            <a:endParaRPr lang="en-US" altLang="en-US" dirty="0">
              <a:latin typeface="Tahoma" panose="020B0604030504040204"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t="13312" r="13312"/>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p:cNvPicPr>
            <a:picLocks noChangeAspect="1"/>
          </p:cNvPicPr>
          <p:nvPr userDrawn="1"/>
        </p:nvPicPr>
        <p:blipFill>
          <a:blip r:embed="rId3">
            <a:extLst>
              <a:ext uri="{28A0092B-C50C-407E-A947-70E740481C1C}">
                <a14:useLocalDpi xmlns:a14="http://schemas.microsoft.com/office/drawing/2010/main" val="0"/>
              </a:ext>
            </a:extLst>
          </a:blip>
          <a:srcRect l="12505" t="2222" b="89999"/>
          <a:stretch>
            <a:fillRect/>
          </a:stretch>
        </p:blipFill>
        <p:spPr bwMode="auto">
          <a:xfrm>
            <a:off x="0" y="228600"/>
            <a:ext cx="91408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612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_Title Slide">
    <p:bg>
      <p:bgRef idx="1001">
        <a:schemeClr val="bg1"/>
      </p:bgRef>
    </p:bg>
    <p:spTree>
      <p:nvGrpSpPr>
        <p:cNvPr id="1" name=""/>
        <p:cNvGrpSpPr/>
        <p:nvPr/>
      </p:nvGrpSpPr>
      <p:grpSpPr>
        <a:xfrm>
          <a:off x="0" y="0"/>
          <a:ext cx="0" cy="0"/>
          <a:chOff x="0" y="0"/>
          <a:chExt cx="0" cy="0"/>
        </a:xfrm>
      </p:grpSpPr>
      <p:cxnSp>
        <p:nvCxnSpPr>
          <p:cNvPr id="8" name="Straight Connector 7"/>
          <p:cNvCxnSpPr/>
          <p:nvPr userDrawn="1"/>
        </p:nvCxnSpPr>
        <p:spPr>
          <a:xfrm>
            <a:off x="0" y="914400"/>
            <a:ext cx="9144000" cy="0"/>
          </a:xfrm>
          <a:prstGeom prst="line">
            <a:avLst/>
          </a:prstGeom>
          <a:ln w="28575">
            <a:solidFill>
              <a:srgbClr val="CA3183"/>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32427" y="6172200"/>
            <a:ext cx="1082974"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drawing, plate, food&#10;&#10;Description automatically generated">
            <a:extLst>
              <a:ext uri="{FF2B5EF4-FFF2-40B4-BE49-F238E27FC236}">
                <a16:creationId xmlns:a16="http://schemas.microsoft.com/office/drawing/2014/main" id="{2D2DD2D8-BBAA-7E42-AE01-7135A79673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1491" y="298174"/>
            <a:ext cx="3073400" cy="1828800"/>
          </a:xfrm>
          <a:prstGeom prst="rect">
            <a:avLst/>
          </a:prstGeom>
        </p:spPr>
      </p:pic>
    </p:spTree>
    <p:extLst>
      <p:ext uri="{BB962C8B-B14F-4D97-AF65-F5344CB8AC3E}">
        <p14:creationId xmlns:p14="http://schemas.microsoft.com/office/powerpoint/2010/main" val="2071525244"/>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_Content-Black">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6308725"/>
            <a:ext cx="9144000" cy="549275"/>
          </a:xfrm>
          <a:prstGeom prst="rect">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Tree>
    <p:extLst>
      <p:ext uri="{BB962C8B-B14F-4D97-AF65-F5344CB8AC3E}">
        <p14:creationId xmlns:p14="http://schemas.microsoft.com/office/powerpoint/2010/main" val="100025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3_Content-Gray1">
    <p:bg>
      <p:bgPr>
        <a:solidFill>
          <a:srgbClr val="C5C5C5"/>
        </a:solidFill>
        <a:effectLst/>
      </p:bgPr>
    </p:bg>
    <p:spTree>
      <p:nvGrpSpPr>
        <p:cNvPr id="1" name=""/>
        <p:cNvGrpSpPr/>
        <p:nvPr/>
      </p:nvGrpSpPr>
      <p:grpSpPr>
        <a:xfrm>
          <a:off x="0" y="0"/>
          <a:ext cx="0" cy="0"/>
          <a:chOff x="0" y="0"/>
          <a:chExt cx="0" cy="0"/>
        </a:xfrm>
      </p:grpSpPr>
      <p:sp>
        <p:nvSpPr>
          <p:cNvPr id="2" name="Rectangle 1"/>
          <p:cNvSpPr/>
          <p:nvPr userDrawn="1"/>
        </p:nvSpPr>
        <p:spPr>
          <a:xfrm>
            <a:off x="0" y="142875"/>
            <a:ext cx="9144000" cy="547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825" y="311150"/>
            <a:ext cx="720725"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7652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4_Content_Gray2">
    <p:bg>
      <p:bgPr>
        <a:solidFill>
          <a:srgbClr val="C5C5C5"/>
        </a:solidFill>
        <a:effectLst/>
      </p:bgPr>
    </p:bg>
    <p:spTree>
      <p:nvGrpSpPr>
        <p:cNvPr id="1" name=""/>
        <p:cNvGrpSpPr/>
        <p:nvPr/>
      </p:nvGrpSpPr>
      <p:grpSpPr>
        <a:xfrm>
          <a:off x="0" y="0"/>
          <a:ext cx="0" cy="0"/>
          <a:chOff x="0" y="0"/>
          <a:chExt cx="0" cy="0"/>
        </a:xfrm>
      </p:grpSpPr>
      <p:sp>
        <p:nvSpPr>
          <p:cNvPr id="2" name="Rectangle 1"/>
          <p:cNvSpPr/>
          <p:nvPr userDrawn="1"/>
        </p:nvSpPr>
        <p:spPr>
          <a:xfrm>
            <a:off x="0" y="142875"/>
            <a:ext cx="9144000" cy="547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Tree>
    <p:extLst>
      <p:ext uri="{BB962C8B-B14F-4D97-AF65-F5344CB8AC3E}">
        <p14:creationId xmlns:p14="http://schemas.microsoft.com/office/powerpoint/2010/main" val="1670742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5_Content-Gray3">
    <p:bg>
      <p:bgPr>
        <a:solidFill>
          <a:srgbClr val="C5C5C5"/>
        </a:solidFill>
        <a:effectLst/>
      </p:bgPr>
    </p:bg>
    <p:spTree>
      <p:nvGrpSpPr>
        <p:cNvPr id="1" name=""/>
        <p:cNvGrpSpPr/>
        <p:nvPr/>
      </p:nvGrpSpPr>
      <p:grpSpPr>
        <a:xfrm>
          <a:off x="0" y="0"/>
          <a:ext cx="0" cy="0"/>
          <a:chOff x="0" y="0"/>
          <a:chExt cx="0" cy="0"/>
        </a:xfrm>
      </p:grpSpPr>
      <p:sp>
        <p:nvSpPr>
          <p:cNvPr id="2" name="Rectangle 1"/>
          <p:cNvSpPr/>
          <p:nvPr userDrawn="1"/>
        </p:nvSpPr>
        <p:spPr>
          <a:xfrm>
            <a:off x="0" y="6308725"/>
            <a:ext cx="9144000" cy="54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Tree>
    <p:extLst>
      <p:ext uri="{BB962C8B-B14F-4D97-AF65-F5344CB8AC3E}">
        <p14:creationId xmlns:p14="http://schemas.microsoft.com/office/powerpoint/2010/main" val="399853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6_Closing Slide">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6163" y="5984875"/>
            <a:ext cx="14414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userDrawn="1"/>
        </p:nvSpPr>
        <p:spPr>
          <a:xfrm>
            <a:off x="4703763" y="6175375"/>
            <a:ext cx="2638425" cy="439738"/>
          </a:xfrm>
          <a:prstGeom prst="rect">
            <a:avLst/>
          </a:prstGeom>
          <a:noFill/>
        </p:spPr>
        <p:txBody>
          <a:bodyPr>
            <a:spAutoFit/>
          </a:bodyPr>
          <a:lstStyle/>
          <a:p>
            <a:pPr algn="r" eaLnBrk="0" hangingPunct="0">
              <a:defRPr/>
            </a:pPr>
            <a:r>
              <a:rPr lang="en-US" sz="750" dirty="0">
                <a:solidFill>
                  <a:schemeClr val="bg1"/>
                </a:solidFill>
                <a:latin typeface="Tahoma" panose="020B0604030504040204" pitchFamily="34" charset="0"/>
                <a:ea typeface="Tahoma" panose="020B0604030504040204" pitchFamily="34" charset="0"/>
                <a:cs typeface="Tahoma" panose="020B0604030504040204" pitchFamily="34" charset="0"/>
              </a:rPr>
              <a:t>© 2020 Balfour Yearbooks, Dallas, TX</a:t>
            </a:r>
            <a:br>
              <a:rPr lang="en-US" sz="75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750" dirty="0">
                <a:solidFill>
                  <a:schemeClr val="bg1"/>
                </a:solidFill>
                <a:latin typeface="Tahoma" panose="020B0604030504040204" pitchFamily="34" charset="0"/>
                <a:ea typeface="Tahoma" panose="020B0604030504040204" pitchFamily="34" charset="0"/>
                <a:cs typeface="Tahoma" panose="020B0604030504040204" pitchFamily="34" charset="0"/>
              </a:rPr>
              <a:t>Duplication or distribution of this material is</a:t>
            </a:r>
            <a:br>
              <a:rPr lang="en-US" sz="75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750" dirty="0">
                <a:solidFill>
                  <a:schemeClr val="bg1"/>
                </a:solidFill>
                <a:latin typeface="Tahoma" panose="020B0604030504040204" pitchFamily="34" charset="0"/>
                <a:ea typeface="Tahoma" panose="020B0604030504040204" pitchFamily="34" charset="0"/>
                <a:cs typeface="Tahoma" panose="020B0604030504040204" pitchFamily="34" charset="0"/>
              </a:rPr>
              <a:t>prohibited without permission.</a:t>
            </a:r>
          </a:p>
        </p:txBody>
      </p:sp>
      <p:cxnSp>
        <p:nvCxnSpPr>
          <p:cNvPr id="7" name="Straight Connector 6">
            <a:extLst>
              <a:ext uri="{FF2B5EF4-FFF2-40B4-BE49-F238E27FC236}">
                <a16:creationId xmlns:a16="http://schemas.microsoft.com/office/drawing/2014/main" id="{FFFE24BA-D51E-6F40-92A0-A2A02EDA0F14}"/>
              </a:ext>
            </a:extLst>
          </p:cNvPr>
          <p:cNvCxnSpPr/>
          <p:nvPr userDrawn="1"/>
        </p:nvCxnSpPr>
        <p:spPr>
          <a:xfrm>
            <a:off x="-9940" y="3684106"/>
            <a:ext cx="9144000" cy="0"/>
          </a:xfrm>
          <a:prstGeom prst="line">
            <a:avLst/>
          </a:prstGeom>
          <a:ln w="38100">
            <a:solidFill>
              <a:srgbClr val="CA3183"/>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 plate, food&#10;&#10;Description automatically generated">
            <a:extLst>
              <a:ext uri="{FF2B5EF4-FFF2-40B4-BE49-F238E27FC236}">
                <a16:creationId xmlns:a16="http://schemas.microsoft.com/office/drawing/2014/main" id="{EC96726E-5294-0A49-B9B0-68D29E25C3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63292" y="2587559"/>
            <a:ext cx="3073400" cy="1828800"/>
          </a:xfrm>
          <a:prstGeom prst="rect">
            <a:avLst/>
          </a:prstGeom>
        </p:spPr>
      </p:pic>
    </p:spTree>
    <p:extLst>
      <p:ext uri="{BB962C8B-B14F-4D97-AF65-F5344CB8AC3E}">
        <p14:creationId xmlns:p14="http://schemas.microsoft.com/office/powerpoint/2010/main" val="265475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theme" Target="../theme/theme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3"/>
          <p:cNvSpPr txBox="1">
            <a:spLocks noChangeArrowheads="1"/>
          </p:cNvSpPr>
          <p:nvPr userDrawn="1"/>
        </p:nvSpPr>
        <p:spPr bwMode="auto">
          <a:xfrm>
            <a:off x="0" y="3836988"/>
            <a:ext cx="9144000" cy="1016000"/>
          </a:xfrm>
          <a:prstGeom prst="rect">
            <a:avLst/>
          </a:prstGeom>
          <a:noFill/>
          <a:ln>
            <a:noFill/>
          </a:ln>
        </p:spPr>
        <p:txBody>
          <a:bodyPr>
            <a:spAutoFit/>
          </a:bodyPr>
          <a:lstStyle>
            <a:lvl1pPr eaLnBrk="0" hangingPunct="0">
              <a:defRPr>
                <a:solidFill>
                  <a:schemeClr val="tx1"/>
                </a:solidFill>
                <a:latin typeface="Times New Roman" pitchFamily="18" charset="0"/>
                <a:ea typeface="ＭＳ Ｐゴシック" pitchFamily="34" charset="-128"/>
              </a:defRPr>
            </a:lvl1pPr>
            <a:lvl2pPr marL="742950" indent="-285750" eaLnBrk="0" hangingPunct="0">
              <a:defRPr>
                <a:solidFill>
                  <a:schemeClr val="tx1"/>
                </a:solidFill>
                <a:latin typeface="Times New Roman" pitchFamily="18" charset="0"/>
                <a:ea typeface="ＭＳ Ｐゴシック" pitchFamily="34" charset="-128"/>
              </a:defRPr>
            </a:lvl2pPr>
            <a:lvl3pPr marL="1143000" indent="-228600" eaLnBrk="0" hangingPunct="0">
              <a:defRPr>
                <a:solidFill>
                  <a:schemeClr val="tx1"/>
                </a:solidFill>
                <a:latin typeface="Times New Roman" pitchFamily="18" charset="0"/>
                <a:ea typeface="ＭＳ Ｐゴシック" pitchFamily="34" charset="-128"/>
              </a:defRPr>
            </a:lvl3pPr>
            <a:lvl4pPr marL="1600200" indent="-228600" eaLnBrk="0" hangingPunct="0">
              <a:defRPr>
                <a:solidFill>
                  <a:schemeClr val="tx1"/>
                </a:solidFill>
                <a:latin typeface="Times New Roman" pitchFamily="18" charset="0"/>
                <a:ea typeface="ＭＳ Ｐゴシック" pitchFamily="34" charset="-128"/>
              </a:defRPr>
            </a:lvl4pPr>
            <a:lvl5pPr marL="2057400" indent="-228600" eaLnBrk="0" hangingPunct="0">
              <a:defRPr>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ＭＳ Ｐゴシック" pitchFamily="34" charset="-128"/>
              </a:defRPr>
            </a:lvl9pPr>
          </a:lstStyle>
          <a:p>
            <a:pPr algn="ctr" eaLnBrk="1" hangingPunct="1">
              <a:defRPr/>
            </a:pPr>
            <a:endParaRPr lang="en-US" altLang="en-US" sz="6000" dirty="0">
              <a:solidFill>
                <a:schemeClr val="bg1"/>
              </a:solidFill>
              <a:latin typeface="Tahoma" pitchFamily="34" charset="0"/>
              <a:cs typeface="Tahoma" pitchFamily="34" charset="0"/>
            </a:endParaRPr>
          </a:p>
        </p:txBody>
      </p:sp>
    </p:spTree>
  </p:cSld>
  <p:clrMap bg1="lt1" tx1="dk1" bg2="lt2" tx2="dk2" accent1="accent1" accent2="accent2" accent3="accent3" accent4="accent4" accent5="accent5" accent6="accent6" hlink="hlink" folHlink="folHlink"/>
  <p:sldLayoutIdLst>
    <p:sldLayoutId id="2147485280"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6A1BAB-AE62-40C4-B3EE-1991F30D8E0F}" type="datetimeFigureOut">
              <a:rPr lang="en-US" smtClean="0"/>
              <a:t>8/14/20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3D2B9D-BA97-4AE3-A794-B0DD71046F7F}" type="slidenum">
              <a:rPr lang="en-US" smtClean="0"/>
              <a:t>‹#›</a:t>
            </a:fld>
            <a:endParaRPr lang="en-US"/>
          </a:p>
        </p:txBody>
      </p:sp>
    </p:spTree>
    <p:extLst>
      <p:ext uri="{BB962C8B-B14F-4D97-AF65-F5344CB8AC3E}">
        <p14:creationId xmlns:p14="http://schemas.microsoft.com/office/powerpoint/2010/main" val="299928095"/>
      </p:ext>
    </p:extLst>
  </p:cSld>
  <p:clrMap bg1="lt1" tx1="dk1" bg2="lt2" tx2="dk2" accent1="accent1" accent2="accent2" accent3="accent3" accent4="accent4" accent5="accent5" accent6="accent6" hlink="hlink" folHlink="folHlink"/>
  <p:sldLayoutIdLst>
    <p:sldLayoutId id="2147485296" r:id="rId1"/>
    <p:sldLayoutId id="2147485297" r:id="rId2"/>
    <p:sldLayoutId id="2147485298" r:id="rId3"/>
    <p:sldLayoutId id="2147485299" r:id="rId4"/>
    <p:sldLayoutId id="2147485300" r:id="rId5"/>
    <p:sldLayoutId id="2147485301"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17D0FD-9137-B742-AFA8-C4D24AC1D356}"/>
              </a:ext>
            </a:extLst>
          </p:cNvPr>
          <p:cNvSpPr>
            <a:spLocks noChangeArrowheads="1"/>
          </p:cNvSpPr>
          <p:nvPr/>
        </p:nvSpPr>
        <p:spPr bwMode="auto">
          <a:xfrm>
            <a:off x="1791409" y="2714417"/>
            <a:ext cx="6312310"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500" b="1" i="0" u="none" strike="noStrike" kern="1200" cap="none" spc="0" normalizeH="0" baseline="0" noProof="0" dirty="0">
                <a:ln>
                  <a:noFill/>
                </a:ln>
                <a:solidFill>
                  <a:srgbClr val="00B0F0"/>
                </a:solidFill>
                <a:effectLst/>
                <a:uLnTx/>
                <a:uFillTx/>
                <a:latin typeface="Tahoma" pitchFamily="34" charset="0"/>
                <a:ea typeface="MS PGothic" pitchFamily="34" charset="-128"/>
                <a:cs typeface="+mn-cs"/>
              </a:rPr>
              <a:t>Theme</a:t>
            </a:r>
          </a:p>
        </p:txBody>
      </p:sp>
      <p:sp>
        <p:nvSpPr>
          <p:cNvPr id="6" name="Rectangle 3">
            <a:extLst>
              <a:ext uri="{FF2B5EF4-FFF2-40B4-BE49-F238E27FC236}">
                <a16:creationId xmlns:a16="http://schemas.microsoft.com/office/drawing/2014/main" id="{2DE67877-95BC-874C-8F95-3FE8B285065C}"/>
              </a:ext>
            </a:extLst>
          </p:cNvPr>
          <p:cNvSpPr>
            <a:spLocks noChangeArrowheads="1"/>
          </p:cNvSpPr>
          <p:nvPr/>
        </p:nvSpPr>
        <p:spPr bwMode="auto">
          <a:xfrm>
            <a:off x="5867400" y="4114800"/>
            <a:ext cx="218777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en-US" sz="5400" dirty="0">
                <a:solidFill>
                  <a:srgbClr val="FFC000"/>
                </a:solidFill>
                <a:latin typeface="Tahoma" pitchFamily="34" charset="0"/>
              </a:rPr>
              <a:t>COPY</a:t>
            </a:r>
            <a:endParaRPr kumimoji="0" lang="en-US" altLang="en-US" sz="5400" i="0" u="none" strike="noStrike" kern="1200" cap="none" normalizeH="0" baseline="0" noProof="0" dirty="0">
              <a:ln>
                <a:noFill/>
              </a:ln>
              <a:solidFill>
                <a:srgbClr val="FFC000"/>
              </a:solidFill>
              <a:effectLst/>
              <a:uLnTx/>
              <a:uFillTx/>
              <a:latin typeface="Tahoma" pitchFamily="34" charset="0"/>
              <a:ea typeface="MS PGothic" pitchFamily="34" charset="-128"/>
              <a:cs typeface="+mn-cs"/>
            </a:endParaRPr>
          </a:p>
        </p:txBody>
      </p:sp>
    </p:spTree>
    <p:extLst>
      <p:ext uri="{BB962C8B-B14F-4D97-AF65-F5344CB8AC3E}">
        <p14:creationId xmlns:p14="http://schemas.microsoft.com/office/powerpoint/2010/main" val="3345358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8"/>
          <p:cNvSpPr txBox="1">
            <a:spLocks noChangeArrowheads="1"/>
          </p:cNvSpPr>
          <p:nvPr/>
        </p:nvSpPr>
        <p:spPr bwMode="auto">
          <a:xfrm>
            <a:off x="76200" y="228600"/>
            <a:ext cx="6781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200" b="1" dirty="0">
                <a:solidFill>
                  <a:schemeClr val="bg1"/>
                </a:solidFill>
                <a:latin typeface="Tahoma" pitchFamily="34" charset="0"/>
                <a:cs typeface="Tahoma" pitchFamily="34" charset="0"/>
              </a:rPr>
              <a:t>2</a:t>
            </a:r>
            <a:r>
              <a:rPr lang="en-US" altLang="en-US" sz="3200" b="1" baseline="30000" dirty="0">
                <a:solidFill>
                  <a:schemeClr val="bg1"/>
                </a:solidFill>
                <a:latin typeface="Tahoma" pitchFamily="34" charset="0"/>
                <a:cs typeface="Tahoma" pitchFamily="34" charset="0"/>
              </a:rPr>
              <a:t>nd</a:t>
            </a:r>
            <a:r>
              <a:rPr lang="en-US" altLang="en-US" sz="3200" b="1" dirty="0">
                <a:solidFill>
                  <a:schemeClr val="bg1"/>
                </a:solidFill>
                <a:latin typeface="Tahoma" pitchFamily="34" charset="0"/>
                <a:cs typeface="Tahoma" pitchFamily="34" charset="0"/>
              </a:rPr>
              <a:t> PERSON</a:t>
            </a:r>
            <a:endParaRPr lang="en-US" altLang="en-US" sz="2800" b="1" dirty="0">
              <a:solidFill>
                <a:schemeClr val="bg1"/>
              </a:solidFill>
              <a:latin typeface="Tahoma" pitchFamily="34" charset="0"/>
              <a:cs typeface="Tahoma" pitchFamily="34" charset="0"/>
            </a:endParaRPr>
          </a:p>
        </p:txBody>
      </p:sp>
      <p:sp>
        <p:nvSpPr>
          <p:cNvPr id="5" name="TextBox 4"/>
          <p:cNvSpPr txBox="1"/>
          <p:nvPr/>
        </p:nvSpPr>
        <p:spPr>
          <a:xfrm>
            <a:off x="2895600" y="6542456"/>
            <a:ext cx="6172200" cy="338554"/>
          </a:xfrm>
          <a:prstGeom prst="rect">
            <a:avLst/>
          </a:prstGeom>
          <a:noFill/>
        </p:spPr>
        <p:txBody>
          <a:bodyPr wrap="square" rtlCol="0">
            <a:spAutoFit/>
          </a:bodyPr>
          <a:lstStyle/>
          <a:p>
            <a:pPr algn="r"/>
            <a:r>
              <a:rPr lang="en-US" sz="1600" b="1" dirty="0">
                <a:latin typeface="Tahoma" panose="020B0604030504040204" pitchFamily="34" charset="0"/>
                <a:ea typeface="Tahoma" panose="020B0604030504040204" pitchFamily="34" charset="0"/>
                <a:cs typeface="Tahoma" panose="020B0604030504040204" pitchFamily="34" charset="0"/>
              </a:rPr>
              <a:t>Foster HS “If you know, you know”</a:t>
            </a:r>
          </a:p>
        </p:txBody>
      </p:sp>
      <p:pic>
        <p:nvPicPr>
          <p:cNvPr id="3" name="Picture 2">
            <a:extLst>
              <a:ext uri="{FF2B5EF4-FFF2-40B4-BE49-F238E27FC236}">
                <a16:creationId xmlns:a16="http://schemas.microsoft.com/office/drawing/2014/main" id="{DFDBDB61-C2D9-C643-8541-3BC2D07F0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838200"/>
            <a:ext cx="8534400" cy="5689600"/>
          </a:xfrm>
          <a:prstGeom prst="rect">
            <a:avLst/>
          </a:prstGeom>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8"/>
          <p:cNvSpPr txBox="1">
            <a:spLocks noChangeArrowheads="1"/>
          </p:cNvSpPr>
          <p:nvPr/>
        </p:nvSpPr>
        <p:spPr bwMode="auto">
          <a:xfrm>
            <a:off x="76200" y="228600"/>
            <a:ext cx="6781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200" b="1" dirty="0">
                <a:solidFill>
                  <a:schemeClr val="bg1"/>
                </a:solidFill>
                <a:latin typeface="Tahoma" pitchFamily="34" charset="0"/>
                <a:cs typeface="Tahoma" pitchFamily="34" charset="0"/>
              </a:rPr>
              <a:t>2</a:t>
            </a:r>
            <a:r>
              <a:rPr lang="en-US" altLang="en-US" sz="3200" b="1" baseline="30000" dirty="0">
                <a:solidFill>
                  <a:schemeClr val="bg1"/>
                </a:solidFill>
                <a:latin typeface="Tahoma" pitchFamily="34" charset="0"/>
                <a:cs typeface="Tahoma" pitchFamily="34" charset="0"/>
              </a:rPr>
              <a:t>nd</a:t>
            </a:r>
            <a:r>
              <a:rPr lang="en-US" altLang="en-US" sz="3200" b="1" dirty="0">
                <a:solidFill>
                  <a:schemeClr val="bg1"/>
                </a:solidFill>
                <a:latin typeface="Tahoma" pitchFamily="34" charset="0"/>
                <a:cs typeface="Tahoma" pitchFamily="34" charset="0"/>
              </a:rPr>
              <a:t> PERSON</a:t>
            </a:r>
            <a:endParaRPr lang="en-US" altLang="en-US" sz="2800" b="1" dirty="0">
              <a:solidFill>
                <a:schemeClr val="bg1"/>
              </a:solidFill>
              <a:latin typeface="Tahoma" pitchFamily="34" charset="0"/>
              <a:cs typeface="Tahoma" pitchFamily="34" charset="0"/>
            </a:endParaRPr>
          </a:p>
        </p:txBody>
      </p:sp>
      <p:pic>
        <p:nvPicPr>
          <p:cNvPr id="3" name="Picture 2">
            <a:extLst>
              <a:ext uri="{FF2B5EF4-FFF2-40B4-BE49-F238E27FC236}">
                <a16:creationId xmlns:a16="http://schemas.microsoft.com/office/drawing/2014/main" id="{56FFB0E4-585E-E442-A5CA-92DD541988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863600"/>
            <a:ext cx="8534400" cy="5689600"/>
          </a:xfrm>
          <a:prstGeom prst="rect">
            <a:avLst/>
          </a:prstGeom>
        </p:spPr>
      </p:pic>
      <p:sp>
        <p:nvSpPr>
          <p:cNvPr id="9" name="TextBox 8">
            <a:extLst>
              <a:ext uri="{FF2B5EF4-FFF2-40B4-BE49-F238E27FC236}">
                <a16:creationId xmlns:a16="http://schemas.microsoft.com/office/drawing/2014/main" id="{A6508C39-0A6A-4147-ABE5-D5ED6F738D7A}"/>
              </a:ext>
            </a:extLst>
          </p:cNvPr>
          <p:cNvSpPr txBox="1"/>
          <p:nvPr/>
        </p:nvSpPr>
        <p:spPr>
          <a:xfrm>
            <a:off x="2895600" y="6542456"/>
            <a:ext cx="6172200" cy="338554"/>
          </a:xfrm>
          <a:prstGeom prst="rect">
            <a:avLst/>
          </a:prstGeom>
          <a:noFill/>
        </p:spPr>
        <p:txBody>
          <a:bodyPr wrap="square" rtlCol="0">
            <a:spAutoFit/>
          </a:bodyPr>
          <a:lstStyle/>
          <a:p>
            <a:pPr algn="r"/>
            <a:r>
              <a:rPr lang="en-US" sz="1600" b="1" dirty="0">
                <a:latin typeface="Tahoma" panose="020B0604030504040204" pitchFamily="34" charset="0"/>
                <a:ea typeface="Tahoma" panose="020B0604030504040204" pitchFamily="34" charset="0"/>
                <a:cs typeface="Tahoma" panose="020B0604030504040204" pitchFamily="34" charset="0"/>
              </a:rPr>
              <a:t>Foster HS “If you know, you know”</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4"/>
          <p:cNvSpPr txBox="1">
            <a:spLocks noChangeArrowheads="1"/>
          </p:cNvSpPr>
          <p:nvPr/>
        </p:nvSpPr>
        <p:spPr bwMode="auto">
          <a:xfrm>
            <a:off x="228600" y="228600"/>
            <a:ext cx="861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200" b="1" dirty="0">
                <a:solidFill>
                  <a:schemeClr val="bg1"/>
                </a:solidFill>
                <a:latin typeface="Tahoma" pitchFamily="34" charset="0"/>
                <a:cs typeface="Tahoma" pitchFamily="34" charset="0"/>
              </a:rPr>
              <a:t>TRY 3</a:t>
            </a:r>
            <a:r>
              <a:rPr lang="en-US" altLang="en-US" sz="3200" b="1" baseline="30000" dirty="0">
                <a:solidFill>
                  <a:schemeClr val="bg1"/>
                </a:solidFill>
                <a:latin typeface="Tahoma" pitchFamily="34" charset="0"/>
                <a:cs typeface="Tahoma" pitchFamily="34" charset="0"/>
              </a:rPr>
              <a:t>rd</a:t>
            </a:r>
            <a:r>
              <a:rPr lang="en-US" altLang="en-US" sz="3200" b="1" dirty="0">
                <a:solidFill>
                  <a:schemeClr val="bg1"/>
                </a:solidFill>
                <a:latin typeface="Tahoma" pitchFamily="34" charset="0"/>
                <a:cs typeface="Tahoma" pitchFamily="34" charset="0"/>
              </a:rPr>
              <a:t> PERSON </a:t>
            </a:r>
            <a:r>
              <a:rPr lang="en-US" altLang="en-US" b="1" dirty="0">
                <a:solidFill>
                  <a:schemeClr val="bg1"/>
                </a:solidFill>
                <a:latin typeface="Tahoma" pitchFamily="34" charset="0"/>
                <a:cs typeface="Tahoma" pitchFamily="34" charset="0"/>
              </a:rPr>
              <a:t>(USED MOST OFTEN)</a:t>
            </a:r>
          </a:p>
        </p:txBody>
      </p:sp>
      <p:sp>
        <p:nvSpPr>
          <p:cNvPr id="30723" name="Rectangle 7"/>
          <p:cNvSpPr>
            <a:spLocks noChangeArrowheads="1"/>
          </p:cNvSpPr>
          <p:nvPr/>
        </p:nvSpPr>
        <p:spPr bwMode="auto">
          <a:xfrm>
            <a:off x="666750" y="1676400"/>
            <a:ext cx="7734300" cy="389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lnSpc>
                <a:spcPct val="150000"/>
              </a:lnSpc>
            </a:pPr>
            <a:r>
              <a:rPr lang="en-US" altLang="en-US" sz="2400" i="1" dirty="0">
                <a:latin typeface="Tahoma" pitchFamily="34" charset="0"/>
                <a:cs typeface="Tahoma" pitchFamily="34" charset="0"/>
              </a:rPr>
              <a:t>“They all remembered, or thought they remembered, how they had seen Snowball charging ahead of them at the Battle of the Cowshed, how he had rallied and encouraged them at every turn, and how he had not paused for an instant even when the pellets from Jones's gun had wounded his back.”</a:t>
            </a:r>
            <a:br>
              <a:rPr lang="en-US" altLang="en-US" sz="2400" dirty="0">
                <a:latin typeface="Tahoma" pitchFamily="34" charset="0"/>
                <a:cs typeface="Tahoma" pitchFamily="34" charset="0"/>
              </a:rPr>
            </a:br>
            <a:r>
              <a:rPr lang="en-US" altLang="en-US" sz="2400" dirty="0">
                <a:latin typeface="Tahoma" pitchFamily="34" charset="0"/>
                <a:cs typeface="Tahoma" pitchFamily="34" charset="0"/>
              </a:rPr>
              <a:t>–George Orwell, </a:t>
            </a:r>
            <a:r>
              <a:rPr lang="en-US" altLang="en-US" sz="2400" i="1" dirty="0">
                <a:latin typeface="Tahoma" pitchFamily="34" charset="0"/>
                <a:cs typeface="Tahoma" pitchFamily="34" charset="0"/>
              </a:rPr>
              <a:t>Animal Farm</a:t>
            </a:r>
            <a:r>
              <a:rPr lang="en-US" altLang="en-US" sz="2400" dirty="0">
                <a:latin typeface="Tahoma" pitchFamily="34" charset="0"/>
                <a:cs typeface="Tahoma" pitchFamily="34" charset="0"/>
              </a:rPr>
              <a:t>, 1945</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4"/>
          <p:cNvSpPr txBox="1">
            <a:spLocks noChangeArrowheads="1"/>
          </p:cNvSpPr>
          <p:nvPr/>
        </p:nvSpPr>
        <p:spPr bwMode="auto">
          <a:xfrm>
            <a:off x="228600" y="228600"/>
            <a:ext cx="861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200" b="1" dirty="0">
                <a:solidFill>
                  <a:schemeClr val="bg1"/>
                </a:solidFill>
                <a:latin typeface="Tahoma" pitchFamily="34" charset="0"/>
                <a:cs typeface="Tahoma" pitchFamily="34" charset="0"/>
              </a:rPr>
              <a:t>TRY 3</a:t>
            </a:r>
            <a:r>
              <a:rPr lang="en-US" altLang="en-US" sz="3200" b="1" baseline="30000" dirty="0">
                <a:solidFill>
                  <a:schemeClr val="bg1"/>
                </a:solidFill>
                <a:latin typeface="Tahoma" pitchFamily="34" charset="0"/>
                <a:cs typeface="Tahoma" pitchFamily="34" charset="0"/>
              </a:rPr>
              <a:t>rd</a:t>
            </a:r>
            <a:r>
              <a:rPr lang="en-US" altLang="en-US" sz="3200" b="1" dirty="0">
                <a:solidFill>
                  <a:schemeClr val="bg1"/>
                </a:solidFill>
                <a:latin typeface="Tahoma" pitchFamily="34" charset="0"/>
                <a:cs typeface="Tahoma" pitchFamily="34" charset="0"/>
              </a:rPr>
              <a:t> PERSON</a:t>
            </a:r>
            <a:endParaRPr lang="en-US" altLang="en-US" sz="2800" b="1" dirty="0">
              <a:solidFill>
                <a:schemeClr val="bg1"/>
              </a:solidFill>
              <a:latin typeface="Tahoma" pitchFamily="34" charset="0"/>
              <a:cs typeface="Tahoma" pitchFamily="34" charset="0"/>
            </a:endParaRPr>
          </a:p>
        </p:txBody>
      </p:sp>
      <p:sp>
        <p:nvSpPr>
          <p:cNvPr id="7" name="TextBox 6"/>
          <p:cNvSpPr txBox="1"/>
          <p:nvPr/>
        </p:nvSpPr>
        <p:spPr>
          <a:xfrm>
            <a:off x="2895600" y="6519446"/>
            <a:ext cx="6172200" cy="338554"/>
          </a:xfrm>
          <a:prstGeom prst="rect">
            <a:avLst/>
          </a:prstGeom>
          <a:noFill/>
        </p:spPr>
        <p:txBody>
          <a:bodyPr wrap="square" rtlCol="0">
            <a:spAutoFit/>
          </a:bodyPr>
          <a:lstStyle/>
          <a:p>
            <a:pPr algn="r"/>
            <a:r>
              <a:rPr lang="en-US" sz="1600" b="1" dirty="0" err="1">
                <a:latin typeface="Tahoma" panose="020B0604030504040204" pitchFamily="34" charset="0"/>
                <a:ea typeface="Tahoma" panose="020B0604030504040204" pitchFamily="34" charset="0"/>
                <a:cs typeface="Tahoma" panose="020B0604030504040204" pitchFamily="34" charset="0"/>
              </a:rPr>
              <a:t>Gorzycki</a:t>
            </a:r>
            <a:r>
              <a:rPr lang="en-US" sz="1600" b="1" dirty="0">
                <a:latin typeface="Tahoma" panose="020B0604030504040204" pitchFamily="34" charset="0"/>
                <a:ea typeface="Tahoma" panose="020B0604030504040204" pitchFamily="34" charset="0"/>
                <a:cs typeface="Tahoma" panose="020B0604030504040204" pitchFamily="34" charset="0"/>
              </a:rPr>
              <a:t> MS “Press Pause”</a:t>
            </a:r>
          </a:p>
        </p:txBody>
      </p:sp>
      <p:pic>
        <p:nvPicPr>
          <p:cNvPr id="3" name="Picture 2">
            <a:extLst>
              <a:ext uri="{FF2B5EF4-FFF2-40B4-BE49-F238E27FC236}">
                <a16:creationId xmlns:a16="http://schemas.microsoft.com/office/drawing/2014/main" id="{F23C7996-C8C6-B14D-93B1-65C555EA2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431" y="812800"/>
            <a:ext cx="8839200" cy="5691236"/>
          </a:xfrm>
          <a:prstGeom prst="rect">
            <a:avLst/>
          </a:prstGeom>
        </p:spPr>
      </p:pic>
      <p:pic>
        <p:nvPicPr>
          <p:cNvPr id="6" name="Picture 5">
            <a:extLst>
              <a:ext uri="{FF2B5EF4-FFF2-40B4-BE49-F238E27FC236}">
                <a16:creationId xmlns:a16="http://schemas.microsoft.com/office/drawing/2014/main" id="{DC9DA93E-3804-8340-9799-577899F69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126160"/>
            <a:ext cx="6096000" cy="6984159"/>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Box 8"/>
          <p:cNvSpPr txBox="1">
            <a:spLocks noChangeArrowheads="1"/>
          </p:cNvSpPr>
          <p:nvPr/>
        </p:nvSpPr>
        <p:spPr bwMode="auto">
          <a:xfrm>
            <a:off x="76200" y="228600"/>
            <a:ext cx="7924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200" b="1" dirty="0">
                <a:solidFill>
                  <a:schemeClr val="bg1"/>
                </a:solidFill>
                <a:latin typeface="Tahoma" pitchFamily="34" charset="0"/>
                <a:cs typeface="Tahoma" pitchFamily="34" charset="0"/>
              </a:rPr>
              <a:t>MIX IT UP (first and second person)</a:t>
            </a:r>
            <a:endParaRPr lang="en-US" altLang="en-US" sz="2800" b="1" dirty="0">
              <a:solidFill>
                <a:schemeClr val="bg1"/>
              </a:solidFill>
              <a:latin typeface="Tahoma" pitchFamily="34" charset="0"/>
              <a:cs typeface="Tahoma" pitchFamily="34" charset="0"/>
            </a:endParaRPr>
          </a:p>
        </p:txBody>
      </p:sp>
      <p:sp>
        <p:nvSpPr>
          <p:cNvPr id="6" name="TextBox 5"/>
          <p:cNvSpPr txBox="1"/>
          <p:nvPr/>
        </p:nvSpPr>
        <p:spPr>
          <a:xfrm>
            <a:off x="2753715" y="6400800"/>
            <a:ext cx="6172200" cy="338554"/>
          </a:xfrm>
          <a:prstGeom prst="rect">
            <a:avLst/>
          </a:prstGeom>
          <a:noFill/>
        </p:spPr>
        <p:txBody>
          <a:bodyPr wrap="square" rtlCol="0">
            <a:spAutoFit/>
          </a:bodyPr>
          <a:lstStyle/>
          <a:p>
            <a:pPr algn="r"/>
            <a:r>
              <a:rPr lang="en-US" sz="1600" b="1" dirty="0">
                <a:latin typeface="Tahoma" panose="020B0604030504040204" pitchFamily="34" charset="0"/>
                <a:ea typeface="Tahoma" panose="020B0604030504040204" pitchFamily="34" charset="0"/>
                <a:cs typeface="Tahoma" panose="020B0604030504040204" pitchFamily="34" charset="0"/>
              </a:rPr>
              <a:t>Santa Fe Trail MS ”Not what you expected”</a:t>
            </a:r>
          </a:p>
        </p:txBody>
      </p:sp>
      <p:pic>
        <p:nvPicPr>
          <p:cNvPr id="3" name="Picture 2">
            <a:extLst>
              <a:ext uri="{FF2B5EF4-FFF2-40B4-BE49-F238E27FC236}">
                <a16:creationId xmlns:a16="http://schemas.microsoft.com/office/drawing/2014/main" id="{F23AF5E7-7F1E-6444-A472-0F8766B7B5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267" y="801652"/>
            <a:ext cx="8669648" cy="5599148"/>
          </a:xfrm>
          <a:prstGeom prst="rect">
            <a:avLst/>
          </a:prstGeom>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Box 8"/>
          <p:cNvSpPr txBox="1">
            <a:spLocks noChangeArrowheads="1"/>
          </p:cNvSpPr>
          <p:nvPr/>
        </p:nvSpPr>
        <p:spPr bwMode="auto">
          <a:xfrm>
            <a:off x="152400" y="228600"/>
            <a:ext cx="7010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200" b="1" dirty="0">
                <a:solidFill>
                  <a:schemeClr val="bg1"/>
                </a:solidFill>
                <a:latin typeface="Tahoma" pitchFamily="34" charset="0"/>
                <a:cs typeface="Tahoma" pitchFamily="34" charset="0"/>
              </a:rPr>
              <a:t>TRY A CONVERSATIONAL TONE</a:t>
            </a:r>
          </a:p>
        </p:txBody>
      </p:sp>
      <p:sp>
        <p:nvSpPr>
          <p:cNvPr id="4" name="TextBox 3"/>
          <p:cNvSpPr txBox="1"/>
          <p:nvPr/>
        </p:nvSpPr>
        <p:spPr>
          <a:xfrm>
            <a:off x="3048000" y="6519446"/>
            <a:ext cx="6172200" cy="338554"/>
          </a:xfrm>
          <a:prstGeom prst="rect">
            <a:avLst/>
          </a:prstGeom>
          <a:noFill/>
        </p:spPr>
        <p:txBody>
          <a:bodyPr wrap="square" rtlCol="0">
            <a:spAutoFit/>
          </a:bodyPr>
          <a:lstStyle/>
          <a:p>
            <a:pPr algn="r"/>
            <a:r>
              <a:rPr lang="en-US" sz="1600" b="1" dirty="0" err="1">
                <a:latin typeface="Tahoma" panose="020B0604030504040204" pitchFamily="34" charset="0"/>
                <a:ea typeface="Tahoma" panose="020B0604030504040204" pitchFamily="34" charset="0"/>
                <a:cs typeface="Tahoma" panose="020B0604030504040204" pitchFamily="34" charset="0"/>
              </a:rPr>
              <a:t>Inglemoor</a:t>
            </a:r>
            <a:r>
              <a:rPr lang="en-US" sz="1600" b="1" dirty="0">
                <a:latin typeface="Tahoma" panose="020B0604030504040204" pitchFamily="34" charset="0"/>
                <a:ea typeface="Tahoma" panose="020B0604030504040204" pitchFamily="34" charset="0"/>
                <a:cs typeface="Tahoma" panose="020B0604030504040204" pitchFamily="34" charset="0"/>
              </a:rPr>
              <a:t> HS “You deserve this”</a:t>
            </a:r>
          </a:p>
        </p:txBody>
      </p:sp>
      <p:pic>
        <p:nvPicPr>
          <p:cNvPr id="3" name="Picture 2">
            <a:extLst>
              <a:ext uri="{FF2B5EF4-FFF2-40B4-BE49-F238E27FC236}">
                <a16:creationId xmlns:a16="http://schemas.microsoft.com/office/drawing/2014/main" id="{EB7FED74-B99F-014F-A50B-26C36AA27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762000"/>
            <a:ext cx="8622739" cy="5757446"/>
          </a:xfrm>
          <a:prstGeom prst="rect">
            <a:avLst/>
          </a:prstGeom>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4"/>
          <p:cNvSpPr txBox="1">
            <a:spLocks noChangeArrowheads="1"/>
          </p:cNvSpPr>
          <p:nvPr/>
        </p:nvSpPr>
        <p:spPr bwMode="auto">
          <a:xfrm>
            <a:off x="152400" y="228600"/>
            <a:ext cx="6553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200" b="1" dirty="0">
                <a:solidFill>
                  <a:schemeClr val="bg1"/>
                </a:solidFill>
                <a:latin typeface="Tahoma" pitchFamily="34" charset="0"/>
                <a:cs typeface="Tahoma" pitchFamily="34" charset="0"/>
              </a:rPr>
              <a:t>BEGINNINGS &amp; ENDINGS</a:t>
            </a:r>
          </a:p>
        </p:txBody>
      </p:sp>
      <p:sp>
        <p:nvSpPr>
          <p:cNvPr id="34819" name="Rectangle 3"/>
          <p:cNvSpPr>
            <a:spLocks noChangeArrowheads="1"/>
          </p:cNvSpPr>
          <p:nvPr/>
        </p:nvSpPr>
        <p:spPr bwMode="auto">
          <a:xfrm>
            <a:off x="457200" y="1279298"/>
            <a:ext cx="8686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buFont typeface="Arial" pitchFamily="34" charset="0"/>
              <a:buChar char="•"/>
            </a:pPr>
            <a:r>
              <a:rPr lang="en-US" altLang="en-US" sz="3200" dirty="0">
                <a:latin typeface="Tahoma" pitchFamily="34" charset="0"/>
                <a:cs typeface="Tahoma" pitchFamily="34" charset="0"/>
              </a:rPr>
              <a:t> BEGINNINGS hook the reader with the first sentence.</a:t>
            </a:r>
          </a:p>
          <a:p>
            <a:pPr eaLnBrk="1" hangingPunct="1">
              <a:buFont typeface="Arial" pitchFamily="34" charset="0"/>
              <a:buChar char="•"/>
            </a:pPr>
            <a:endParaRPr lang="en-US" altLang="en-US" sz="3200" dirty="0">
              <a:latin typeface="Tahoma" pitchFamily="34" charset="0"/>
              <a:cs typeface="Tahoma" pitchFamily="34" charset="0"/>
            </a:endParaRPr>
          </a:p>
          <a:p>
            <a:pPr eaLnBrk="1" hangingPunct="1">
              <a:buFont typeface="Arial" pitchFamily="34" charset="0"/>
              <a:buChar char="•"/>
            </a:pPr>
            <a:r>
              <a:rPr lang="en-US" altLang="en-US" sz="3200" dirty="0">
                <a:latin typeface="Tahoma" pitchFamily="34" charset="0"/>
                <a:cs typeface="Tahoma" pitchFamily="34" charset="0"/>
              </a:rPr>
              <a:t> The 1</a:t>
            </a:r>
            <a:r>
              <a:rPr lang="en-US" altLang="en-US" sz="3200" baseline="30000" dirty="0">
                <a:latin typeface="Tahoma" pitchFamily="34" charset="0"/>
                <a:cs typeface="Tahoma" pitchFamily="34" charset="0"/>
              </a:rPr>
              <a:t>st</a:t>
            </a:r>
            <a:r>
              <a:rPr lang="en-US" altLang="en-US" sz="3200" dirty="0">
                <a:latin typeface="Tahoma" pitchFamily="34" charset="0"/>
                <a:cs typeface="Tahoma" pitchFamily="34" charset="0"/>
              </a:rPr>
              <a:t> sentence MUST be unforgettably </a:t>
            </a:r>
          </a:p>
          <a:p>
            <a:pPr lvl="2" eaLnBrk="1" hangingPunct="1">
              <a:buClr>
                <a:srgbClr val="002060"/>
              </a:buClr>
              <a:buSzPct val="50000"/>
              <a:buFont typeface="Arial" pitchFamily="34" charset="0"/>
              <a:buChar char="•"/>
            </a:pPr>
            <a:r>
              <a:rPr lang="en-US" altLang="en-US" sz="3200" dirty="0">
                <a:latin typeface="Tahoma" pitchFamily="34" charset="0"/>
                <a:cs typeface="Tahoma" pitchFamily="34" charset="0"/>
              </a:rPr>
              <a:t> relevant </a:t>
            </a:r>
          </a:p>
          <a:p>
            <a:pPr lvl="2" eaLnBrk="1" hangingPunct="1">
              <a:buClr>
                <a:srgbClr val="002060"/>
              </a:buClr>
              <a:buSzPct val="50000"/>
              <a:buFont typeface="Arial" pitchFamily="34" charset="0"/>
              <a:buChar char="•"/>
            </a:pPr>
            <a:r>
              <a:rPr lang="en-US" altLang="en-US" sz="3200" dirty="0">
                <a:latin typeface="Tahoma" pitchFamily="34" charset="0"/>
                <a:cs typeface="Tahoma" pitchFamily="34" charset="0"/>
              </a:rPr>
              <a:t> useful </a:t>
            </a:r>
          </a:p>
          <a:p>
            <a:pPr lvl="2" eaLnBrk="1" hangingPunct="1">
              <a:buClr>
                <a:srgbClr val="002060"/>
              </a:buClr>
              <a:buSzPct val="50000"/>
              <a:buFont typeface="Arial" pitchFamily="34" charset="0"/>
              <a:buChar char="•"/>
            </a:pPr>
            <a:r>
              <a:rPr lang="en-US" altLang="en-US" sz="3200" dirty="0">
                <a:latin typeface="Tahoma" pitchFamily="34" charset="0"/>
                <a:cs typeface="Tahoma" pitchFamily="34" charset="0"/>
              </a:rPr>
              <a:t> truthful	</a:t>
            </a:r>
          </a:p>
          <a:p>
            <a:pPr lvl="2" eaLnBrk="1" hangingPunct="1">
              <a:buClr>
                <a:srgbClr val="002060"/>
              </a:buClr>
              <a:buSzPct val="50000"/>
              <a:buFont typeface="Arial" pitchFamily="34" charset="0"/>
              <a:buChar char="•"/>
            </a:pPr>
            <a:r>
              <a:rPr lang="en-US" altLang="en-US" sz="3200" dirty="0">
                <a:latin typeface="Tahoma" pitchFamily="34" charset="0"/>
                <a:cs typeface="Tahoma" pitchFamily="34" charset="0"/>
              </a:rPr>
              <a:t> provocative</a:t>
            </a:r>
          </a:p>
          <a:p>
            <a:pPr eaLnBrk="1" hangingPunct="1">
              <a:buClr>
                <a:srgbClr val="002060"/>
              </a:buClr>
            </a:pPr>
            <a:endParaRPr lang="en-US" altLang="en-US" sz="3200" dirty="0">
              <a:latin typeface="Tahoma" pitchFamily="34" charset="0"/>
              <a:cs typeface="Tahoma" pitchFamily="34" charset="0"/>
            </a:endParaRPr>
          </a:p>
        </p:txBody>
      </p:sp>
      <p:sp>
        <p:nvSpPr>
          <p:cNvPr id="34820" name="Rectangle 3"/>
          <p:cNvSpPr>
            <a:spLocks noChangeArrowheads="1"/>
          </p:cNvSpPr>
          <p:nvPr/>
        </p:nvSpPr>
        <p:spPr bwMode="auto">
          <a:xfrm>
            <a:off x="639939" y="5511225"/>
            <a:ext cx="63001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buFont typeface="Arial" pitchFamily="34" charset="0"/>
              <a:buChar char="•"/>
            </a:pPr>
            <a:r>
              <a:rPr lang="en-US" altLang="en-US" sz="3200" dirty="0">
                <a:latin typeface="Tahoma" pitchFamily="34" charset="0"/>
                <a:cs typeface="Tahoma" pitchFamily="34" charset="0"/>
              </a:rPr>
              <a:t> ENDINGS snap the theme shut.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81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81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81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81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8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TextBox 4"/>
          <p:cNvSpPr txBox="1">
            <a:spLocks noChangeArrowheads="1"/>
          </p:cNvSpPr>
          <p:nvPr/>
        </p:nvSpPr>
        <p:spPr bwMode="auto">
          <a:xfrm>
            <a:off x="228600" y="192088"/>
            <a:ext cx="701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dirty="0">
                <a:solidFill>
                  <a:schemeClr val="bg1"/>
                </a:solidFill>
                <a:latin typeface="Tahoma" pitchFamily="34" charset="0"/>
                <a:cs typeface="Tahoma" pitchFamily="34" charset="0"/>
              </a:rPr>
              <a:t>BEGINNINGS &amp; ENDINGS</a:t>
            </a:r>
          </a:p>
        </p:txBody>
      </p:sp>
      <p:sp>
        <p:nvSpPr>
          <p:cNvPr id="5" name="TextBox 4"/>
          <p:cNvSpPr txBox="1"/>
          <p:nvPr/>
        </p:nvSpPr>
        <p:spPr>
          <a:xfrm>
            <a:off x="2965938" y="6477000"/>
            <a:ext cx="6172200" cy="338554"/>
          </a:xfrm>
          <a:prstGeom prst="rect">
            <a:avLst/>
          </a:prstGeom>
          <a:noFill/>
        </p:spPr>
        <p:txBody>
          <a:bodyPr wrap="square" rtlCol="0">
            <a:spAutoFit/>
          </a:bodyPr>
          <a:lstStyle/>
          <a:p>
            <a:pPr algn="r"/>
            <a:r>
              <a:rPr lang="en-US" sz="1600" b="1" dirty="0">
                <a:latin typeface="Tahoma" panose="020B0604030504040204" pitchFamily="34" charset="0"/>
                <a:ea typeface="Tahoma" panose="020B0604030504040204" pitchFamily="34" charset="0"/>
                <a:cs typeface="Tahoma" panose="020B0604030504040204" pitchFamily="34" charset="0"/>
              </a:rPr>
              <a:t>Suncoast HS “Impact”</a:t>
            </a:r>
          </a:p>
        </p:txBody>
      </p:sp>
      <p:pic>
        <p:nvPicPr>
          <p:cNvPr id="3" name="Picture 2">
            <a:extLst>
              <a:ext uri="{FF2B5EF4-FFF2-40B4-BE49-F238E27FC236}">
                <a16:creationId xmlns:a16="http://schemas.microsoft.com/office/drawing/2014/main" id="{61B09DD5-F2E3-F942-AFD3-F80E6F4C6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646" y="762000"/>
            <a:ext cx="8305800" cy="5537200"/>
          </a:xfrm>
          <a:prstGeom prst="rect">
            <a:avLst/>
          </a:prstGeom>
        </p:spPr>
      </p:pic>
      <p:pic>
        <p:nvPicPr>
          <p:cNvPr id="6" name="Picture 5">
            <a:extLst>
              <a:ext uri="{FF2B5EF4-FFF2-40B4-BE49-F238E27FC236}">
                <a16:creationId xmlns:a16="http://schemas.microsoft.com/office/drawing/2014/main" id="{6D2FB47D-C685-4749-95FB-DC4ACA28A8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154" y="1023141"/>
            <a:ext cx="6869289" cy="2710659"/>
          </a:xfrm>
          <a:prstGeom prst="rect">
            <a:avLst/>
          </a:prstGeom>
        </p:spPr>
      </p:pic>
      <p:pic>
        <p:nvPicPr>
          <p:cNvPr id="8" name="Picture 7">
            <a:extLst>
              <a:ext uri="{FF2B5EF4-FFF2-40B4-BE49-F238E27FC236}">
                <a16:creationId xmlns:a16="http://schemas.microsoft.com/office/drawing/2014/main" id="{60A8F454-D764-C04B-AA43-7DF2CBF943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9998" y="3726659"/>
            <a:ext cx="7161055" cy="2826541"/>
          </a:xfrm>
          <a:prstGeom prst="rect">
            <a:avLst/>
          </a:prstGeom>
        </p:spPr>
      </p:pic>
    </p:spTree>
    <p:extLst>
      <p:ext uri="{BB962C8B-B14F-4D97-AF65-F5344CB8AC3E}">
        <p14:creationId xmlns:p14="http://schemas.microsoft.com/office/powerpoint/2010/main" val="8445346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Box 6"/>
          <p:cNvSpPr txBox="1">
            <a:spLocks noChangeArrowheads="1"/>
          </p:cNvSpPr>
          <p:nvPr/>
        </p:nvSpPr>
        <p:spPr bwMode="auto">
          <a:xfrm>
            <a:off x="228600" y="192087"/>
            <a:ext cx="8305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dirty="0">
                <a:solidFill>
                  <a:schemeClr val="bg1"/>
                </a:solidFill>
                <a:latin typeface="Tahoma" pitchFamily="34" charset="0"/>
                <a:cs typeface="Tahoma" pitchFamily="34" charset="0"/>
              </a:rPr>
              <a:t>BEGINNINGS &amp; ENDINGS</a:t>
            </a:r>
          </a:p>
        </p:txBody>
      </p:sp>
      <p:sp>
        <p:nvSpPr>
          <p:cNvPr id="6" name="TextBox 5"/>
          <p:cNvSpPr txBox="1"/>
          <p:nvPr/>
        </p:nvSpPr>
        <p:spPr>
          <a:xfrm>
            <a:off x="2819400" y="6519446"/>
            <a:ext cx="6172200" cy="338554"/>
          </a:xfrm>
          <a:prstGeom prst="rect">
            <a:avLst/>
          </a:prstGeom>
          <a:noFill/>
        </p:spPr>
        <p:txBody>
          <a:bodyPr wrap="square" rtlCol="0">
            <a:spAutoFit/>
          </a:bodyPr>
          <a:lstStyle/>
          <a:p>
            <a:pPr algn="r"/>
            <a:r>
              <a:rPr lang="en-US" sz="1600" b="1" dirty="0">
                <a:latin typeface="Tahoma" panose="020B0604030504040204" pitchFamily="34" charset="0"/>
                <a:ea typeface="Tahoma" panose="020B0604030504040204" pitchFamily="34" charset="0"/>
                <a:cs typeface="Tahoma" panose="020B0604030504040204" pitchFamily="34" charset="0"/>
              </a:rPr>
              <a:t>Shawnee Mission South HS “We’re all this &amp; more”</a:t>
            </a:r>
          </a:p>
        </p:txBody>
      </p:sp>
      <p:pic>
        <p:nvPicPr>
          <p:cNvPr id="3" name="Picture 2">
            <a:extLst>
              <a:ext uri="{FF2B5EF4-FFF2-40B4-BE49-F238E27FC236}">
                <a16:creationId xmlns:a16="http://schemas.microsoft.com/office/drawing/2014/main" id="{C5AC516D-35E1-C04A-9E0B-6FC5C2294B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323" y="762000"/>
            <a:ext cx="8534400" cy="5683698"/>
          </a:xfrm>
          <a:prstGeom prst="rect">
            <a:avLst/>
          </a:prstGeom>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Box 6"/>
          <p:cNvSpPr txBox="1">
            <a:spLocks noChangeArrowheads="1"/>
          </p:cNvSpPr>
          <p:nvPr/>
        </p:nvSpPr>
        <p:spPr bwMode="auto">
          <a:xfrm>
            <a:off x="228600" y="192087"/>
            <a:ext cx="8305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dirty="0">
                <a:solidFill>
                  <a:schemeClr val="bg1"/>
                </a:solidFill>
                <a:latin typeface="Tahoma" pitchFamily="34" charset="0"/>
                <a:cs typeface="Tahoma" pitchFamily="34" charset="0"/>
              </a:rPr>
              <a:t>BEGINNINGS &amp; ENDINGS</a:t>
            </a:r>
          </a:p>
        </p:txBody>
      </p:sp>
      <p:sp>
        <p:nvSpPr>
          <p:cNvPr id="6" name="TextBox 5"/>
          <p:cNvSpPr txBox="1"/>
          <p:nvPr/>
        </p:nvSpPr>
        <p:spPr>
          <a:xfrm>
            <a:off x="2819400" y="6519446"/>
            <a:ext cx="6172200" cy="338554"/>
          </a:xfrm>
          <a:prstGeom prst="rect">
            <a:avLst/>
          </a:prstGeom>
          <a:noFill/>
        </p:spPr>
        <p:txBody>
          <a:bodyPr wrap="square" rtlCol="0">
            <a:spAutoFit/>
          </a:bodyPr>
          <a:lstStyle/>
          <a:p>
            <a:pPr algn="r"/>
            <a:r>
              <a:rPr lang="en-US" sz="1600" b="1" dirty="0">
                <a:latin typeface="Tahoma" panose="020B0604030504040204" pitchFamily="34" charset="0"/>
                <a:ea typeface="Tahoma" panose="020B0604030504040204" pitchFamily="34" charset="0"/>
                <a:cs typeface="Tahoma" panose="020B0604030504040204" pitchFamily="34" charset="0"/>
              </a:rPr>
              <a:t>Shawnee Mission South HS “We’re all this &amp; more”</a:t>
            </a:r>
          </a:p>
        </p:txBody>
      </p:sp>
      <p:pic>
        <p:nvPicPr>
          <p:cNvPr id="4" name="Picture 3">
            <a:extLst>
              <a:ext uri="{FF2B5EF4-FFF2-40B4-BE49-F238E27FC236}">
                <a16:creationId xmlns:a16="http://schemas.microsoft.com/office/drawing/2014/main" id="{CEC8DA05-7F6B-ED4F-AFCF-190AC9F93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785396"/>
            <a:ext cx="8534400" cy="5734050"/>
          </a:xfrm>
          <a:prstGeom prst="rect">
            <a:avLst/>
          </a:prstGeom>
        </p:spPr>
      </p:pic>
    </p:spTree>
    <p:extLst>
      <p:ext uri="{BB962C8B-B14F-4D97-AF65-F5344CB8AC3E}">
        <p14:creationId xmlns:p14="http://schemas.microsoft.com/office/powerpoint/2010/main" val="1761808258"/>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2" name="Rectangle 4"/>
          <p:cNvSpPr>
            <a:spLocks noChangeArrowheads="1"/>
          </p:cNvSpPr>
          <p:nvPr/>
        </p:nvSpPr>
        <p:spPr bwMode="auto">
          <a:xfrm>
            <a:off x="457200" y="3344250"/>
            <a:ext cx="8305800" cy="990600"/>
          </a:xfrm>
          <a:prstGeom prst="rect">
            <a:avLst/>
          </a:prstGeom>
          <a:noFill/>
          <a:ln w="9525">
            <a:noFill/>
            <a:miter lim="800000"/>
            <a:headEnd/>
            <a:tailEnd/>
          </a:ln>
        </p:spPr>
        <p:txBody>
          <a:bodyPr anchor="ctr"/>
          <a:lstStyle/>
          <a:p>
            <a:pPr algn="ctr">
              <a:lnSpc>
                <a:spcPct val="55000"/>
              </a:lnSpc>
              <a:defRPr/>
            </a:pPr>
            <a:r>
              <a:rPr lang="en-US" sz="13800" b="1" i="1" dirty="0">
                <a:solidFill>
                  <a:srgbClr val="00B0F0"/>
                </a:solidFill>
                <a:latin typeface="Tahoma" pitchFamily="34" charset="0"/>
              </a:rPr>
              <a:t>theme</a:t>
            </a:r>
          </a:p>
        </p:txBody>
      </p:sp>
      <p:sp>
        <p:nvSpPr>
          <p:cNvPr id="20483" name="Rectangle 2"/>
          <p:cNvSpPr>
            <a:spLocks noChangeArrowheads="1"/>
          </p:cNvSpPr>
          <p:nvPr/>
        </p:nvSpPr>
        <p:spPr bwMode="auto">
          <a:xfrm>
            <a:off x="3939381" y="2126915"/>
            <a:ext cx="22381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6000" b="1" dirty="0">
                <a:solidFill>
                  <a:schemeClr val="bg1"/>
                </a:solidFill>
                <a:latin typeface="Tahoma" pitchFamily="34" charset="0"/>
                <a:cs typeface="Tahoma" pitchFamily="34" charset="0"/>
              </a:rPr>
              <a:t>great</a:t>
            </a:r>
          </a:p>
        </p:txBody>
      </p:sp>
      <p:sp>
        <p:nvSpPr>
          <p:cNvPr id="20484" name="Rectangle 3"/>
          <p:cNvSpPr>
            <a:spLocks noChangeArrowheads="1"/>
          </p:cNvSpPr>
          <p:nvPr/>
        </p:nvSpPr>
        <p:spPr bwMode="auto">
          <a:xfrm>
            <a:off x="6400383" y="3893403"/>
            <a:ext cx="14482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4800" dirty="0">
                <a:solidFill>
                  <a:schemeClr val="bg1"/>
                </a:solidFill>
                <a:latin typeface="Tahoma" pitchFamily="34" charset="0"/>
                <a:cs typeface="Tahoma" pitchFamily="34" charset="0"/>
              </a:rPr>
              <a:t>copy</a:t>
            </a:r>
          </a:p>
        </p:txBody>
      </p:sp>
      <p:sp>
        <p:nvSpPr>
          <p:cNvPr id="20485" name="Rectangle 3"/>
          <p:cNvSpPr>
            <a:spLocks noChangeArrowheads="1"/>
          </p:cNvSpPr>
          <p:nvPr/>
        </p:nvSpPr>
        <p:spPr bwMode="auto">
          <a:xfrm>
            <a:off x="1348581" y="1752600"/>
            <a:ext cx="4191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4800" dirty="0">
                <a:solidFill>
                  <a:schemeClr val="bg1"/>
                </a:solidFill>
                <a:latin typeface="Tahoma" pitchFamily="34" charset="0"/>
                <a:cs typeface="Tahoma" pitchFamily="34" charset="0"/>
              </a:rPr>
              <a:t>how to write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86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692" grpId="0"/>
      <p:bldP spid="20483" grpId="0"/>
      <p:bldP spid="20484" grpId="0"/>
      <p:bldP spid="2048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idx="4294967295"/>
          </p:nvPr>
        </p:nvSpPr>
        <p:spPr bwMode="auto">
          <a:xfrm>
            <a:off x="609600" y="1447800"/>
            <a:ext cx="8153400" cy="5105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Clr>
                <a:srgbClr val="002060"/>
              </a:buClr>
            </a:pPr>
            <a:r>
              <a:rPr lang="en-US" altLang="en-US" sz="3600" dirty="0">
                <a:latin typeface="Tahoma" pitchFamily="34" charset="0"/>
              </a:rPr>
              <a:t> The way you present the information is also important.</a:t>
            </a:r>
            <a:br>
              <a:rPr lang="en-US" altLang="en-US" sz="3600" dirty="0">
                <a:latin typeface="Tahoma" pitchFamily="34" charset="0"/>
              </a:rPr>
            </a:br>
            <a:endParaRPr lang="en-US" altLang="en-US" sz="2800" dirty="0">
              <a:latin typeface="Tahoma" pitchFamily="34" charset="0"/>
              <a:cs typeface="Tahoma" pitchFamily="34" charset="0"/>
            </a:endParaRPr>
          </a:p>
          <a:p>
            <a:pPr marL="0" indent="0" eaLnBrk="1" hangingPunct="1">
              <a:buClr>
                <a:srgbClr val="002060"/>
              </a:buClr>
            </a:pPr>
            <a:r>
              <a:rPr lang="en-US" altLang="en-US" sz="3600" dirty="0">
                <a:latin typeface="Tahoma" pitchFamily="34" charset="0"/>
                <a:cs typeface="Tahoma" pitchFamily="34" charset="0"/>
              </a:rPr>
              <a:t> Be creative. Abandon the conventional.</a:t>
            </a:r>
            <a:br>
              <a:rPr lang="en-US" altLang="en-US" sz="3600" dirty="0">
                <a:latin typeface="Tahoma" pitchFamily="34" charset="0"/>
                <a:cs typeface="Tahoma" pitchFamily="34" charset="0"/>
              </a:rPr>
            </a:br>
            <a:endParaRPr lang="en-US" altLang="en-US" sz="3600" dirty="0">
              <a:latin typeface="Tahoma" pitchFamily="34" charset="0"/>
              <a:cs typeface="Tahoma" pitchFamily="34" charset="0"/>
            </a:endParaRPr>
          </a:p>
          <a:p>
            <a:pPr marL="0" indent="0" eaLnBrk="1" hangingPunct="1">
              <a:buClr>
                <a:srgbClr val="002060"/>
              </a:buClr>
            </a:pPr>
            <a:r>
              <a:rPr lang="en-US" altLang="en-US" sz="3600" dirty="0">
                <a:latin typeface="Tahoma" pitchFamily="34" charset="0"/>
                <a:cs typeface="Tahoma" pitchFamily="34" charset="0"/>
              </a:rPr>
              <a:t> Make every WORD, PHRASE &amp; SENTENCE count.</a:t>
            </a:r>
          </a:p>
          <a:p>
            <a:pPr marL="0" indent="0" eaLnBrk="1" hangingPunct="1">
              <a:buClr>
                <a:srgbClr val="002060"/>
              </a:buClr>
            </a:pPr>
            <a:endParaRPr lang="en-US" altLang="en-US" sz="2800" dirty="0">
              <a:latin typeface="Tahoma" pitchFamily="34" charset="0"/>
              <a:cs typeface="Tahoma" pitchFamily="34" charset="0"/>
            </a:endParaRPr>
          </a:p>
          <a:p>
            <a:pPr marL="0" indent="0" eaLnBrk="1" hangingPunct="1">
              <a:buClr>
                <a:srgbClr val="002060"/>
              </a:buClr>
              <a:buFont typeface="Arial" pitchFamily="34" charset="0"/>
              <a:buNone/>
            </a:pPr>
            <a:endParaRPr lang="en-US" altLang="en-US" sz="3600" dirty="0">
              <a:latin typeface="Tahoma" pitchFamily="34" charset="0"/>
              <a:cs typeface="Tahoma" pitchFamily="34" charset="0"/>
            </a:endParaRPr>
          </a:p>
        </p:txBody>
      </p:sp>
      <p:sp>
        <p:nvSpPr>
          <p:cNvPr id="37891" name="TextBox 4"/>
          <p:cNvSpPr txBox="1">
            <a:spLocks noChangeArrowheads="1"/>
          </p:cNvSpPr>
          <p:nvPr/>
        </p:nvSpPr>
        <p:spPr bwMode="auto">
          <a:xfrm>
            <a:off x="152400" y="191869"/>
            <a:ext cx="6553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dirty="0">
                <a:solidFill>
                  <a:schemeClr val="bg1"/>
                </a:solidFill>
                <a:latin typeface="Tahoma" pitchFamily="34" charset="0"/>
                <a:cs typeface="Tahoma" pitchFamily="34" charset="0"/>
              </a:rPr>
              <a:t>FORMAT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152400" y="802025"/>
            <a:ext cx="8839200" cy="69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altLang="en-US" sz="3200" b="1" dirty="0">
                <a:latin typeface="Tahoma" pitchFamily="34" charset="0"/>
                <a:cs typeface="Tahoma" pitchFamily="34" charset="0"/>
              </a:rPr>
              <a:t>Henry's Variety Store</a:t>
            </a:r>
          </a:p>
          <a:p>
            <a:r>
              <a:rPr lang="en-US" altLang="en-US" sz="2000" b="1" i="1" dirty="0">
                <a:latin typeface="Tahoma" pitchFamily="34" charset="0"/>
                <a:cs typeface="Tahoma" pitchFamily="34" charset="0"/>
              </a:rPr>
              <a:t>By John Updike</a:t>
            </a:r>
            <a:endParaRPr lang="en-US" altLang="en-US" sz="2000" i="1" dirty="0">
              <a:latin typeface="Tahoma" pitchFamily="34" charset="0"/>
              <a:cs typeface="Tahoma" pitchFamily="34" charset="0"/>
            </a:endParaRPr>
          </a:p>
          <a:p>
            <a:pPr eaLnBrk="1" hangingPunct="1">
              <a:lnSpc>
                <a:spcPct val="150000"/>
              </a:lnSpc>
            </a:pPr>
            <a:r>
              <a:rPr lang="en-US" altLang="en-US" i="1" dirty="0">
                <a:latin typeface="Tahoma" pitchFamily="34" charset="0"/>
                <a:cs typeface="Tahoma" pitchFamily="34" charset="0"/>
              </a:rPr>
              <a:t>”Did children still marvel within as the holidays wheeled past in a slow pinwheel galaxy of altering candies, cards and artifacts, of back-to-school tablets, footballs, Halloween masks, pumpkins, turkeys, pine trees, tinsel, wrappings reindeer, </a:t>
            </a:r>
            <a:r>
              <a:rPr lang="en-US" altLang="en-US" i="1" dirty="0" err="1">
                <a:latin typeface="Tahoma" pitchFamily="34" charset="0"/>
                <a:cs typeface="Tahoma" pitchFamily="34" charset="0"/>
              </a:rPr>
              <a:t>Santas</a:t>
            </a:r>
            <a:r>
              <a:rPr lang="en-US" altLang="en-US" i="1" dirty="0">
                <a:latin typeface="Tahoma" pitchFamily="34" charset="0"/>
                <a:cs typeface="Tahoma" pitchFamily="34" charset="0"/>
              </a:rPr>
              <a:t>, and stars, and then the noisemakers and conical hats of New Year's celebration, and Valentines and cherries as the days of short February brightened, and then shamrocks, painted eggs, baseballs, flags and firecrackers? There were cases of such bygone candy as coconut strips striped like bacon and belts of licorice with punch-out animals and imitation watermelon slices and chewy gumdrop sombreros. I loved the orderliness with which these things for sale were all arranged. Stacked </a:t>
            </a:r>
            <a:r>
              <a:rPr lang="en-US" altLang="en-US" i="1" dirty="0" err="1">
                <a:latin typeface="Tahoma" pitchFamily="34" charset="0"/>
                <a:cs typeface="Tahoma" pitchFamily="34" charset="0"/>
              </a:rPr>
              <a:t>squarish</a:t>
            </a:r>
            <a:r>
              <a:rPr lang="en-US" altLang="en-US" i="1" dirty="0">
                <a:latin typeface="Tahoma" pitchFamily="34" charset="0"/>
                <a:cs typeface="Tahoma" pitchFamily="34" charset="0"/>
              </a:rPr>
              <a:t> things excited me—magazines, and Big Little Books tucked in, fat spines up, beneath the skinny paper-doll coloring books, and box-shaped art erasers with a faint silky powder on them almost like Turkish delight.”</a:t>
            </a:r>
            <a:br>
              <a:rPr lang="en-US" altLang="en-US" sz="1400" dirty="0">
                <a:solidFill>
                  <a:srgbClr val="002060"/>
                </a:solidFill>
                <a:latin typeface="Tahoma" pitchFamily="34" charset="0"/>
                <a:cs typeface="Tahoma" pitchFamily="34" charset="0"/>
              </a:rPr>
            </a:br>
            <a:endParaRPr lang="en-US" altLang="en-US" sz="1400" dirty="0">
              <a:solidFill>
                <a:srgbClr val="002060"/>
              </a:solidFill>
              <a:latin typeface="Tahoma" pitchFamily="34" charset="0"/>
              <a:cs typeface="Tahoma" pitchFamily="34" charset="0"/>
            </a:endParaRPr>
          </a:p>
          <a:p>
            <a:pPr eaLnBrk="1" hangingPunct="1">
              <a:lnSpc>
                <a:spcPct val="125000"/>
              </a:lnSpc>
            </a:pPr>
            <a:br>
              <a:rPr lang="en-US" altLang="en-US" sz="1200" dirty="0">
                <a:solidFill>
                  <a:srgbClr val="002060"/>
                </a:solidFill>
                <a:latin typeface="Tahoma" pitchFamily="34" charset="0"/>
                <a:cs typeface="Tahoma" pitchFamily="34" charset="0"/>
              </a:rPr>
            </a:br>
            <a:br>
              <a:rPr lang="en-US" altLang="en-US" sz="1200" dirty="0">
                <a:solidFill>
                  <a:srgbClr val="002060"/>
                </a:solidFill>
                <a:latin typeface="Tahoma" pitchFamily="34" charset="0"/>
                <a:cs typeface="Tahoma" pitchFamily="34" charset="0"/>
              </a:rPr>
            </a:br>
            <a:endParaRPr lang="en-US" altLang="en-US" sz="1200" dirty="0">
              <a:solidFill>
                <a:srgbClr val="002060"/>
              </a:solidFill>
              <a:latin typeface="Tahoma" pitchFamily="34" charset="0"/>
              <a:cs typeface="Tahoma" pitchFamily="34" charset="0"/>
            </a:endParaRPr>
          </a:p>
        </p:txBody>
      </p:sp>
      <p:sp>
        <p:nvSpPr>
          <p:cNvPr id="38915" name="TextBox 4"/>
          <p:cNvSpPr txBox="1">
            <a:spLocks noChangeArrowheads="1"/>
          </p:cNvSpPr>
          <p:nvPr/>
        </p:nvSpPr>
        <p:spPr bwMode="auto">
          <a:xfrm>
            <a:off x="76200" y="191869"/>
            <a:ext cx="8229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dirty="0">
                <a:solidFill>
                  <a:schemeClr val="bg1"/>
                </a:solidFill>
                <a:latin typeface="Tahoma" pitchFamily="34" charset="0"/>
                <a:cs typeface="Tahoma" pitchFamily="34" charset="0"/>
              </a:rPr>
              <a:t>FORMATS—CONSIDER</a:t>
            </a:r>
            <a:r>
              <a:rPr lang="en-US" altLang="en-US" sz="3600" dirty="0">
                <a:solidFill>
                  <a:schemeClr val="bg1"/>
                </a:solidFill>
                <a:latin typeface="Tahoma" pitchFamily="34" charset="0"/>
                <a:cs typeface="Tahoma" pitchFamily="34" charset="0"/>
              </a:rPr>
              <a:t> </a:t>
            </a:r>
            <a:r>
              <a:rPr lang="en-US" altLang="en-US" sz="3600" b="1" dirty="0">
                <a:solidFill>
                  <a:schemeClr val="bg1"/>
                </a:solidFill>
                <a:latin typeface="Tahoma" pitchFamily="34" charset="0"/>
                <a:cs typeface="Tahoma" pitchFamily="34" charset="0"/>
              </a:rPr>
              <a:t>LISTS</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2"/>
          <p:cNvSpPr txBox="1">
            <a:spLocks noChangeArrowheads="1"/>
          </p:cNvSpPr>
          <p:nvPr/>
        </p:nvSpPr>
        <p:spPr bwMode="auto">
          <a:xfrm>
            <a:off x="152400" y="192088"/>
            <a:ext cx="8991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dirty="0">
                <a:solidFill>
                  <a:schemeClr val="bg1"/>
                </a:solidFill>
                <a:latin typeface="Tahoma" pitchFamily="34" charset="0"/>
                <a:cs typeface="Tahoma" pitchFamily="34" charset="0"/>
              </a:rPr>
              <a:t>LIST</a:t>
            </a:r>
            <a:endParaRPr lang="en-US" altLang="en-US" sz="2800" b="1" dirty="0">
              <a:solidFill>
                <a:schemeClr val="bg1"/>
              </a:solidFill>
              <a:latin typeface="Tahoma" pitchFamily="34" charset="0"/>
              <a:cs typeface="Tahoma" pitchFamily="34" charset="0"/>
            </a:endParaRPr>
          </a:p>
        </p:txBody>
      </p:sp>
      <p:pic>
        <p:nvPicPr>
          <p:cNvPr id="3" name="Picture 2">
            <a:extLst>
              <a:ext uri="{FF2B5EF4-FFF2-40B4-BE49-F238E27FC236}">
                <a16:creationId xmlns:a16="http://schemas.microsoft.com/office/drawing/2014/main" id="{5572C460-08C9-B84F-B716-A8A78BDF9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23" y="762000"/>
            <a:ext cx="8763000" cy="5826803"/>
          </a:xfrm>
          <a:prstGeom prst="rect">
            <a:avLst/>
          </a:prstGeom>
        </p:spPr>
      </p:pic>
      <p:sp>
        <p:nvSpPr>
          <p:cNvPr id="7" name="TextBox 6">
            <a:extLst>
              <a:ext uri="{FF2B5EF4-FFF2-40B4-BE49-F238E27FC236}">
                <a16:creationId xmlns:a16="http://schemas.microsoft.com/office/drawing/2014/main" id="{DE947A96-AB7A-8846-8DBF-FD866CF4AB6D}"/>
              </a:ext>
            </a:extLst>
          </p:cNvPr>
          <p:cNvSpPr txBox="1"/>
          <p:nvPr/>
        </p:nvSpPr>
        <p:spPr>
          <a:xfrm>
            <a:off x="2971800" y="6519446"/>
            <a:ext cx="6172200" cy="338554"/>
          </a:xfrm>
          <a:prstGeom prst="rect">
            <a:avLst/>
          </a:prstGeom>
          <a:noFill/>
        </p:spPr>
        <p:txBody>
          <a:bodyPr wrap="square" rtlCol="0">
            <a:spAutoFit/>
          </a:bodyPr>
          <a:lstStyle/>
          <a:p>
            <a:pPr algn="r"/>
            <a:r>
              <a:rPr lang="en-US" sz="1600" b="1" dirty="0">
                <a:latin typeface="Tahoma" panose="020B0604030504040204" pitchFamily="34" charset="0"/>
                <a:ea typeface="Tahoma" panose="020B0604030504040204" pitchFamily="34" charset="0"/>
                <a:cs typeface="Tahoma" panose="020B0604030504040204" pitchFamily="34" charset="0"/>
              </a:rPr>
              <a:t>Minnetonka HS “Things we know for sure”</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85387" y="838200"/>
            <a:ext cx="856295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3"/>
          <p:cNvSpPr txBox="1">
            <a:spLocks noChangeArrowheads="1"/>
          </p:cNvSpPr>
          <p:nvPr/>
        </p:nvSpPr>
        <p:spPr bwMode="auto">
          <a:xfrm>
            <a:off x="76200" y="192088"/>
            <a:ext cx="7010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dirty="0">
                <a:solidFill>
                  <a:schemeClr val="bg1"/>
                </a:solidFill>
                <a:latin typeface="Tahoma" pitchFamily="34" charset="0"/>
                <a:cs typeface="Tahoma" pitchFamily="34" charset="0"/>
              </a:rPr>
              <a:t>TIMELINE</a:t>
            </a:r>
          </a:p>
        </p:txBody>
      </p:sp>
      <p:sp>
        <p:nvSpPr>
          <p:cNvPr id="5" name="TextBox 4"/>
          <p:cNvSpPr txBox="1"/>
          <p:nvPr/>
        </p:nvSpPr>
        <p:spPr>
          <a:xfrm>
            <a:off x="2971800" y="6519446"/>
            <a:ext cx="6172200" cy="338554"/>
          </a:xfrm>
          <a:prstGeom prst="rect">
            <a:avLst/>
          </a:prstGeom>
          <a:noFill/>
        </p:spPr>
        <p:txBody>
          <a:bodyPr wrap="square" rtlCol="0">
            <a:spAutoFit/>
          </a:bodyPr>
          <a:lstStyle/>
          <a:p>
            <a:pPr algn="r"/>
            <a:r>
              <a:rPr lang="en-US" sz="1600" b="1" dirty="0" err="1">
                <a:latin typeface="Tahoma" panose="020B0604030504040204" pitchFamily="34" charset="0"/>
                <a:ea typeface="Tahoma" panose="020B0604030504040204" pitchFamily="34" charset="0"/>
                <a:cs typeface="Tahoma" panose="020B0604030504040204" pitchFamily="34" charset="0"/>
              </a:rPr>
              <a:t>Vandegrift</a:t>
            </a:r>
            <a:r>
              <a:rPr lang="en-US" sz="1600" b="1" dirty="0">
                <a:latin typeface="Tahoma" panose="020B0604030504040204" pitchFamily="34" charset="0"/>
                <a:ea typeface="Tahoma" panose="020B0604030504040204" pitchFamily="34" charset="0"/>
                <a:cs typeface="Tahoma" panose="020B0604030504040204" pitchFamily="34" charset="0"/>
              </a:rPr>
              <a:t> High School “</a:t>
            </a:r>
            <a:r>
              <a:rPr lang="en-US" sz="1600" b="1" dirty="0" err="1">
                <a:latin typeface="Tahoma" panose="020B0604030504040204" pitchFamily="34" charset="0"/>
                <a:ea typeface="Tahoma" panose="020B0604030504040204" pitchFamily="34" charset="0"/>
                <a:cs typeface="Tahoma" panose="020B0604030504040204" pitchFamily="34" charset="0"/>
              </a:rPr>
              <a:t>cerTEN</a:t>
            </a:r>
            <a:r>
              <a:rPr lang="en-US" sz="1600" b="1" dirty="0">
                <a:latin typeface="Tahoma" panose="020B0604030504040204" pitchFamily="34" charset="0"/>
                <a:ea typeface="Tahoma" panose="020B0604030504040204" pitchFamily="34" charset="0"/>
                <a:cs typeface="Tahoma" panose="020B0604030504040204" pitchFamily="34" charset="0"/>
              </a:rPr>
              <a:t>”</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extBox 3"/>
          <p:cNvSpPr txBox="1">
            <a:spLocks noChangeArrowheads="1"/>
          </p:cNvSpPr>
          <p:nvPr/>
        </p:nvSpPr>
        <p:spPr bwMode="auto">
          <a:xfrm>
            <a:off x="228600" y="192088"/>
            <a:ext cx="7010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dirty="0">
                <a:solidFill>
                  <a:schemeClr val="bg1"/>
                </a:solidFill>
                <a:latin typeface="Tahoma" pitchFamily="34" charset="0"/>
                <a:cs typeface="Tahoma" pitchFamily="34" charset="0"/>
              </a:rPr>
              <a:t>NUMBERS</a:t>
            </a:r>
          </a:p>
        </p:txBody>
      </p:sp>
      <p:sp>
        <p:nvSpPr>
          <p:cNvPr id="5" name="TextBox 4"/>
          <p:cNvSpPr txBox="1"/>
          <p:nvPr/>
        </p:nvSpPr>
        <p:spPr>
          <a:xfrm>
            <a:off x="2872154" y="6519446"/>
            <a:ext cx="6172200" cy="338554"/>
          </a:xfrm>
          <a:prstGeom prst="rect">
            <a:avLst/>
          </a:prstGeom>
          <a:noFill/>
        </p:spPr>
        <p:txBody>
          <a:bodyPr wrap="square" rtlCol="0">
            <a:spAutoFit/>
          </a:bodyPr>
          <a:lstStyle/>
          <a:p>
            <a:pPr algn="r"/>
            <a:r>
              <a:rPr lang="en-US" sz="1600" b="1" dirty="0">
                <a:latin typeface="Tahoma" panose="020B0604030504040204" pitchFamily="34" charset="0"/>
                <a:ea typeface="Tahoma" panose="020B0604030504040204" pitchFamily="34" charset="0"/>
                <a:cs typeface="Tahoma" panose="020B0604030504040204" pitchFamily="34" charset="0"/>
              </a:rPr>
              <a:t>Hendrickson HS “Make it count”</a:t>
            </a:r>
          </a:p>
        </p:txBody>
      </p:sp>
      <p:pic>
        <p:nvPicPr>
          <p:cNvPr id="3" name="Picture 2">
            <a:extLst>
              <a:ext uri="{FF2B5EF4-FFF2-40B4-BE49-F238E27FC236}">
                <a16:creationId xmlns:a16="http://schemas.microsoft.com/office/drawing/2014/main" id="{CF16248A-322E-1C42-A834-FE74A5AD2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787400"/>
            <a:ext cx="8534400" cy="5689600"/>
          </a:xfrm>
          <a:prstGeom prst="rect">
            <a:avLst/>
          </a:prstGeom>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extBox 3"/>
          <p:cNvSpPr txBox="1">
            <a:spLocks noChangeArrowheads="1"/>
          </p:cNvSpPr>
          <p:nvPr/>
        </p:nvSpPr>
        <p:spPr bwMode="auto">
          <a:xfrm>
            <a:off x="228600" y="192088"/>
            <a:ext cx="7010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dirty="0">
                <a:solidFill>
                  <a:schemeClr val="bg1"/>
                </a:solidFill>
                <a:latin typeface="Tahoma" pitchFamily="34" charset="0"/>
                <a:cs typeface="Tahoma" pitchFamily="34" charset="0"/>
              </a:rPr>
              <a:t>NUMBERS</a:t>
            </a:r>
          </a:p>
        </p:txBody>
      </p:sp>
      <p:sp>
        <p:nvSpPr>
          <p:cNvPr id="5" name="TextBox 4"/>
          <p:cNvSpPr txBox="1"/>
          <p:nvPr/>
        </p:nvSpPr>
        <p:spPr>
          <a:xfrm>
            <a:off x="2872154" y="6519446"/>
            <a:ext cx="6172200" cy="338554"/>
          </a:xfrm>
          <a:prstGeom prst="rect">
            <a:avLst/>
          </a:prstGeom>
          <a:noFill/>
        </p:spPr>
        <p:txBody>
          <a:bodyPr wrap="square" rtlCol="0">
            <a:spAutoFit/>
          </a:bodyPr>
          <a:lstStyle/>
          <a:p>
            <a:pPr algn="r"/>
            <a:r>
              <a:rPr lang="en-US" sz="1600" b="1" dirty="0">
                <a:latin typeface="Tahoma" panose="020B0604030504040204" pitchFamily="34" charset="0"/>
                <a:ea typeface="Tahoma" panose="020B0604030504040204" pitchFamily="34" charset="0"/>
                <a:cs typeface="Tahoma" panose="020B0604030504040204" pitchFamily="34" charset="0"/>
              </a:rPr>
              <a:t>Episcopal School of Dallas “in addition to”</a:t>
            </a:r>
          </a:p>
        </p:txBody>
      </p:sp>
      <p:pic>
        <p:nvPicPr>
          <p:cNvPr id="4" name="Picture 3">
            <a:extLst>
              <a:ext uri="{FF2B5EF4-FFF2-40B4-BE49-F238E27FC236}">
                <a16:creationId xmlns:a16="http://schemas.microsoft.com/office/drawing/2014/main" id="{C8C95368-C495-5144-B1C6-3ECC4B46D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62000"/>
            <a:ext cx="8405130" cy="5681246"/>
          </a:xfrm>
          <a:prstGeom prst="rect">
            <a:avLst/>
          </a:prstGeom>
        </p:spPr>
      </p:pic>
    </p:spTree>
    <p:extLst>
      <p:ext uri="{BB962C8B-B14F-4D97-AF65-F5344CB8AC3E}">
        <p14:creationId xmlns:p14="http://schemas.microsoft.com/office/powerpoint/2010/main" val="1964984142"/>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15A1B9-3280-FB49-A1C8-54C3C724F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838199"/>
            <a:ext cx="8542813" cy="5710009"/>
          </a:xfrm>
          <a:prstGeom prst="rect">
            <a:avLst/>
          </a:prstGeom>
        </p:spPr>
      </p:pic>
      <p:sp>
        <p:nvSpPr>
          <p:cNvPr id="43011" name="TextBox 4"/>
          <p:cNvSpPr txBox="1">
            <a:spLocks noChangeArrowheads="1"/>
          </p:cNvSpPr>
          <p:nvPr/>
        </p:nvSpPr>
        <p:spPr bwMode="auto">
          <a:xfrm>
            <a:off x="152400" y="192088"/>
            <a:ext cx="7010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dirty="0">
                <a:solidFill>
                  <a:schemeClr val="bg1"/>
                </a:solidFill>
                <a:latin typeface="Tahoma" pitchFamily="34" charset="0"/>
                <a:cs typeface="Tahoma" pitchFamily="34" charset="0"/>
              </a:rPr>
              <a:t>NAME DROPPER</a:t>
            </a:r>
          </a:p>
        </p:txBody>
      </p:sp>
      <p:sp>
        <p:nvSpPr>
          <p:cNvPr id="6" name="TextBox 5"/>
          <p:cNvSpPr txBox="1"/>
          <p:nvPr/>
        </p:nvSpPr>
        <p:spPr>
          <a:xfrm>
            <a:off x="2954215" y="6548209"/>
            <a:ext cx="6172200" cy="338554"/>
          </a:xfrm>
          <a:prstGeom prst="rect">
            <a:avLst/>
          </a:prstGeom>
          <a:noFill/>
        </p:spPr>
        <p:txBody>
          <a:bodyPr wrap="square" rtlCol="0">
            <a:spAutoFit/>
          </a:bodyPr>
          <a:lstStyle/>
          <a:p>
            <a:pPr algn="r"/>
            <a:r>
              <a:rPr lang="en-US" sz="1600" b="1" dirty="0">
                <a:latin typeface="Tahoma" panose="020B0604030504040204" pitchFamily="34" charset="0"/>
                <a:ea typeface="Tahoma" panose="020B0604030504040204" pitchFamily="34" charset="0"/>
                <a:cs typeface="Tahoma" panose="020B0604030504040204" pitchFamily="34" charset="0"/>
              </a:rPr>
              <a:t>McKinney Boyd HS “Perspective”</a:t>
            </a:r>
          </a:p>
        </p:txBody>
      </p:sp>
      <p:pic>
        <p:nvPicPr>
          <p:cNvPr id="3" name="Picture 2">
            <a:extLst>
              <a:ext uri="{FF2B5EF4-FFF2-40B4-BE49-F238E27FC236}">
                <a16:creationId xmlns:a16="http://schemas.microsoft.com/office/drawing/2014/main" id="{A4F1371C-E568-384C-9BEB-8DE087936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1371600"/>
            <a:ext cx="6921500" cy="47117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3"/>
          <p:cNvSpPr txBox="1">
            <a:spLocks noChangeArrowheads="1"/>
          </p:cNvSpPr>
          <p:nvPr/>
        </p:nvSpPr>
        <p:spPr bwMode="auto">
          <a:xfrm>
            <a:off x="228600" y="192088"/>
            <a:ext cx="7010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dirty="0">
                <a:solidFill>
                  <a:schemeClr val="bg1"/>
                </a:solidFill>
                <a:latin typeface="Tahoma" pitchFamily="34" charset="0"/>
                <a:cs typeface="Tahoma" pitchFamily="34" charset="0"/>
              </a:rPr>
              <a:t>QUESTIONS</a:t>
            </a:r>
          </a:p>
        </p:txBody>
      </p:sp>
      <p:pic>
        <p:nvPicPr>
          <p:cNvPr id="44036"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2397"/>
          <a:stretch/>
        </p:blipFill>
        <p:spPr bwMode="auto">
          <a:xfrm>
            <a:off x="188913" y="832648"/>
            <a:ext cx="8726487" cy="573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971800" y="6519391"/>
            <a:ext cx="6172200" cy="338554"/>
          </a:xfrm>
          <a:prstGeom prst="rect">
            <a:avLst/>
          </a:prstGeom>
          <a:noFill/>
        </p:spPr>
        <p:txBody>
          <a:bodyPr wrap="square" rtlCol="0">
            <a:spAutoFit/>
          </a:bodyPr>
          <a:lstStyle/>
          <a:p>
            <a:pPr algn="r"/>
            <a:r>
              <a:rPr lang="en-US" sz="1600" b="1" dirty="0">
                <a:latin typeface="Tahoma" panose="020B0604030504040204" pitchFamily="34" charset="0"/>
                <a:ea typeface="Tahoma" panose="020B0604030504040204" pitchFamily="34" charset="0"/>
                <a:cs typeface="Tahoma" panose="020B0604030504040204" pitchFamily="34" charset="0"/>
              </a:rPr>
              <a:t>A.B. </a:t>
            </a:r>
            <a:r>
              <a:rPr lang="en-US" sz="1600" b="1" dirty="0" err="1">
                <a:latin typeface="Tahoma" panose="020B0604030504040204" pitchFamily="34" charset="0"/>
                <a:ea typeface="Tahoma" panose="020B0604030504040204" pitchFamily="34" charset="0"/>
                <a:cs typeface="Tahoma" panose="020B0604030504040204" pitchFamily="34" charset="0"/>
              </a:rPr>
              <a:t>Maclay</a:t>
            </a:r>
            <a:r>
              <a:rPr lang="en-US" sz="1600" b="1" dirty="0">
                <a:latin typeface="Tahoma" panose="020B0604030504040204" pitchFamily="34" charset="0"/>
                <a:ea typeface="Tahoma" panose="020B0604030504040204" pitchFamily="34" charset="0"/>
                <a:cs typeface="Tahoma" panose="020B0604030504040204" pitchFamily="34" charset="0"/>
              </a:rPr>
              <a:t> School “Wait…What?”</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638"/>
          <a:stretch/>
        </p:blipFill>
        <p:spPr bwMode="auto">
          <a:xfrm>
            <a:off x="152400" y="870230"/>
            <a:ext cx="8839200" cy="568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3"/>
          <p:cNvSpPr txBox="1">
            <a:spLocks noChangeArrowheads="1"/>
          </p:cNvSpPr>
          <p:nvPr/>
        </p:nvSpPr>
        <p:spPr bwMode="auto">
          <a:xfrm>
            <a:off x="152400" y="192088"/>
            <a:ext cx="7010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dirty="0">
                <a:solidFill>
                  <a:schemeClr val="bg1"/>
                </a:solidFill>
                <a:latin typeface="Tahoma" pitchFamily="34" charset="0"/>
                <a:cs typeface="Tahoma" pitchFamily="34" charset="0"/>
              </a:rPr>
              <a:t>EXAMPLES</a:t>
            </a:r>
          </a:p>
        </p:txBody>
      </p:sp>
      <p:sp>
        <p:nvSpPr>
          <p:cNvPr id="5" name="TextBox 4"/>
          <p:cNvSpPr txBox="1"/>
          <p:nvPr/>
        </p:nvSpPr>
        <p:spPr>
          <a:xfrm>
            <a:off x="2813538" y="6518031"/>
            <a:ext cx="6172200" cy="338554"/>
          </a:xfrm>
          <a:prstGeom prst="rect">
            <a:avLst/>
          </a:prstGeom>
          <a:noFill/>
        </p:spPr>
        <p:txBody>
          <a:bodyPr wrap="square" rtlCol="0">
            <a:spAutoFit/>
          </a:bodyPr>
          <a:lstStyle/>
          <a:p>
            <a:pPr algn="r"/>
            <a:r>
              <a:rPr lang="en-US" sz="1600" b="1" dirty="0">
                <a:latin typeface="Tahoma" panose="020B0604030504040204" pitchFamily="34" charset="0"/>
                <a:ea typeface="Tahoma" panose="020B0604030504040204" pitchFamily="34" charset="0"/>
                <a:cs typeface="Tahoma" panose="020B0604030504040204" pitchFamily="34" charset="0"/>
              </a:rPr>
              <a:t>Thrall High School “Everything in Between”</a:t>
            </a:r>
          </a:p>
        </p:txBody>
      </p:sp>
      <p:pic>
        <p:nvPicPr>
          <p:cNvPr id="6"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462" t="67090" r="53069" b="10694"/>
          <a:stretch/>
        </p:blipFill>
        <p:spPr bwMode="auto">
          <a:xfrm>
            <a:off x="641267" y="1143000"/>
            <a:ext cx="6600201"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3421" t="65361" r="6852" b="8443"/>
          <a:stretch/>
        </p:blipFill>
        <p:spPr bwMode="auto">
          <a:xfrm>
            <a:off x="617516" y="3276599"/>
            <a:ext cx="6545284" cy="2792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6"/>
          <p:cNvSpPr txBox="1">
            <a:spLocks noChangeArrowheads="1"/>
          </p:cNvSpPr>
          <p:nvPr/>
        </p:nvSpPr>
        <p:spPr bwMode="auto">
          <a:xfrm>
            <a:off x="76200" y="192087"/>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dirty="0">
                <a:solidFill>
                  <a:schemeClr val="bg1"/>
                </a:solidFill>
                <a:latin typeface="Tahoma" pitchFamily="34" charset="0"/>
                <a:cs typeface="Tahoma" pitchFamily="34" charset="0"/>
              </a:rPr>
              <a:t>REPETITION, IN OTHER WORDS</a:t>
            </a:r>
          </a:p>
        </p:txBody>
      </p:sp>
      <p:sp>
        <p:nvSpPr>
          <p:cNvPr id="47107" name="Rectangle 5"/>
          <p:cNvSpPr>
            <a:spLocks noChangeArrowheads="1"/>
          </p:cNvSpPr>
          <p:nvPr/>
        </p:nvSpPr>
        <p:spPr bwMode="auto">
          <a:xfrm>
            <a:off x="533400" y="2362200"/>
            <a:ext cx="82296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lnSpc>
                <a:spcPct val="150000"/>
              </a:lnSpc>
            </a:pPr>
            <a:r>
              <a:rPr lang="en-US" altLang="en-US" sz="3600" dirty="0">
                <a:latin typeface="Tahoma" pitchFamily="34" charset="0"/>
                <a:cs typeface="Tahoma" pitchFamily="34" charset="0"/>
              </a:rPr>
              <a:t>When used deliberately, </a:t>
            </a:r>
            <a:r>
              <a:rPr lang="en-US" altLang="en-US" sz="3600" b="1" dirty="0">
                <a:latin typeface="Tahoma" pitchFamily="34" charset="0"/>
                <a:cs typeface="Tahoma" pitchFamily="34" charset="0"/>
              </a:rPr>
              <a:t>REPETITION</a:t>
            </a:r>
            <a:r>
              <a:rPr lang="en-US" altLang="en-US" sz="3600" dirty="0">
                <a:latin typeface="Tahoma" pitchFamily="34" charset="0"/>
                <a:cs typeface="Tahoma" pitchFamily="34" charset="0"/>
              </a:rPr>
              <a:t> is an effective strategy for achieving </a:t>
            </a:r>
            <a:r>
              <a:rPr lang="en-US" altLang="en-US" sz="3600" b="1" dirty="0">
                <a:latin typeface="Tahoma" pitchFamily="34" charset="0"/>
                <a:cs typeface="Tahoma" pitchFamily="34" charset="0"/>
              </a:rPr>
              <a:t>EMPHASIS</a:t>
            </a:r>
            <a:r>
              <a:rPr lang="en-US" altLang="en-US" sz="3600" dirty="0">
                <a:latin typeface="Tahoma" pitchFamily="34" charset="0"/>
                <a:cs typeface="Tahoma" pitchFamily="34" charset="0"/>
              </a:rPr>
              <a:t>.  </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2" name="Rectangle 4"/>
          <p:cNvSpPr>
            <a:spLocks noChangeArrowheads="1"/>
          </p:cNvSpPr>
          <p:nvPr/>
        </p:nvSpPr>
        <p:spPr bwMode="auto">
          <a:xfrm>
            <a:off x="1504225" y="2140803"/>
            <a:ext cx="8305800" cy="990600"/>
          </a:xfrm>
          <a:prstGeom prst="rect">
            <a:avLst/>
          </a:prstGeom>
          <a:noFill/>
          <a:ln w="9525">
            <a:noFill/>
            <a:miter lim="800000"/>
            <a:headEnd/>
            <a:tailEnd/>
          </a:ln>
        </p:spPr>
        <p:txBody>
          <a:bodyPr anchor="ctr"/>
          <a:lstStyle/>
          <a:p>
            <a:pPr algn="ctr">
              <a:lnSpc>
                <a:spcPct val="55000"/>
              </a:lnSpc>
              <a:defRPr/>
            </a:pPr>
            <a:r>
              <a:rPr lang="en-US" sz="13800" b="1" i="1" dirty="0">
                <a:solidFill>
                  <a:srgbClr val="00B0F0"/>
                </a:solidFill>
                <a:latin typeface="Tahoma" pitchFamily="34" charset="0"/>
              </a:rPr>
              <a:t>voice</a:t>
            </a:r>
          </a:p>
        </p:txBody>
      </p:sp>
      <p:sp>
        <p:nvSpPr>
          <p:cNvPr id="20484" name="Rectangle 3"/>
          <p:cNvSpPr>
            <a:spLocks noChangeArrowheads="1"/>
          </p:cNvSpPr>
          <p:nvPr/>
        </p:nvSpPr>
        <p:spPr bwMode="auto">
          <a:xfrm>
            <a:off x="2057400" y="2833806"/>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4800" dirty="0">
                <a:solidFill>
                  <a:schemeClr val="bg1"/>
                </a:solidFill>
                <a:latin typeface="Tahoma" pitchFamily="34" charset="0"/>
                <a:cs typeface="Tahoma" pitchFamily="34" charset="0"/>
              </a:rPr>
              <a:t>and</a:t>
            </a:r>
          </a:p>
        </p:txBody>
      </p:sp>
      <p:sp>
        <p:nvSpPr>
          <p:cNvPr id="20485" name="Rectangle 3"/>
          <p:cNvSpPr>
            <a:spLocks noChangeArrowheads="1"/>
          </p:cNvSpPr>
          <p:nvPr/>
        </p:nvSpPr>
        <p:spPr bwMode="auto">
          <a:xfrm>
            <a:off x="1219200" y="1029612"/>
            <a:ext cx="55094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4800" dirty="0">
                <a:solidFill>
                  <a:schemeClr val="bg1"/>
                </a:solidFill>
                <a:latin typeface="Tahoma" pitchFamily="34" charset="0"/>
                <a:cs typeface="Tahoma" pitchFamily="34" charset="0"/>
              </a:rPr>
              <a:t>Choose the right</a:t>
            </a:r>
          </a:p>
        </p:txBody>
      </p:sp>
      <p:sp>
        <p:nvSpPr>
          <p:cNvPr id="6" name="Rectangle 4">
            <a:extLst>
              <a:ext uri="{FF2B5EF4-FFF2-40B4-BE49-F238E27FC236}">
                <a16:creationId xmlns:a16="http://schemas.microsoft.com/office/drawing/2014/main" id="{CB31FEA2-50BF-B447-8B6A-DDBE737E4376}"/>
              </a:ext>
            </a:extLst>
          </p:cNvPr>
          <p:cNvSpPr>
            <a:spLocks noChangeArrowheads="1"/>
          </p:cNvSpPr>
          <p:nvPr/>
        </p:nvSpPr>
        <p:spPr bwMode="auto">
          <a:xfrm>
            <a:off x="0" y="3878381"/>
            <a:ext cx="6096000" cy="990600"/>
          </a:xfrm>
          <a:prstGeom prst="rect">
            <a:avLst/>
          </a:prstGeom>
          <a:noFill/>
          <a:ln w="9525">
            <a:noFill/>
            <a:miter lim="800000"/>
            <a:headEnd/>
            <a:tailEnd/>
          </a:ln>
        </p:spPr>
        <p:txBody>
          <a:bodyPr anchor="ctr"/>
          <a:lstStyle/>
          <a:p>
            <a:pPr algn="ctr">
              <a:lnSpc>
                <a:spcPct val="55000"/>
              </a:lnSpc>
              <a:defRPr/>
            </a:pPr>
            <a:r>
              <a:rPr lang="en-US" sz="13800" b="1" i="1" dirty="0">
                <a:solidFill>
                  <a:srgbClr val="00B0F0"/>
                </a:solidFill>
                <a:latin typeface="Tahoma" pitchFamily="34" charset="0"/>
              </a:rPr>
              <a:t>tone</a:t>
            </a:r>
          </a:p>
        </p:txBody>
      </p:sp>
      <p:sp>
        <p:nvSpPr>
          <p:cNvPr id="8" name="Rectangle 3">
            <a:extLst>
              <a:ext uri="{FF2B5EF4-FFF2-40B4-BE49-F238E27FC236}">
                <a16:creationId xmlns:a16="http://schemas.microsoft.com/office/drawing/2014/main" id="{F5F0AE56-7882-7141-83CD-2B7450E5A5D3}"/>
              </a:ext>
            </a:extLst>
          </p:cNvPr>
          <p:cNvSpPr>
            <a:spLocks noChangeArrowheads="1"/>
          </p:cNvSpPr>
          <p:nvPr/>
        </p:nvSpPr>
        <p:spPr bwMode="auto">
          <a:xfrm>
            <a:off x="3275875" y="4579203"/>
            <a:ext cx="4762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4800" dirty="0">
                <a:solidFill>
                  <a:schemeClr val="bg1"/>
                </a:solidFill>
                <a:latin typeface="Tahoma" pitchFamily="34" charset="0"/>
                <a:cs typeface="Tahoma" pitchFamily="34" charset="0"/>
              </a:rPr>
              <a:t>for your theme.</a:t>
            </a:r>
          </a:p>
        </p:txBody>
      </p:sp>
    </p:spTree>
    <p:extLst>
      <p:ext uri="{BB962C8B-B14F-4D97-AF65-F5344CB8AC3E}">
        <p14:creationId xmlns:p14="http://schemas.microsoft.com/office/powerpoint/2010/main" val="21361127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869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48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692" grpId="0"/>
      <p:bldP spid="20484" grpId="0"/>
      <p:bldP spid="20485" grpId="0"/>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762000" y="1219200"/>
            <a:ext cx="7315200" cy="48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lnSpc>
                <a:spcPct val="155000"/>
              </a:lnSpc>
            </a:pPr>
            <a:r>
              <a:rPr lang="en-US" altLang="en-US" sz="2200" i="1">
                <a:latin typeface="Tahoma" pitchFamily="34" charset="0"/>
                <a:cs typeface="Tahoma" pitchFamily="34" charset="0"/>
              </a:rPr>
              <a:t>          Remember the day I borrowed your brand new car, and I dented it? I thought you'd kill me, </a:t>
            </a:r>
            <a:r>
              <a:rPr lang="en-US" altLang="en-US" sz="2200" i="1" u="sng">
                <a:latin typeface="Tahoma" pitchFamily="34" charset="0"/>
                <a:cs typeface="Tahoma" pitchFamily="34" charset="0"/>
              </a:rPr>
              <a:t>but you didn't</a:t>
            </a:r>
            <a:r>
              <a:rPr lang="en-US" altLang="en-US" sz="2200" i="1">
                <a:latin typeface="Tahoma" pitchFamily="34" charset="0"/>
                <a:cs typeface="Tahoma" pitchFamily="34" charset="0"/>
              </a:rPr>
              <a:t>. Remember the time I dragged you to the beach, and you said it would rain, and it did? I thought you'd say, "I told you so," </a:t>
            </a:r>
            <a:r>
              <a:rPr lang="en-US" altLang="en-US" sz="2200" i="1" u="sng">
                <a:latin typeface="Tahoma" pitchFamily="34" charset="0"/>
                <a:cs typeface="Tahoma" pitchFamily="34" charset="0"/>
              </a:rPr>
              <a:t>but you didn't</a:t>
            </a:r>
            <a:r>
              <a:rPr lang="en-US" altLang="en-US" sz="2200" i="1">
                <a:latin typeface="Tahoma" pitchFamily="34" charset="0"/>
                <a:cs typeface="Tahoma" pitchFamily="34" charset="0"/>
              </a:rPr>
              <a:t>. Do you remember the time I flirted with all the guys to make you jealous and you were? I thought you'd leave me, </a:t>
            </a:r>
            <a:r>
              <a:rPr lang="en-US" altLang="en-US" sz="2200" i="1" u="sng">
                <a:latin typeface="Tahoma" pitchFamily="34" charset="0"/>
                <a:cs typeface="Tahoma" pitchFamily="34" charset="0"/>
              </a:rPr>
              <a:t>but you didn't</a:t>
            </a:r>
            <a:r>
              <a:rPr lang="en-US" altLang="en-US" sz="2200" i="1">
                <a:latin typeface="Tahoma" pitchFamily="34" charset="0"/>
                <a:cs typeface="Tahoma" pitchFamily="34" charset="0"/>
              </a:rPr>
              <a:t>. Do you remember the time I spilled strawberry pie all over your car rug? I thought you'd hit me, </a:t>
            </a:r>
            <a:r>
              <a:rPr lang="en-US" altLang="en-US" sz="2200" i="1" u="sng">
                <a:latin typeface="Tahoma" pitchFamily="34" charset="0"/>
                <a:cs typeface="Tahoma" pitchFamily="34" charset="0"/>
              </a:rPr>
              <a:t>but you didn't</a:t>
            </a:r>
            <a:r>
              <a:rPr lang="en-US" altLang="en-US" sz="2200" i="1">
                <a:latin typeface="Tahoma" pitchFamily="34" charset="0"/>
                <a:cs typeface="Tahoma" pitchFamily="34" charset="0"/>
              </a:rPr>
              <a:t>. </a:t>
            </a:r>
          </a:p>
        </p:txBody>
      </p:sp>
      <p:sp>
        <p:nvSpPr>
          <p:cNvPr id="48132" name="TextBox 6"/>
          <p:cNvSpPr txBox="1">
            <a:spLocks noChangeArrowheads="1"/>
          </p:cNvSpPr>
          <p:nvPr/>
        </p:nvSpPr>
        <p:spPr bwMode="auto">
          <a:xfrm>
            <a:off x="0" y="192087"/>
            <a:ext cx="7010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dirty="0">
                <a:solidFill>
                  <a:schemeClr val="bg1"/>
                </a:solidFill>
                <a:latin typeface="Tahoma" pitchFamily="34" charset="0"/>
                <a:cs typeface="Tahoma" pitchFamily="34" charset="0"/>
              </a:rPr>
              <a:t>USE REPETITION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60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838200" y="1295400"/>
            <a:ext cx="73914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lnSpc>
                <a:spcPct val="155000"/>
              </a:lnSpc>
            </a:pPr>
            <a:r>
              <a:rPr lang="en-US" altLang="en-US" sz="2200" i="1" dirty="0">
                <a:latin typeface="Tahoma" pitchFamily="34" charset="0"/>
                <a:cs typeface="Tahoma" pitchFamily="34" charset="0"/>
              </a:rPr>
              <a:t>And remember the time I forgot to tell you that the dance was formal, and you showed up in jeans. I thought you'd drop me, </a:t>
            </a:r>
            <a:r>
              <a:rPr lang="en-US" altLang="en-US" sz="2200" i="1" u="sng" dirty="0">
                <a:latin typeface="Tahoma" pitchFamily="34" charset="0"/>
                <a:cs typeface="Tahoma" pitchFamily="34" charset="0"/>
              </a:rPr>
              <a:t>but you didn't</a:t>
            </a:r>
            <a:r>
              <a:rPr lang="en-US" altLang="en-US" sz="2200" i="1" dirty="0">
                <a:latin typeface="Tahoma" pitchFamily="34" charset="0"/>
                <a:cs typeface="Tahoma" pitchFamily="34" charset="0"/>
              </a:rPr>
              <a:t>. Yes, there were lots of things you didn't do. But </a:t>
            </a:r>
            <a:r>
              <a:rPr lang="en-US" altLang="en-US" sz="2200" i="1" u="sng" dirty="0">
                <a:latin typeface="Tahoma" pitchFamily="34" charset="0"/>
                <a:cs typeface="Tahoma" pitchFamily="34" charset="0"/>
              </a:rPr>
              <a:t>you put up with me</a:t>
            </a:r>
            <a:r>
              <a:rPr lang="en-US" altLang="en-US" sz="2200" i="1" dirty="0">
                <a:latin typeface="Tahoma" pitchFamily="34" charset="0"/>
                <a:cs typeface="Tahoma" pitchFamily="34" charset="0"/>
              </a:rPr>
              <a:t>, and </a:t>
            </a:r>
            <a:r>
              <a:rPr lang="en-US" altLang="en-US" sz="2200" i="1" u="sng" dirty="0">
                <a:latin typeface="Tahoma" pitchFamily="34" charset="0"/>
                <a:cs typeface="Tahoma" pitchFamily="34" charset="0"/>
              </a:rPr>
              <a:t>you loved me</a:t>
            </a:r>
            <a:r>
              <a:rPr lang="en-US" altLang="en-US" sz="2200" i="1" dirty="0">
                <a:latin typeface="Tahoma" pitchFamily="34" charset="0"/>
                <a:cs typeface="Tahoma" pitchFamily="34" charset="0"/>
              </a:rPr>
              <a:t>, and </a:t>
            </a:r>
            <a:r>
              <a:rPr lang="en-US" altLang="en-US" sz="2200" i="1" u="sng" dirty="0">
                <a:latin typeface="Tahoma" pitchFamily="34" charset="0"/>
                <a:cs typeface="Tahoma" pitchFamily="34" charset="0"/>
              </a:rPr>
              <a:t>you protected me</a:t>
            </a:r>
            <a:r>
              <a:rPr lang="en-US" altLang="en-US" sz="2200" i="1" dirty="0">
                <a:latin typeface="Tahoma" pitchFamily="34" charset="0"/>
                <a:cs typeface="Tahoma" pitchFamily="34" charset="0"/>
              </a:rPr>
              <a:t>. There were lots of things I wanted to make up to you when you returned from Vietnam. </a:t>
            </a:r>
          </a:p>
          <a:p>
            <a:pPr eaLnBrk="1" hangingPunct="1">
              <a:lnSpc>
                <a:spcPct val="155000"/>
              </a:lnSpc>
            </a:pPr>
            <a:r>
              <a:rPr lang="en-US" altLang="en-US" sz="2200" i="1" u="sng" dirty="0">
                <a:latin typeface="Tahoma" pitchFamily="34" charset="0"/>
                <a:cs typeface="Tahoma" pitchFamily="34" charset="0"/>
              </a:rPr>
              <a:t>But you didn't</a:t>
            </a:r>
            <a:r>
              <a:rPr lang="en-US" altLang="en-US" sz="2200" i="1" dirty="0">
                <a:latin typeface="Tahoma" pitchFamily="34" charset="0"/>
                <a:cs typeface="Tahoma" pitchFamily="34" charset="0"/>
              </a:rPr>
              <a:t>. </a:t>
            </a:r>
          </a:p>
          <a:p>
            <a:pPr eaLnBrk="1" hangingPunct="1">
              <a:lnSpc>
                <a:spcPct val="155000"/>
              </a:lnSpc>
            </a:pPr>
            <a:endParaRPr lang="en-US" altLang="en-US" sz="2200" dirty="0">
              <a:latin typeface="Tahoma" pitchFamily="34" charset="0"/>
              <a:cs typeface="Tahoma" pitchFamily="34" charset="0"/>
            </a:endParaRPr>
          </a:p>
          <a:p>
            <a:pPr eaLnBrk="1" hangingPunct="1">
              <a:lnSpc>
                <a:spcPct val="155000"/>
              </a:lnSpc>
            </a:pPr>
            <a:r>
              <a:rPr lang="en-US" altLang="en-US" sz="2200" dirty="0">
                <a:latin typeface="Tahoma" pitchFamily="34" charset="0"/>
                <a:cs typeface="Tahoma" pitchFamily="34" charset="0"/>
              </a:rPr>
              <a:t>-Leo </a:t>
            </a:r>
            <a:r>
              <a:rPr lang="en-US" altLang="en-US" sz="2200" dirty="0" err="1">
                <a:latin typeface="Tahoma" pitchFamily="34" charset="0"/>
                <a:cs typeface="Tahoma" pitchFamily="34" charset="0"/>
              </a:rPr>
              <a:t>Buscaglia</a:t>
            </a:r>
            <a:endParaRPr lang="en-US" altLang="en-US" sz="2200" dirty="0">
              <a:latin typeface="Tahoma" pitchFamily="34" charset="0"/>
              <a:cs typeface="Tahoma" pitchFamily="34" charset="0"/>
            </a:endParaRPr>
          </a:p>
          <a:p>
            <a:pPr eaLnBrk="1" hangingPunct="1"/>
            <a:endParaRPr lang="en-US" altLang="en-US" sz="2200" i="1" dirty="0">
              <a:solidFill>
                <a:schemeClr val="bg1"/>
              </a:solidFill>
              <a:latin typeface="Tahoma" pitchFamily="34" charset="0"/>
              <a:cs typeface="Tahoma" pitchFamily="34" charset="0"/>
            </a:endParaRPr>
          </a:p>
        </p:txBody>
      </p:sp>
      <p:sp>
        <p:nvSpPr>
          <p:cNvPr id="48132" name="TextBox 6"/>
          <p:cNvSpPr txBox="1">
            <a:spLocks noChangeArrowheads="1"/>
          </p:cNvSpPr>
          <p:nvPr/>
        </p:nvSpPr>
        <p:spPr bwMode="auto">
          <a:xfrm>
            <a:off x="76200" y="192087"/>
            <a:ext cx="7010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dirty="0">
                <a:solidFill>
                  <a:schemeClr val="bg1"/>
                </a:solidFill>
                <a:latin typeface="Tahoma" pitchFamily="34" charset="0"/>
                <a:cs typeface="Tahoma" pitchFamily="34" charset="0"/>
              </a:rPr>
              <a:t>USE REPETITION</a:t>
            </a:r>
          </a:p>
        </p:txBody>
      </p:sp>
    </p:spTree>
    <p:extLst>
      <p:ext uri="{BB962C8B-B14F-4D97-AF65-F5344CB8AC3E}">
        <p14:creationId xmlns:p14="http://schemas.microsoft.com/office/powerpoint/2010/main" val="139256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TextBox 6"/>
          <p:cNvSpPr txBox="1">
            <a:spLocks noChangeArrowheads="1"/>
          </p:cNvSpPr>
          <p:nvPr/>
        </p:nvSpPr>
        <p:spPr bwMode="auto">
          <a:xfrm>
            <a:off x="76200" y="1920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dirty="0">
                <a:solidFill>
                  <a:schemeClr val="bg1"/>
                </a:solidFill>
                <a:latin typeface="Tahoma" pitchFamily="34" charset="0"/>
                <a:cs typeface="Tahoma" pitchFamily="34" charset="0"/>
              </a:rPr>
              <a:t>REPETITION, IN OTHER WORDS</a:t>
            </a:r>
          </a:p>
        </p:txBody>
      </p:sp>
      <p:sp>
        <p:nvSpPr>
          <p:cNvPr id="7" name="TextBox 6"/>
          <p:cNvSpPr txBox="1"/>
          <p:nvPr/>
        </p:nvSpPr>
        <p:spPr>
          <a:xfrm>
            <a:off x="2895600" y="6519446"/>
            <a:ext cx="6172200" cy="338554"/>
          </a:xfrm>
          <a:prstGeom prst="rect">
            <a:avLst/>
          </a:prstGeom>
          <a:noFill/>
        </p:spPr>
        <p:txBody>
          <a:bodyPr wrap="square" rtlCol="0">
            <a:spAutoFit/>
          </a:bodyPr>
          <a:lstStyle/>
          <a:p>
            <a:pPr algn="r"/>
            <a:r>
              <a:rPr lang="en-US" sz="1600" b="1" dirty="0">
                <a:latin typeface="Tahoma" panose="020B0604030504040204" pitchFamily="34" charset="0"/>
                <a:ea typeface="Tahoma" panose="020B0604030504040204" pitchFamily="34" charset="0"/>
                <a:cs typeface="Tahoma" panose="020B0604030504040204" pitchFamily="34" charset="0"/>
              </a:rPr>
              <a:t>Memorial HS ”There’s more”</a:t>
            </a:r>
          </a:p>
        </p:txBody>
      </p:sp>
      <p:pic>
        <p:nvPicPr>
          <p:cNvPr id="3" name="Picture 2">
            <a:extLst>
              <a:ext uri="{FF2B5EF4-FFF2-40B4-BE49-F238E27FC236}">
                <a16:creationId xmlns:a16="http://schemas.microsoft.com/office/drawing/2014/main" id="{85868DE6-CE6D-B743-B4B6-CA7F7A8939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795" y="762000"/>
            <a:ext cx="8667605" cy="5757446"/>
          </a:xfrm>
          <a:prstGeom prst="rect">
            <a:avLst/>
          </a:prstGeom>
        </p:spPr>
      </p:pic>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ChangeArrowheads="1"/>
          </p:cNvSpPr>
          <p:nvPr/>
        </p:nvSpPr>
        <p:spPr bwMode="auto">
          <a:xfrm>
            <a:off x="304800" y="858838"/>
            <a:ext cx="8382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2800" dirty="0">
                <a:solidFill>
                  <a:srgbClr val="282828"/>
                </a:solidFill>
                <a:latin typeface="Tahoma" pitchFamily="34" charset="0"/>
                <a:cs typeface="Tahoma" pitchFamily="34" charset="0"/>
              </a:rPr>
              <a:t>If you're a fan of Monty Python’s Flying Circus, you may recall how John Cleese used repetition beyond the point of absurdity in the Dead Parrot Sketch:</a:t>
            </a:r>
            <a:endParaRPr lang="en-US" altLang="en-US" sz="2800" i="1" dirty="0">
              <a:latin typeface="Tahoma" pitchFamily="34" charset="0"/>
              <a:cs typeface="Tahoma" pitchFamily="34" charset="0"/>
            </a:endParaRPr>
          </a:p>
        </p:txBody>
      </p:sp>
      <p:sp>
        <p:nvSpPr>
          <p:cNvPr id="51203" name="TextBox 6"/>
          <p:cNvSpPr txBox="1">
            <a:spLocks noChangeArrowheads="1"/>
          </p:cNvSpPr>
          <p:nvPr/>
        </p:nvSpPr>
        <p:spPr bwMode="auto">
          <a:xfrm>
            <a:off x="152400" y="1920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dirty="0">
                <a:solidFill>
                  <a:schemeClr val="bg1"/>
                </a:solidFill>
                <a:latin typeface="Tahoma" pitchFamily="34" charset="0"/>
                <a:cs typeface="Tahoma" pitchFamily="34" charset="0"/>
              </a:rPr>
              <a:t>REPETITION, IN OTHER WORDS</a:t>
            </a:r>
          </a:p>
        </p:txBody>
      </p:sp>
      <p:sp>
        <p:nvSpPr>
          <p:cNvPr id="4" name="Rectangle 7">
            <a:extLst>
              <a:ext uri="{FF2B5EF4-FFF2-40B4-BE49-F238E27FC236}">
                <a16:creationId xmlns:a16="http://schemas.microsoft.com/office/drawing/2014/main" id="{3BA92A31-0391-C644-AA0C-95D7963B7B4C}"/>
              </a:ext>
            </a:extLst>
          </p:cNvPr>
          <p:cNvSpPr>
            <a:spLocks noChangeArrowheads="1"/>
          </p:cNvSpPr>
          <p:nvPr/>
        </p:nvSpPr>
        <p:spPr bwMode="auto">
          <a:xfrm>
            <a:off x="304800" y="2380595"/>
            <a:ext cx="86106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altLang="en-US" sz="2800" i="1" dirty="0">
                <a:latin typeface="Tahoma" pitchFamily="34" charset="0"/>
                <a:cs typeface="Tahoma" pitchFamily="34" charset="0"/>
              </a:rPr>
              <a:t>    He's passed on! This parrot is no more! He has ceased to be! He's expired and gone to meet his maker! He's a stiff! Bereft of life, he rests in peace! If you hadn't nailed him to the perch he'd be pushing up the daisies! His metabolic processes are now history! </a:t>
            </a:r>
          </a:p>
          <a:p>
            <a:r>
              <a:rPr lang="en-US" altLang="en-US" sz="2800" i="1" dirty="0">
                <a:latin typeface="Tahoma" pitchFamily="34" charset="0"/>
                <a:cs typeface="Tahoma" pitchFamily="34" charset="0"/>
              </a:rPr>
              <a:t>    He's off the twig! He's kicked the bucket, he's shuffled off his mortal coil, run down the curtain and joined the </a:t>
            </a:r>
            <a:r>
              <a:rPr lang="en-US" altLang="en-US" sz="2800" i="1" dirty="0" err="1">
                <a:latin typeface="Tahoma" pitchFamily="34" charset="0"/>
                <a:cs typeface="Tahoma" pitchFamily="34" charset="0"/>
              </a:rPr>
              <a:t>bleedin</a:t>
            </a:r>
            <a:r>
              <a:rPr lang="en-US" altLang="en-US" sz="2800" i="1" dirty="0">
                <a:latin typeface="Tahoma" pitchFamily="34" charset="0"/>
                <a:cs typeface="Tahoma" pitchFamily="34" charset="0"/>
              </a:rPr>
              <a:t>' choir invisible! THIS IS AN EX-PARROT! </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TextBox 4"/>
          <p:cNvSpPr txBox="1">
            <a:spLocks noChangeArrowheads="1"/>
          </p:cNvSpPr>
          <p:nvPr/>
        </p:nvSpPr>
        <p:spPr bwMode="auto">
          <a:xfrm>
            <a:off x="228600" y="192088"/>
            <a:ext cx="7010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dirty="0">
                <a:solidFill>
                  <a:schemeClr val="bg1"/>
                </a:solidFill>
                <a:latin typeface="Tahoma" pitchFamily="34" charset="0"/>
                <a:cs typeface="Tahoma" pitchFamily="34" charset="0"/>
              </a:rPr>
              <a:t>REPETITION </a:t>
            </a:r>
            <a:r>
              <a:rPr lang="en-US" altLang="en-US" sz="2400" b="1" dirty="0">
                <a:solidFill>
                  <a:schemeClr val="bg1"/>
                </a:solidFill>
                <a:latin typeface="Tahoma" pitchFamily="34" charset="0"/>
                <a:cs typeface="Tahoma" pitchFamily="34" charset="0"/>
              </a:rPr>
              <a:t>with synonyms</a:t>
            </a:r>
          </a:p>
        </p:txBody>
      </p:sp>
      <p:sp>
        <p:nvSpPr>
          <p:cNvPr id="5" name="TextBox 4"/>
          <p:cNvSpPr txBox="1"/>
          <p:nvPr/>
        </p:nvSpPr>
        <p:spPr>
          <a:xfrm>
            <a:off x="2965938" y="6477000"/>
            <a:ext cx="6172200" cy="338554"/>
          </a:xfrm>
          <a:prstGeom prst="rect">
            <a:avLst/>
          </a:prstGeom>
          <a:noFill/>
        </p:spPr>
        <p:txBody>
          <a:bodyPr wrap="square" rtlCol="0">
            <a:spAutoFit/>
          </a:bodyPr>
          <a:lstStyle/>
          <a:p>
            <a:pPr algn="r"/>
            <a:r>
              <a:rPr lang="en-US" sz="1600" b="1" dirty="0">
                <a:latin typeface="Tahoma" panose="020B0604030504040204" pitchFamily="34" charset="0"/>
                <a:ea typeface="Tahoma" panose="020B0604030504040204" pitchFamily="34" charset="0"/>
                <a:cs typeface="Tahoma" panose="020B0604030504040204" pitchFamily="34" charset="0"/>
              </a:rPr>
              <a:t>Topeka HS “Look”</a:t>
            </a:r>
          </a:p>
        </p:txBody>
      </p:sp>
      <p:pic>
        <p:nvPicPr>
          <p:cNvPr id="4" name="Picture 3">
            <a:extLst>
              <a:ext uri="{FF2B5EF4-FFF2-40B4-BE49-F238E27FC236}">
                <a16:creationId xmlns:a16="http://schemas.microsoft.com/office/drawing/2014/main" id="{E0182627-DF17-3D4E-874F-4C89A6A8D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808100"/>
            <a:ext cx="8534400" cy="5668900"/>
          </a:xfrm>
          <a:prstGeom prst="rect">
            <a:avLst/>
          </a:prstGeom>
        </p:spPr>
      </p:pic>
    </p:spTree>
    <p:extLst>
      <p:ext uri="{BB962C8B-B14F-4D97-AF65-F5344CB8AC3E}">
        <p14:creationId xmlns:p14="http://schemas.microsoft.com/office/powerpoint/2010/main" val="3165684343"/>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ChangeArrowheads="1"/>
          </p:cNvSpPr>
          <p:nvPr/>
        </p:nvSpPr>
        <p:spPr bwMode="auto">
          <a:xfrm>
            <a:off x="1066800" y="1454150"/>
            <a:ext cx="7315200" cy="505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lnSpc>
                <a:spcPct val="155000"/>
              </a:lnSpc>
              <a:buClr>
                <a:srgbClr val="002060"/>
              </a:buClr>
            </a:pPr>
            <a:r>
              <a:rPr lang="en-US" altLang="en-US" sz="2800" b="1">
                <a:latin typeface="Tahoma" pitchFamily="34" charset="0"/>
                <a:cs typeface="Tahoma" pitchFamily="34" charset="0"/>
              </a:rPr>
              <a:t>Use prepositional phrases as in </a:t>
            </a:r>
          </a:p>
          <a:p>
            <a:pPr eaLnBrk="1" hangingPunct="1">
              <a:lnSpc>
                <a:spcPct val="155000"/>
              </a:lnSpc>
              <a:buFont typeface="Arial" pitchFamily="34" charset="0"/>
              <a:buChar char="•"/>
            </a:pPr>
            <a:r>
              <a:rPr lang="en-US" altLang="en-US" sz="2800">
                <a:latin typeface="Tahoma" pitchFamily="34" charset="0"/>
                <a:cs typeface="Tahoma" pitchFamily="34" charset="0"/>
              </a:rPr>
              <a:t>"History will show that he walked away with _____with _____and with _____.”</a:t>
            </a:r>
          </a:p>
          <a:p>
            <a:pPr eaLnBrk="1" hangingPunct="1">
              <a:lnSpc>
                <a:spcPct val="155000"/>
              </a:lnSpc>
              <a:buFont typeface="Arial" pitchFamily="34" charset="0"/>
              <a:buChar char="•"/>
            </a:pPr>
            <a:r>
              <a:rPr lang="en-US" altLang="en-US" sz="2800">
                <a:latin typeface="Tahoma" pitchFamily="34" charset="0"/>
                <a:cs typeface="Tahoma" pitchFamily="34" charset="0"/>
              </a:rPr>
              <a:t>				       or </a:t>
            </a:r>
          </a:p>
          <a:p>
            <a:pPr eaLnBrk="1" hangingPunct="1">
              <a:lnSpc>
                <a:spcPct val="155000"/>
              </a:lnSpc>
              <a:buFont typeface="Arial" pitchFamily="34" charset="0"/>
              <a:buChar char="•"/>
            </a:pPr>
            <a:r>
              <a:rPr lang="en-US" altLang="en-US" sz="2800">
                <a:latin typeface="Tahoma" pitchFamily="34" charset="0"/>
                <a:cs typeface="Tahoma" pitchFamily="34" charset="0"/>
              </a:rPr>
              <a:t>"She walked down the _____through the _____ and across the _____."</a:t>
            </a:r>
            <a:br>
              <a:rPr lang="en-US" altLang="en-US" sz="2000">
                <a:latin typeface="Tahoma" pitchFamily="34" charset="0"/>
                <a:cs typeface="Tahoma" pitchFamily="34" charset="0"/>
              </a:rPr>
            </a:br>
            <a:br>
              <a:rPr lang="en-US" altLang="en-US" sz="2000">
                <a:latin typeface="Tahoma" pitchFamily="34" charset="0"/>
                <a:cs typeface="Tahoma" pitchFamily="34" charset="0"/>
              </a:rPr>
            </a:br>
            <a:endParaRPr lang="en-US" altLang="en-US" sz="2000">
              <a:latin typeface="Tahoma" pitchFamily="34" charset="0"/>
              <a:cs typeface="Tahoma" pitchFamily="34" charset="0"/>
            </a:endParaRPr>
          </a:p>
        </p:txBody>
      </p:sp>
      <p:sp>
        <p:nvSpPr>
          <p:cNvPr id="54275" name="TextBox 5"/>
          <p:cNvSpPr txBox="1">
            <a:spLocks noChangeArrowheads="1"/>
          </p:cNvSpPr>
          <p:nvPr/>
        </p:nvSpPr>
        <p:spPr bwMode="auto">
          <a:xfrm>
            <a:off x="152400" y="192088"/>
            <a:ext cx="7010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dirty="0">
                <a:solidFill>
                  <a:schemeClr val="bg1"/>
                </a:solidFill>
                <a:latin typeface="Tahoma" pitchFamily="34" charset="0"/>
                <a:cs typeface="Tahoma" pitchFamily="34" charset="0"/>
              </a:rPr>
              <a:t>EXPERIMENT </a:t>
            </a:r>
            <a:r>
              <a:rPr lang="en-US" altLang="en-US" sz="2400" b="1" dirty="0">
                <a:solidFill>
                  <a:schemeClr val="bg1"/>
                </a:solidFill>
                <a:latin typeface="Tahoma" pitchFamily="34" charset="0"/>
                <a:cs typeface="Tahoma" pitchFamily="34" charset="0"/>
              </a:rPr>
              <a:t>with writing in threes</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TextBox 6"/>
          <p:cNvSpPr txBox="1">
            <a:spLocks noChangeArrowheads="1"/>
          </p:cNvSpPr>
          <p:nvPr/>
        </p:nvSpPr>
        <p:spPr bwMode="auto">
          <a:xfrm>
            <a:off x="76200" y="191869"/>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dirty="0">
                <a:solidFill>
                  <a:schemeClr val="bg1"/>
                </a:solidFill>
                <a:latin typeface="Tahoma" pitchFamily="34" charset="0"/>
                <a:cs typeface="Tahoma" pitchFamily="34" charset="0"/>
              </a:rPr>
              <a:t>EXPERIMENT </a:t>
            </a:r>
            <a:r>
              <a:rPr lang="en-US" altLang="en-US" sz="2400" b="1" dirty="0">
                <a:solidFill>
                  <a:schemeClr val="bg1"/>
                </a:solidFill>
                <a:latin typeface="Tahoma" pitchFamily="34" charset="0"/>
                <a:cs typeface="Tahoma" pitchFamily="34" charset="0"/>
              </a:rPr>
              <a:t>writing in threes</a:t>
            </a:r>
          </a:p>
        </p:txBody>
      </p:sp>
      <p:sp>
        <p:nvSpPr>
          <p:cNvPr id="7" name="TextBox 6"/>
          <p:cNvSpPr txBox="1"/>
          <p:nvPr/>
        </p:nvSpPr>
        <p:spPr>
          <a:xfrm>
            <a:off x="2895600" y="6519446"/>
            <a:ext cx="6172200" cy="338554"/>
          </a:xfrm>
          <a:prstGeom prst="rect">
            <a:avLst/>
          </a:prstGeom>
          <a:noFill/>
        </p:spPr>
        <p:txBody>
          <a:bodyPr wrap="square" rtlCol="0">
            <a:spAutoFit/>
          </a:bodyPr>
          <a:lstStyle/>
          <a:p>
            <a:pPr algn="r"/>
            <a:r>
              <a:rPr lang="en-US" sz="1600" b="1" dirty="0">
                <a:latin typeface="Tahoma" panose="020B0604030504040204" pitchFamily="34" charset="0"/>
                <a:ea typeface="Tahoma" panose="020B0604030504040204" pitchFamily="34" charset="0"/>
                <a:cs typeface="Tahoma" panose="020B0604030504040204" pitchFamily="34" charset="0"/>
              </a:rPr>
              <a:t>Shawnee Heights HS “ad </a:t>
            </a:r>
            <a:r>
              <a:rPr lang="en-US" sz="1600" b="1" dirty="0" err="1">
                <a:latin typeface="Tahoma" panose="020B0604030504040204" pitchFamily="34" charset="0"/>
                <a:ea typeface="Tahoma" panose="020B0604030504040204" pitchFamily="34" charset="0"/>
                <a:cs typeface="Tahoma" panose="020B0604030504040204" pitchFamily="34" charset="0"/>
              </a:rPr>
              <a:t>astra</a:t>
            </a:r>
            <a:r>
              <a:rPr lang="en-US" sz="1600" b="1" dirty="0">
                <a:latin typeface="Tahoma" panose="020B0604030504040204" pitchFamily="34" charset="0"/>
                <a:ea typeface="Tahoma" panose="020B0604030504040204" pitchFamily="34" charset="0"/>
                <a:cs typeface="Tahoma" panose="020B0604030504040204" pitchFamily="34" charset="0"/>
              </a:rPr>
              <a:t> per </a:t>
            </a:r>
            <a:r>
              <a:rPr lang="en-US" sz="1600" b="1" dirty="0" err="1">
                <a:latin typeface="Tahoma" panose="020B0604030504040204" pitchFamily="34" charset="0"/>
                <a:ea typeface="Tahoma" panose="020B0604030504040204" pitchFamily="34" charset="0"/>
                <a:cs typeface="Tahoma" panose="020B0604030504040204" pitchFamily="34" charset="0"/>
              </a:rPr>
              <a:t>astra</a:t>
            </a:r>
            <a:r>
              <a:rPr lang="en-US" sz="1600" b="1" dirty="0">
                <a:latin typeface="Tahoma" panose="020B0604030504040204" pitchFamily="34" charset="0"/>
                <a:ea typeface="Tahoma" panose="020B0604030504040204" pitchFamily="34" charset="0"/>
                <a:cs typeface="Tahoma" panose="020B0604030504040204" pitchFamily="34" charset="0"/>
              </a:rPr>
              <a:t>”</a:t>
            </a:r>
          </a:p>
        </p:txBody>
      </p:sp>
      <p:pic>
        <p:nvPicPr>
          <p:cNvPr id="4" name="Picture 3">
            <a:extLst>
              <a:ext uri="{FF2B5EF4-FFF2-40B4-BE49-F238E27FC236}">
                <a16:creationId xmlns:a16="http://schemas.microsoft.com/office/drawing/2014/main" id="{2CC6D802-5DA2-AE49-B646-0EE920AED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762000"/>
            <a:ext cx="8382000" cy="5564813"/>
          </a:xfrm>
          <a:prstGeom prst="rect">
            <a:avLst/>
          </a:prstGeom>
        </p:spPr>
      </p:pic>
      <p:pic>
        <p:nvPicPr>
          <p:cNvPr id="6" name="Picture 5">
            <a:extLst>
              <a:ext uri="{FF2B5EF4-FFF2-40B4-BE49-F238E27FC236}">
                <a16:creationId xmlns:a16="http://schemas.microsoft.com/office/drawing/2014/main" id="{60383A78-0F82-A048-A16D-F0C71EBCEB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 y="501650"/>
            <a:ext cx="7086600" cy="5854700"/>
          </a:xfrm>
          <a:prstGeom prst="rect">
            <a:avLst/>
          </a:prstGeom>
        </p:spPr>
      </p:pic>
    </p:spTree>
    <p:extLst>
      <p:ext uri="{BB962C8B-B14F-4D97-AF65-F5344CB8AC3E}">
        <p14:creationId xmlns:p14="http://schemas.microsoft.com/office/powerpoint/2010/main" val="26948905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ChangeArrowheads="1"/>
          </p:cNvSpPr>
          <p:nvPr/>
        </p:nvSpPr>
        <p:spPr bwMode="auto">
          <a:xfrm>
            <a:off x="4843462" y="192088"/>
            <a:ext cx="28527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dirty="0">
                <a:solidFill>
                  <a:schemeClr val="bg1"/>
                </a:solidFill>
                <a:latin typeface="Tahoma" pitchFamily="34" charset="0"/>
              </a:rPr>
              <a:t>ANAPHORA</a:t>
            </a:r>
          </a:p>
        </p:txBody>
      </p:sp>
      <p:sp>
        <p:nvSpPr>
          <p:cNvPr id="56323" name="TextBox 5"/>
          <p:cNvSpPr txBox="1">
            <a:spLocks noChangeArrowheads="1"/>
          </p:cNvSpPr>
          <p:nvPr/>
        </p:nvSpPr>
        <p:spPr bwMode="auto">
          <a:xfrm>
            <a:off x="152400" y="228600"/>
            <a:ext cx="7010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dirty="0">
                <a:solidFill>
                  <a:schemeClr val="bg1"/>
                </a:solidFill>
                <a:latin typeface="Tahoma" pitchFamily="34" charset="0"/>
                <a:cs typeface="Tahoma" pitchFamily="34" charset="0"/>
              </a:rPr>
              <a:t>EXPERIMENT WITH</a:t>
            </a:r>
          </a:p>
        </p:txBody>
      </p:sp>
      <p:sp>
        <p:nvSpPr>
          <p:cNvPr id="56324" name="Rectangle 4"/>
          <p:cNvSpPr>
            <a:spLocks noChangeArrowheads="1"/>
          </p:cNvSpPr>
          <p:nvPr/>
        </p:nvSpPr>
        <p:spPr bwMode="auto">
          <a:xfrm>
            <a:off x="533400" y="1219200"/>
            <a:ext cx="7696200" cy="5162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lnSpc>
                <a:spcPct val="150000"/>
              </a:lnSpc>
            </a:pPr>
            <a:r>
              <a:rPr lang="en-US" altLang="en-US" sz="3200" b="1" dirty="0">
                <a:latin typeface="Tahoma" pitchFamily="34" charset="0"/>
              </a:rPr>
              <a:t>ANAPHORA</a:t>
            </a:r>
            <a:r>
              <a:rPr lang="en-US" altLang="en-US" sz="3200" dirty="0">
                <a:latin typeface="Tahoma" pitchFamily="34" charset="0"/>
              </a:rPr>
              <a:t> is a literary and rhetorical device in which a word or group of words is repeated at the beginning of two or more successive clauses or sentences. </a:t>
            </a:r>
            <a:br>
              <a:rPr lang="en-US" altLang="en-US" sz="3200" dirty="0">
                <a:latin typeface="Tahoma" pitchFamily="34" charset="0"/>
              </a:rPr>
            </a:br>
            <a:endParaRPr lang="en-US" altLang="en-US" sz="3200" dirty="0">
              <a:latin typeface="Tahoma" pitchFamily="34" charset="0"/>
            </a:endParaRPr>
          </a:p>
          <a:p>
            <a:pPr algn="ctr" eaLnBrk="1" hangingPunct="1">
              <a:lnSpc>
                <a:spcPct val="150000"/>
              </a:lnSpc>
            </a:pPr>
            <a:r>
              <a:rPr lang="en-US" altLang="en-US" sz="3200" dirty="0">
                <a:latin typeface="Tahoma" pitchFamily="34" charset="0"/>
              </a:rPr>
              <a:t>This technique adds </a:t>
            </a:r>
            <a:r>
              <a:rPr lang="en-US" altLang="en-US" sz="3200" b="1" dirty="0">
                <a:latin typeface="Tahoma" pitchFamily="34" charset="0"/>
              </a:rPr>
              <a:t>EMPHASIS</a:t>
            </a:r>
            <a:r>
              <a:rPr lang="en-US" altLang="en-US" sz="3200" dirty="0">
                <a:latin typeface="Tahoma" pitchFamily="34" charset="0"/>
              </a:rPr>
              <a:t> </a:t>
            </a:r>
            <a:br>
              <a:rPr lang="en-US" altLang="en-US" sz="3200" dirty="0">
                <a:latin typeface="Tahoma" pitchFamily="34" charset="0"/>
              </a:rPr>
            </a:br>
            <a:r>
              <a:rPr lang="en-US" altLang="en-US" sz="3200" dirty="0">
                <a:latin typeface="Tahoma" pitchFamily="34" charset="0"/>
              </a:rPr>
              <a:t>and </a:t>
            </a:r>
            <a:r>
              <a:rPr lang="en-US" altLang="en-US" sz="3200" b="1" dirty="0">
                <a:latin typeface="Tahoma" pitchFamily="34" charset="0"/>
              </a:rPr>
              <a:t>UNITY</a:t>
            </a:r>
            <a:r>
              <a:rPr lang="en-US" altLang="en-US" sz="3200" dirty="0">
                <a:latin typeface="Tahoma" pitchFamily="34" charset="0"/>
              </a:rPr>
              <a:t> to the piece.</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4"/>
          <p:cNvSpPr txBox="1">
            <a:spLocks noChangeArrowheads="1"/>
          </p:cNvSpPr>
          <p:nvPr/>
        </p:nvSpPr>
        <p:spPr bwMode="auto">
          <a:xfrm>
            <a:off x="228600" y="228600"/>
            <a:ext cx="6705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a:solidFill>
                  <a:schemeClr val="bg1"/>
                </a:solidFill>
                <a:latin typeface="Tahoma" pitchFamily="34" charset="0"/>
                <a:cs typeface="Tahoma" pitchFamily="34" charset="0"/>
              </a:rPr>
              <a:t>ANAPHORA EXAMPLES</a:t>
            </a:r>
          </a:p>
        </p:txBody>
      </p:sp>
      <p:sp>
        <p:nvSpPr>
          <p:cNvPr id="57347" name="Rectangle 2"/>
          <p:cNvSpPr>
            <a:spLocks noChangeArrowheads="1"/>
          </p:cNvSpPr>
          <p:nvPr/>
        </p:nvSpPr>
        <p:spPr bwMode="auto">
          <a:xfrm>
            <a:off x="381000" y="990600"/>
            <a:ext cx="8458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2400" dirty="0">
                <a:latin typeface="Tahoma" pitchFamily="34" charset="0"/>
                <a:cs typeface="Tahoma" pitchFamily="34" charset="0"/>
              </a:rPr>
              <a:t>HOMER SIMPSON:</a:t>
            </a:r>
            <a:r>
              <a:rPr lang="en-US" altLang="en-US" sz="2400" b="1" dirty="0">
                <a:latin typeface="Tahoma" pitchFamily="34" charset="0"/>
                <a:cs typeface="Tahoma" pitchFamily="34" charset="0"/>
              </a:rPr>
              <a:t> I want to </a:t>
            </a:r>
            <a:r>
              <a:rPr lang="en-US" altLang="en-US" sz="2400" dirty="0">
                <a:latin typeface="Tahoma" pitchFamily="34" charset="0"/>
                <a:cs typeface="Tahoma" pitchFamily="34" charset="0"/>
              </a:rPr>
              <a:t>shake off the dust of this one-horse town. </a:t>
            </a:r>
            <a:r>
              <a:rPr lang="en-US" altLang="en-US" sz="2400" b="1" dirty="0">
                <a:latin typeface="Tahoma" pitchFamily="34" charset="0"/>
                <a:cs typeface="Tahoma" pitchFamily="34" charset="0"/>
              </a:rPr>
              <a:t>I want to </a:t>
            </a:r>
            <a:r>
              <a:rPr lang="en-US" altLang="en-US" sz="2400" dirty="0">
                <a:latin typeface="Tahoma" pitchFamily="34" charset="0"/>
                <a:cs typeface="Tahoma" pitchFamily="34" charset="0"/>
              </a:rPr>
              <a:t>explore the world. </a:t>
            </a:r>
            <a:r>
              <a:rPr lang="en-US" altLang="en-US" sz="2400" b="1" dirty="0">
                <a:latin typeface="Tahoma" pitchFamily="34" charset="0"/>
                <a:cs typeface="Tahoma" pitchFamily="34" charset="0"/>
              </a:rPr>
              <a:t>I want to </a:t>
            </a:r>
            <a:r>
              <a:rPr lang="en-US" altLang="en-US" sz="2400" dirty="0">
                <a:latin typeface="Tahoma" pitchFamily="34" charset="0"/>
                <a:cs typeface="Tahoma" pitchFamily="34" charset="0"/>
              </a:rPr>
              <a:t>watch TV in a different time zone. </a:t>
            </a:r>
            <a:r>
              <a:rPr lang="en-US" altLang="en-US" sz="2400" b="1" dirty="0">
                <a:latin typeface="Tahoma" pitchFamily="34" charset="0"/>
                <a:cs typeface="Tahoma" pitchFamily="34" charset="0"/>
              </a:rPr>
              <a:t>I want to</a:t>
            </a:r>
            <a:r>
              <a:rPr lang="en-US" altLang="en-US" sz="2400" dirty="0">
                <a:latin typeface="Tahoma" pitchFamily="34" charset="0"/>
                <a:cs typeface="Tahoma" pitchFamily="34" charset="0"/>
              </a:rPr>
              <a:t> visit strange, exotic malls. I’m sick of eating hoagies! </a:t>
            </a:r>
            <a:r>
              <a:rPr lang="en-US" altLang="en-US" sz="2400" b="1" dirty="0">
                <a:latin typeface="Tahoma" pitchFamily="34" charset="0"/>
                <a:cs typeface="Tahoma" pitchFamily="34" charset="0"/>
              </a:rPr>
              <a:t>I want</a:t>
            </a:r>
            <a:r>
              <a:rPr lang="en-US" altLang="en-US" sz="2400" dirty="0">
                <a:latin typeface="Tahoma" pitchFamily="34" charset="0"/>
                <a:cs typeface="Tahoma" pitchFamily="34" charset="0"/>
              </a:rPr>
              <a:t> a grinder, a sub, a foot-long hero! </a:t>
            </a:r>
            <a:r>
              <a:rPr lang="en-US" altLang="en-US" sz="2400" b="1" dirty="0">
                <a:latin typeface="Tahoma" pitchFamily="34" charset="0"/>
                <a:cs typeface="Tahoma" pitchFamily="34" charset="0"/>
              </a:rPr>
              <a:t>I want to</a:t>
            </a:r>
            <a:r>
              <a:rPr lang="en-US" altLang="en-US" sz="2400" dirty="0">
                <a:latin typeface="Tahoma" pitchFamily="34" charset="0"/>
                <a:cs typeface="Tahoma" pitchFamily="34" charset="0"/>
              </a:rPr>
              <a:t> </a:t>
            </a:r>
            <a:r>
              <a:rPr lang="en-US" altLang="en-US" sz="2400" i="1" dirty="0">
                <a:latin typeface="Tahoma" pitchFamily="34" charset="0"/>
                <a:cs typeface="Tahoma" pitchFamily="34" charset="0"/>
              </a:rPr>
              <a:t>live</a:t>
            </a:r>
            <a:r>
              <a:rPr lang="en-US" altLang="en-US" sz="2400" dirty="0">
                <a:latin typeface="Tahoma" pitchFamily="34" charset="0"/>
                <a:cs typeface="Tahoma" pitchFamily="34" charset="0"/>
              </a:rPr>
              <a:t>, Marge! </a:t>
            </a:r>
            <a:r>
              <a:rPr lang="en-US" altLang="en-US" sz="2400" b="1" dirty="0">
                <a:latin typeface="Tahoma" pitchFamily="34" charset="0"/>
                <a:cs typeface="Tahoma" pitchFamily="34" charset="0"/>
              </a:rPr>
              <a:t>Won’t you</a:t>
            </a:r>
            <a:r>
              <a:rPr lang="en-US" altLang="en-US" sz="2400" dirty="0">
                <a:latin typeface="Tahoma" pitchFamily="34" charset="0"/>
                <a:cs typeface="Tahoma" pitchFamily="34" charset="0"/>
              </a:rPr>
              <a:t> let me live? </a:t>
            </a:r>
            <a:r>
              <a:rPr lang="en-US" altLang="en-US" sz="2400" b="1" dirty="0">
                <a:latin typeface="Tahoma" pitchFamily="34" charset="0"/>
                <a:cs typeface="Tahoma" pitchFamily="34" charset="0"/>
              </a:rPr>
              <a:t>Won’t you</a:t>
            </a:r>
            <a:r>
              <a:rPr lang="en-US" altLang="en-US" sz="2400" dirty="0">
                <a:latin typeface="Tahoma" pitchFamily="34" charset="0"/>
                <a:cs typeface="Tahoma" pitchFamily="34" charset="0"/>
              </a:rPr>
              <a:t>, please? (The Simpsons)</a:t>
            </a:r>
          </a:p>
        </p:txBody>
      </p:sp>
      <p:sp>
        <p:nvSpPr>
          <p:cNvPr id="57348" name="Rectangle 3"/>
          <p:cNvSpPr>
            <a:spLocks noChangeArrowheads="1"/>
          </p:cNvSpPr>
          <p:nvPr/>
        </p:nvSpPr>
        <p:spPr bwMode="auto">
          <a:xfrm>
            <a:off x="457200" y="3581400"/>
            <a:ext cx="83058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2400">
                <a:latin typeface="Tahoma" pitchFamily="34" charset="0"/>
                <a:cs typeface="Tahoma" pitchFamily="34" charset="0"/>
              </a:rPr>
              <a:t>WINSTON CHURCHILL: </a:t>
            </a:r>
            <a:r>
              <a:rPr lang="en-US" altLang="en-US" sz="2400" b="1">
                <a:latin typeface="Tahoma" pitchFamily="34" charset="0"/>
                <a:cs typeface="Tahoma" pitchFamily="34" charset="0"/>
              </a:rPr>
              <a:t>We shall</a:t>
            </a:r>
            <a:r>
              <a:rPr lang="en-US" altLang="en-US" sz="2400">
                <a:latin typeface="Tahoma" pitchFamily="34" charset="0"/>
                <a:cs typeface="Tahoma" pitchFamily="34" charset="0"/>
              </a:rPr>
              <a:t> not flag or fail. </a:t>
            </a:r>
            <a:r>
              <a:rPr lang="en-US" altLang="en-US" sz="2400" b="1">
                <a:latin typeface="Tahoma" pitchFamily="34" charset="0"/>
                <a:cs typeface="Tahoma" pitchFamily="34" charset="0"/>
              </a:rPr>
              <a:t>We shall</a:t>
            </a:r>
            <a:r>
              <a:rPr lang="en-US" altLang="en-US" sz="2400">
                <a:latin typeface="Tahoma" pitchFamily="34" charset="0"/>
                <a:cs typeface="Tahoma" pitchFamily="34" charset="0"/>
              </a:rPr>
              <a:t> go on to the end. </a:t>
            </a:r>
            <a:r>
              <a:rPr lang="en-US" altLang="en-US" sz="2400" b="1">
                <a:latin typeface="Tahoma" pitchFamily="34" charset="0"/>
                <a:cs typeface="Tahoma" pitchFamily="34" charset="0"/>
              </a:rPr>
              <a:t>We shall</a:t>
            </a:r>
            <a:r>
              <a:rPr lang="en-US" altLang="en-US" sz="2400">
                <a:latin typeface="Tahoma" pitchFamily="34" charset="0"/>
                <a:cs typeface="Tahoma" pitchFamily="34" charset="0"/>
              </a:rPr>
              <a:t> fight in France, </a:t>
            </a:r>
            <a:r>
              <a:rPr lang="en-US" altLang="en-US" sz="2400" b="1">
                <a:latin typeface="Tahoma" pitchFamily="34" charset="0"/>
                <a:cs typeface="Tahoma" pitchFamily="34" charset="0"/>
              </a:rPr>
              <a:t>we shall</a:t>
            </a:r>
            <a:r>
              <a:rPr lang="en-US" altLang="en-US" sz="2400">
                <a:latin typeface="Tahoma" pitchFamily="34" charset="0"/>
                <a:cs typeface="Tahoma" pitchFamily="34" charset="0"/>
              </a:rPr>
              <a:t> fight on the seas and oceans, </a:t>
            </a:r>
            <a:r>
              <a:rPr lang="en-US" altLang="en-US" sz="2400" b="1">
                <a:latin typeface="Tahoma" pitchFamily="34" charset="0"/>
                <a:cs typeface="Tahoma" pitchFamily="34" charset="0"/>
              </a:rPr>
              <a:t>we shall</a:t>
            </a:r>
            <a:r>
              <a:rPr lang="en-US" altLang="en-US" sz="2400">
                <a:latin typeface="Tahoma" pitchFamily="34" charset="0"/>
                <a:cs typeface="Tahoma" pitchFamily="34" charset="0"/>
              </a:rPr>
              <a:t> fight with growing confidence and growing strength in the air, </a:t>
            </a:r>
            <a:r>
              <a:rPr lang="en-US" altLang="en-US" sz="2400" b="1">
                <a:latin typeface="Tahoma" pitchFamily="34" charset="0"/>
                <a:cs typeface="Tahoma" pitchFamily="34" charset="0"/>
              </a:rPr>
              <a:t>we shall</a:t>
            </a:r>
            <a:r>
              <a:rPr lang="en-US" altLang="en-US" sz="2400">
                <a:latin typeface="Tahoma" pitchFamily="34" charset="0"/>
                <a:cs typeface="Tahoma" pitchFamily="34" charset="0"/>
              </a:rPr>
              <a:t> defend our island, whatever the cost may be, </a:t>
            </a:r>
            <a:r>
              <a:rPr lang="en-US" altLang="en-US" sz="2400" b="1">
                <a:latin typeface="Tahoma" pitchFamily="34" charset="0"/>
                <a:cs typeface="Tahoma" pitchFamily="34" charset="0"/>
              </a:rPr>
              <a:t>we shall</a:t>
            </a:r>
            <a:r>
              <a:rPr lang="en-US" altLang="en-US" sz="2400">
                <a:latin typeface="Tahoma" pitchFamily="34" charset="0"/>
                <a:cs typeface="Tahoma" pitchFamily="34" charset="0"/>
              </a:rPr>
              <a:t> fight on the beaches, </a:t>
            </a:r>
            <a:r>
              <a:rPr lang="en-US" altLang="en-US" sz="2400" b="1">
                <a:latin typeface="Tahoma" pitchFamily="34" charset="0"/>
                <a:cs typeface="Tahoma" pitchFamily="34" charset="0"/>
              </a:rPr>
              <a:t>we shall</a:t>
            </a:r>
            <a:r>
              <a:rPr lang="en-US" altLang="en-US" sz="2400">
                <a:latin typeface="Tahoma" pitchFamily="34" charset="0"/>
                <a:cs typeface="Tahoma" pitchFamily="34" charset="0"/>
              </a:rPr>
              <a:t> fight on the landing grounds, </a:t>
            </a:r>
            <a:r>
              <a:rPr lang="en-US" altLang="en-US" sz="2400" b="1">
                <a:latin typeface="Tahoma" pitchFamily="34" charset="0"/>
                <a:cs typeface="Tahoma" pitchFamily="34" charset="0"/>
              </a:rPr>
              <a:t>we shall</a:t>
            </a:r>
            <a:r>
              <a:rPr lang="en-US" altLang="en-US" sz="2400">
                <a:latin typeface="Tahoma" pitchFamily="34" charset="0"/>
                <a:cs typeface="Tahoma" pitchFamily="34" charset="0"/>
              </a:rPr>
              <a:t> fight in the fields and in the streets, </a:t>
            </a:r>
            <a:r>
              <a:rPr lang="en-US" altLang="en-US" sz="2400" b="1">
                <a:latin typeface="Tahoma" pitchFamily="34" charset="0"/>
                <a:cs typeface="Tahoma" pitchFamily="34" charset="0"/>
              </a:rPr>
              <a:t>we shall</a:t>
            </a:r>
            <a:r>
              <a:rPr lang="en-US" altLang="en-US" sz="2400">
                <a:latin typeface="Tahoma" pitchFamily="34" charset="0"/>
                <a:cs typeface="Tahoma" pitchFamily="34" charset="0"/>
              </a:rPr>
              <a:t> fight in the hills. </a:t>
            </a:r>
            <a:r>
              <a:rPr lang="en-US" altLang="en-US" sz="2400" b="1">
                <a:latin typeface="Tahoma" pitchFamily="34" charset="0"/>
                <a:cs typeface="Tahoma" pitchFamily="34" charset="0"/>
              </a:rPr>
              <a:t>We shall</a:t>
            </a:r>
            <a:r>
              <a:rPr lang="en-US" altLang="en-US" sz="2400">
                <a:latin typeface="Tahoma" pitchFamily="34" charset="0"/>
                <a:cs typeface="Tahoma" pitchFamily="34" charset="0"/>
              </a:rPr>
              <a:t> never surrender.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28600" y="914400"/>
            <a:ext cx="8686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Box 6"/>
          <p:cNvSpPr txBox="1">
            <a:spLocks noChangeArrowheads="1"/>
          </p:cNvSpPr>
          <p:nvPr/>
        </p:nvSpPr>
        <p:spPr bwMode="auto">
          <a:xfrm>
            <a:off x="152400" y="192087"/>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dirty="0">
                <a:solidFill>
                  <a:schemeClr val="bg1"/>
                </a:solidFill>
                <a:latin typeface="Tahoma" pitchFamily="34" charset="0"/>
                <a:cs typeface="Tahoma" pitchFamily="34" charset="0"/>
              </a:rPr>
              <a:t>REPETITION using anaphora</a:t>
            </a:r>
          </a:p>
        </p:txBody>
      </p:sp>
      <p:sp>
        <p:nvSpPr>
          <p:cNvPr id="5" name="TextBox 4"/>
          <p:cNvSpPr txBox="1"/>
          <p:nvPr/>
        </p:nvSpPr>
        <p:spPr>
          <a:xfrm>
            <a:off x="2819400" y="6443246"/>
            <a:ext cx="6172200" cy="338554"/>
          </a:xfrm>
          <a:prstGeom prst="rect">
            <a:avLst/>
          </a:prstGeom>
          <a:noFill/>
        </p:spPr>
        <p:txBody>
          <a:bodyPr wrap="square" rtlCol="0">
            <a:spAutoFit/>
          </a:bodyPr>
          <a:lstStyle/>
          <a:p>
            <a:pPr algn="r"/>
            <a:r>
              <a:rPr lang="en-US" sz="1600" b="1" dirty="0">
                <a:latin typeface="Tahoma" panose="020B0604030504040204" pitchFamily="34" charset="0"/>
                <a:ea typeface="Tahoma" panose="020B0604030504040204" pitchFamily="34" charset="0"/>
                <a:cs typeface="Tahoma" panose="020B0604030504040204" pitchFamily="34" charset="0"/>
              </a:rPr>
              <a:t>Hendrickson High School “Beneath the Surface”</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697707" y="909697"/>
            <a:ext cx="799306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defRPr/>
            </a:pPr>
            <a:r>
              <a:rPr lang="en-US" altLang="en-US" sz="3200" b="1" dirty="0">
                <a:solidFill>
                  <a:srgbClr val="00B0F0"/>
                </a:solidFill>
                <a:latin typeface="Tahoma" pitchFamily="34" charset="0"/>
              </a:rPr>
              <a:t>Your </a:t>
            </a:r>
            <a:r>
              <a:rPr lang="en-US" altLang="en-US" sz="3200" b="1" dirty="0">
                <a:latin typeface="Tahoma" pitchFamily="34" charset="0"/>
              </a:rPr>
              <a:t>“voice” </a:t>
            </a:r>
            <a:r>
              <a:rPr lang="en-US" altLang="en-US" sz="3200" b="1" dirty="0">
                <a:solidFill>
                  <a:srgbClr val="00B0F0"/>
                </a:solidFill>
                <a:latin typeface="Tahoma" pitchFamily="34" charset="0"/>
              </a:rPr>
              <a:t>is the way you </a:t>
            </a:r>
            <a:r>
              <a:rPr lang="en-US" altLang="en-US" sz="3200" b="1" dirty="0">
                <a:latin typeface="Tahoma" pitchFamily="34" charset="0"/>
              </a:rPr>
              <a:t>“speak” </a:t>
            </a:r>
            <a:r>
              <a:rPr lang="en-US" altLang="en-US" sz="3200" b="1" dirty="0">
                <a:solidFill>
                  <a:srgbClr val="00B0F0"/>
                </a:solidFill>
                <a:latin typeface="Tahoma" pitchFamily="34" charset="0"/>
              </a:rPr>
              <a:t>on paper. It is how your words come across to the reader, and it will be different for every writer. </a:t>
            </a:r>
          </a:p>
        </p:txBody>
      </p:sp>
      <p:sp>
        <p:nvSpPr>
          <p:cNvPr id="4" name="TextBox 3"/>
          <p:cNvSpPr txBox="1">
            <a:spLocks noChangeArrowheads="1"/>
          </p:cNvSpPr>
          <p:nvPr/>
        </p:nvSpPr>
        <p:spPr bwMode="auto">
          <a:xfrm>
            <a:off x="461169" y="3136880"/>
            <a:ext cx="82296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ea typeface="MS PGothic" pitchFamily="34" charset="-128"/>
              </a:defRPr>
            </a:lvl1pPr>
            <a:lvl2pPr marL="914400" indent="-45720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lvl="1" eaLnBrk="1" hangingPunct="1">
              <a:spcAft>
                <a:spcPts val="1200"/>
              </a:spcAft>
              <a:buClr>
                <a:srgbClr val="002060"/>
              </a:buClr>
              <a:buFont typeface="Arial" pitchFamily="34" charset="0"/>
              <a:buChar char="•"/>
            </a:pPr>
            <a:r>
              <a:rPr lang="en-US" altLang="en-US" sz="2400" dirty="0">
                <a:latin typeface="Tahoma" pitchFamily="34" charset="0"/>
                <a:cs typeface="Tahoma" pitchFamily="34" charset="0"/>
              </a:rPr>
              <a:t>Voice depends on the style you choose—formal, informal, technical, chatty, poetic.</a:t>
            </a:r>
          </a:p>
          <a:p>
            <a:pPr lvl="1" eaLnBrk="1" hangingPunct="1">
              <a:spcAft>
                <a:spcPts val="1200"/>
              </a:spcAft>
              <a:buClr>
                <a:srgbClr val="002060"/>
              </a:buClr>
              <a:buFont typeface="Arial" pitchFamily="34" charset="0"/>
              <a:buChar char="•"/>
            </a:pPr>
            <a:r>
              <a:rPr lang="en-US" altLang="en-US" sz="2400" dirty="0">
                <a:latin typeface="Tahoma" pitchFamily="34" charset="0"/>
                <a:cs typeface="Tahoma" pitchFamily="34" charset="0"/>
              </a:rPr>
              <a:t>Voice depends on the words you choose to express this style—simple words, scientific words, slang words</a:t>
            </a:r>
            <a:r>
              <a:rPr lang="en-US" altLang="en-US" sz="2800" dirty="0">
                <a:latin typeface="Tahoma" pitchFamily="34" charset="0"/>
                <a:cs typeface="Tahoma" pitchFamily="34" charset="0"/>
              </a:rPr>
              <a:t>. </a:t>
            </a:r>
            <a:r>
              <a:rPr lang="en-US" altLang="en-US" sz="2400" dirty="0">
                <a:latin typeface="Tahoma" pitchFamily="34" charset="0"/>
                <a:cs typeface="Tahoma" pitchFamily="34" charset="0"/>
              </a:rPr>
              <a:t>It also depends on the connotation of the words you use.</a:t>
            </a:r>
            <a:endParaRPr lang="en-US" altLang="en-US" sz="2800" dirty="0">
              <a:latin typeface="Tahoma" pitchFamily="34" charset="0"/>
              <a:cs typeface="Tahoma" pitchFamily="34" charset="0"/>
            </a:endParaRPr>
          </a:p>
          <a:p>
            <a:pPr lvl="1" eaLnBrk="1" hangingPunct="1">
              <a:spcAft>
                <a:spcPts val="1200"/>
              </a:spcAft>
              <a:buClr>
                <a:srgbClr val="002060"/>
              </a:buClr>
              <a:buFont typeface="Arial" pitchFamily="34" charset="0"/>
              <a:buChar char="•"/>
            </a:pPr>
            <a:r>
              <a:rPr lang="en-US" altLang="en-US" sz="2400" dirty="0">
                <a:latin typeface="Tahoma" pitchFamily="34" charset="0"/>
                <a:cs typeface="Tahoma" pitchFamily="34" charset="0"/>
              </a:rPr>
              <a:t>Voice depends on the narrator                            </a:t>
            </a:r>
            <a:r>
              <a:rPr lang="en-US" altLang="en-US" sz="2400" i="1" dirty="0">
                <a:latin typeface="Tahoma" pitchFamily="34" charset="0"/>
                <a:cs typeface="Tahoma" pitchFamily="34" charset="0"/>
              </a:rPr>
              <a:t>(1</a:t>
            </a:r>
            <a:r>
              <a:rPr lang="en-US" altLang="en-US" sz="2400" i="1" baseline="30000" dirty="0">
                <a:latin typeface="Tahoma" pitchFamily="34" charset="0"/>
                <a:cs typeface="Tahoma" pitchFamily="34" charset="0"/>
              </a:rPr>
              <a:t>st</a:t>
            </a:r>
            <a:r>
              <a:rPr lang="en-US" altLang="en-US" sz="2400" i="1" dirty="0">
                <a:latin typeface="Tahoma" pitchFamily="34" charset="0"/>
                <a:cs typeface="Tahoma" pitchFamily="34" charset="0"/>
              </a:rPr>
              <a:t> person, </a:t>
            </a:r>
            <a:r>
              <a:rPr lang="en-US" altLang="en-US" sz="2400" i="1" spc="300" dirty="0">
                <a:latin typeface="Tahoma" pitchFamily="34" charset="0"/>
                <a:cs typeface="Tahoma" pitchFamily="34" charset="0"/>
              </a:rPr>
              <a:t>2</a:t>
            </a:r>
            <a:r>
              <a:rPr lang="en-US" altLang="en-US" sz="2400" i="1" spc="300" baseline="30000" dirty="0">
                <a:latin typeface="Tahoma" pitchFamily="34" charset="0"/>
                <a:cs typeface="Tahoma" pitchFamily="34" charset="0"/>
              </a:rPr>
              <a:t>nd</a:t>
            </a:r>
            <a:r>
              <a:rPr lang="en-US" altLang="en-US" sz="2400" i="1" dirty="0">
                <a:latin typeface="Tahoma" pitchFamily="34" charset="0"/>
                <a:cs typeface="Tahoma" pitchFamily="34" charset="0"/>
              </a:rPr>
              <a:t> person, </a:t>
            </a:r>
            <a:r>
              <a:rPr lang="en-US" altLang="en-US" sz="2400" i="1" spc="300" dirty="0">
                <a:latin typeface="Tahoma" pitchFamily="34" charset="0"/>
                <a:cs typeface="Tahoma" pitchFamily="34" charset="0"/>
              </a:rPr>
              <a:t>3</a:t>
            </a:r>
            <a:r>
              <a:rPr lang="en-US" altLang="en-US" sz="2400" i="1" spc="300" baseline="30000" dirty="0">
                <a:latin typeface="Tahoma" pitchFamily="34" charset="0"/>
                <a:cs typeface="Tahoma" pitchFamily="34" charset="0"/>
              </a:rPr>
              <a:t>rd</a:t>
            </a:r>
            <a:r>
              <a:rPr lang="en-US" altLang="en-US" sz="2400" i="1" dirty="0">
                <a:latin typeface="Tahoma" pitchFamily="34" charset="0"/>
                <a:cs typeface="Tahoma" pitchFamily="34" charset="0"/>
              </a:rPr>
              <a:t> person, other).</a:t>
            </a:r>
          </a:p>
        </p:txBody>
      </p:sp>
      <p:sp>
        <p:nvSpPr>
          <p:cNvPr id="22532" name="TextBox 4"/>
          <p:cNvSpPr txBox="1">
            <a:spLocks noChangeArrowheads="1"/>
          </p:cNvSpPr>
          <p:nvPr/>
        </p:nvSpPr>
        <p:spPr bwMode="auto">
          <a:xfrm>
            <a:off x="228600" y="130175"/>
            <a:ext cx="2508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4000" b="1" dirty="0">
                <a:solidFill>
                  <a:schemeClr val="bg1"/>
                </a:solidFill>
                <a:latin typeface="Tahoma" pitchFamily="34" charset="0"/>
                <a:cs typeface="Tahoma" pitchFamily="34" charset="0"/>
              </a:rPr>
              <a:t>VOICE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p:cNvSpPr>
            <a:spLocks noChangeArrowheads="1"/>
          </p:cNvSpPr>
          <p:nvPr/>
        </p:nvSpPr>
        <p:spPr bwMode="auto">
          <a:xfrm>
            <a:off x="990600" y="1676400"/>
            <a:ext cx="7543800" cy="400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lnSpc>
                <a:spcPct val="155000"/>
              </a:lnSpc>
            </a:pPr>
            <a:r>
              <a:rPr lang="en-US" altLang="en-US" sz="2800" i="1" dirty="0">
                <a:latin typeface="Tahoma" pitchFamily="34" charset="0"/>
                <a:cs typeface="Tahoma" pitchFamily="34" charset="0"/>
              </a:rPr>
              <a:t>This sentence has five words. This is five words, too. Five word sentences are fine. But several together become monotonous. Listen to what is happening. The writing is getting boring. The sound of it drones. It's like a stuck record. The ear demands some variety</a:t>
            </a:r>
            <a:r>
              <a:rPr lang="en-US" altLang="en-US" sz="2400" i="1" dirty="0">
                <a:latin typeface="Tahoma" pitchFamily="34" charset="0"/>
                <a:cs typeface="Tahoma" pitchFamily="34" charset="0"/>
              </a:rPr>
              <a:t>.</a:t>
            </a:r>
            <a:r>
              <a:rPr lang="en-US" altLang="en-US" sz="2200" i="1" dirty="0">
                <a:latin typeface="Tahoma" pitchFamily="34" charset="0"/>
                <a:cs typeface="Tahoma" pitchFamily="34" charset="0"/>
              </a:rPr>
              <a:t> </a:t>
            </a:r>
          </a:p>
        </p:txBody>
      </p:sp>
      <p:sp>
        <p:nvSpPr>
          <p:cNvPr id="62467" name="TextBox 4"/>
          <p:cNvSpPr txBox="1">
            <a:spLocks noChangeArrowheads="1"/>
          </p:cNvSpPr>
          <p:nvPr/>
        </p:nvSpPr>
        <p:spPr bwMode="auto">
          <a:xfrm>
            <a:off x="0" y="1920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altLang="en-US" sz="3600" b="1" dirty="0">
                <a:solidFill>
                  <a:schemeClr val="bg1"/>
                </a:solidFill>
                <a:latin typeface="Tahoma" pitchFamily="34" charset="0"/>
                <a:cs typeface="Tahoma" pitchFamily="34" charset="0"/>
              </a:rPr>
              <a:t>VARY THE LENGTH OF SENTENCES</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228600" y="914400"/>
            <a:ext cx="8686800" cy="561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lnSpc>
                <a:spcPct val="155000"/>
              </a:lnSpc>
            </a:pPr>
            <a:r>
              <a:rPr lang="en-US" altLang="en-US" sz="2400" i="1" dirty="0">
                <a:latin typeface="Tahoma" pitchFamily="34" charset="0"/>
                <a:cs typeface="Tahoma" pitchFamily="34" charset="0"/>
              </a:rPr>
              <a:t>Now listen. I vary the sentence length and I create music. Music. The writing sings. It has a pleasant rhythm, a lilt, a harmony. I use short sentences. And I use sentences of medium length. And sometimes when I am certain the reader is rested, I will engage him with a sentence of considerable length, a sentence that burns with energy and builds like a crescendo, the roll of the drums, the crash of the symbols, and sounds that say listen to this; it is important.</a:t>
            </a:r>
          </a:p>
          <a:p>
            <a:pPr eaLnBrk="1" hangingPunct="1">
              <a:lnSpc>
                <a:spcPct val="155000"/>
              </a:lnSpc>
            </a:pPr>
            <a:endParaRPr lang="en-US" altLang="en-US" sz="2400" dirty="0">
              <a:solidFill>
                <a:srgbClr val="002060"/>
              </a:solidFill>
              <a:latin typeface="Tahoma" pitchFamily="34" charset="0"/>
              <a:cs typeface="Tahoma" pitchFamily="34" charset="0"/>
            </a:endParaRPr>
          </a:p>
          <a:p>
            <a:pPr eaLnBrk="1" hangingPunct="1"/>
            <a:r>
              <a:rPr lang="en-US" altLang="en-US" sz="2400" dirty="0">
                <a:latin typeface="Tahoma" pitchFamily="34" charset="0"/>
                <a:cs typeface="Tahoma" pitchFamily="34" charset="0"/>
              </a:rPr>
              <a:t>–Gary Provost on the </a:t>
            </a:r>
            <a:r>
              <a:rPr lang="en-US" altLang="en-US" sz="2400" i="1" dirty="0">
                <a:latin typeface="Tahoma" pitchFamily="34" charset="0"/>
                <a:cs typeface="Tahoma" pitchFamily="34" charset="0"/>
              </a:rPr>
              <a:t>Rhythms of Sentence Length </a:t>
            </a:r>
          </a:p>
        </p:txBody>
      </p:sp>
      <p:sp>
        <p:nvSpPr>
          <p:cNvPr id="63491" name="TextBox 4"/>
          <p:cNvSpPr txBox="1">
            <a:spLocks noChangeArrowheads="1"/>
          </p:cNvSpPr>
          <p:nvPr/>
        </p:nvSpPr>
        <p:spPr bwMode="auto">
          <a:xfrm>
            <a:off x="0" y="1920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altLang="en-US" sz="3600" b="1" dirty="0">
                <a:solidFill>
                  <a:schemeClr val="bg1"/>
                </a:solidFill>
                <a:latin typeface="Tahoma" pitchFamily="34" charset="0"/>
                <a:cs typeface="Tahoma" pitchFamily="34" charset="0"/>
              </a:rPr>
              <a:t>VARY THE LENGTH OF SENTENCES</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98053" y="838200"/>
            <a:ext cx="8570119"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Box 4"/>
          <p:cNvSpPr txBox="1">
            <a:spLocks noChangeArrowheads="1"/>
          </p:cNvSpPr>
          <p:nvPr/>
        </p:nvSpPr>
        <p:spPr bwMode="auto">
          <a:xfrm>
            <a:off x="0" y="1920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altLang="en-US" sz="3600" b="1" dirty="0">
                <a:solidFill>
                  <a:schemeClr val="bg1"/>
                </a:solidFill>
                <a:latin typeface="Tahoma" pitchFamily="34" charset="0"/>
                <a:cs typeface="Tahoma" pitchFamily="34" charset="0"/>
              </a:rPr>
              <a:t>VARY THE LENGTH OF SENTENCES</a:t>
            </a:r>
          </a:p>
        </p:txBody>
      </p:sp>
      <p:sp>
        <p:nvSpPr>
          <p:cNvPr id="2" name="TextBox 1"/>
          <p:cNvSpPr txBox="1"/>
          <p:nvPr/>
        </p:nvSpPr>
        <p:spPr>
          <a:xfrm>
            <a:off x="2300486" y="6519446"/>
            <a:ext cx="6705600" cy="338554"/>
          </a:xfrm>
          <a:prstGeom prst="rect">
            <a:avLst/>
          </a:prstGeom>
          <a:noFill/>
        </p:spPr>
        <p:txBody>
          <a:bodyPr wrap="square" rtlCol="0">
            <a:spAutoFit/>
          </a:bodyPr>
          <a:lstStyle/>
          <a:p>
            <a:pPr algn="r"/>
            <a:r>
              <a:rPr lang="en-US" sz="1600" b="1" dirty="0">
                <a:latin typeface="Tahoma" panose="020B0604030504040204" pitchFamily="34" charset="0"/>
                <a:ea typeface="Tahoma" panose="020B0604030504040204" pitchFamily="34" charset="0"/>
                <a:cs typeface="Tahoma" panose="020B0604030504040204" pitchFamily="34" charset="0"/>
              </a:rPr>
              <a:t>Claudia Taylor Johnson High School “As Far as We Can See”</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77191" t="27342" r="1778" b="15099"/>
          <a:stretch/>
        </p:blipFill>
        <p:spPr bwMode="auto">
          <a:xfrm>
            <a:off x="3429000" y="551656"/>
            <a:ext cx="3389529" cy="618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5"/>
          <p:cNvSpPr txBox="1">
            <a:spLocks noChangeArrowheads="1"/>
          </p:cNvSpPr>
          <p:nvPr/>
        </p:nvSpPr>
        <p:spPr bwMode="auto">
          <a:xfrm>
            <a:off x="674077" y="1447800"/>
            <a:ext cx="8458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lnSpc>
                <a:spcPct val="200000"/>
              </a:lnSpc>
            </a:pPr>
            <a:r>
              <a:rPr lang="en-US" altLang="en-US" sz="3600" dirty="0">
                <a:latin typeface="Tahoma" pitchFamily="34" charset="0"/>
              </a:rPr>
              <a:t>The truth of your story lies in the details, particular items of information that support your theme concept.</a:t>
            </a:r>
            <a:br>
              <a:rPr lang="en-US" altLang="en-US" sz="3600" b="1" dirty="0">
                <a:solidFill>
                  <a:schemeClr val="bg1"/>
                </a:solidFill>
                <a:latin typeface="Tahoma" pitchFamily="34" charset="0"/>
                <a:cs typeface="Tahoma" pitchFamily="34" charset="0"/>
              </a:rPr>
            </a:br>
            <a:endParaRPr lang="en-US" altLang="en-US" sz="3600" b="1" dirty="0">
              <a:solidFill>
                <a:schemeClr val="bg1"/>
              </a:solidFill>
              <a:latin typeface="Tahoma" pitchFamily="34" charset="0"/>
              <a:cs typeface="Tahoma" pitchFamily="34" charset="0"/>
            </a:endParaRPr>
          </a:p>
        </p:txBody>
      </p:sp>
      <p:sp>
        <p:nvSpPr>
          <p:cNvPr id="65539" name="Rectangle 3"/>
          <p:cNvSpPr>
            <a:spLocks noChangeArrowheads="1"/>
          </p:cNvSpPr>
          <p:nvPr/>
        </p:nvSpPr>
        <p:spPr bwMode="auto">
          <a:xfrm>
            <a:off x="1517650" y="-180976"/>
            <a:ext cx="6254750" cy="101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lnSpc>
                <a:spcPct val="200000"/>
              </a:lnSpc>
            </a:pPr>
            <a:r>
              <a:rPr lang="en-US" altLang="en-US" sz="3600" b="1" dirty="0">
                <a:solidFill>
                  <a:schemeClr val="bg1"/>
                </a:solidFill>
                <a:latin typeface="Tahoma" pitchFamily="34" charset="0"/>
                <a:cs typeface="Tahoma" pitchFamily="34" charset="0"/>
              </a:rPr>
              <a:t>ABOVE ALL—BE SPECIFIC</a:t>
            </a:r>
            <a:r>
              <a:rPr lang="en-US" altLang="en-US" sz="3600" dirty="0">
                <a:latin typeface="Tahoma" pitchFamily="34" charset="0"/>
              </a:rPr>
              <a:t> </a:t>
            </a: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53606" y="838200"/>
            <a:ext cx="8684387"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Box 4"/>
          <p:cNvSpPr txBox="1">
            <a:spLocks noChangeArrowheads="1"/>
          </p:cNvSpPr>
          <p:nvPr/>
        </p:nvSpPr>
        <p:spPr bwMode="auto">
          <a:xfrm>
            <a:off x="228600" y="192088"/>
            <a:ext cx="8991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dirty="0">
                <a:solidFill>
                  <a:schemeClr val="bg1"/>
                </a:solidFill>
                <a:latin typeface="Tahoma" pitchFamily="34" charset="0"/>
                <a:cs typeface="Tahoma" pitchFamily="34" charset="0"/>
              </a:rPr>
              <a:t>BE SPECIFIC (routines)</a:t>
            </a:r>
            <a:endParaRPr lang="en-US" altLang="en-US" sz="2400" b="1" dirty="0">
              <a:solidFill>
                <a:schemeClr val="bg1"/>
              </a:solidFill>
              <a:latin typeface="Tahoma" pitchFamily="34" charset="0"/>
              <a:cs typeface="Tahoma" pitchFamily="34" charset="0"/>
            </a:endParaRPr>
          </a:p>
        </p:txBody>
      </p:sp>
      <p:sp>
        <p:nvSpPr>
          <p:cNvPr id="7" name="TextBox 6"/>
          <p:cNvSpPr txBox="1"/>
          <p:nvPr/>
        </p:nvSpPr>
        <p:spPr>
          <a:xfrm>
            <a:off x="2323497" y="6460123"/>
            <a:ext cx="6705600" cy="338554"/>
          </a:xfrm>
          <a:prstGeom prst="rect">
            <a:avLst/>
          </a:prstGeom>
          <a:noFill/>
        </p:spPr>
        <p:txBody>
          <a:bodyPr wrap="square" rtlCol="0">
            <a:spAutoFit/>
          </a:bodyPr>
          <a:lstStyle/>
          <a:p>
            <a:pPr algn="r"/>
            <a:r>
              <a:rPr lang="en-US" sz="1600" b="1" dirty="0">
                <a:latin typeface="Tahoma" panose="020B0604030504040204" pitchFamily="34" charset="0"/>
                <a:ea typeface="Tahoma" panose="020B0604030504040204" pitchFamily="34" charset="0"/>
                <a:cs typeface="Tahoma" panose="020B0604030504040204" pitchFamily="34" charset="0"/>
              </a:rPr>
              <a:t>Claudia Taylor Johnson High School “As Far as We Can See”</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516" t="30673" r="73439" b="17037"/>
          <a:stretch/>
        </p:blipFill>
        <p:spPr bwMode="auto">
          <a:xfrm>
            <a:off x="1219200" y="838200"/>
            <a:ext cx="2590800" cy="563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9" name="TextBox 4"/>
          <p:cNvSpPr txBox="1">
            <a:spLocks noChangeArrowheads="1"/>
          </p:cNvSpPr>
          <p:nvPr/>
        </p:nvSpPr>
        <p:spPr bwMode="auto">
          <a:xfrm>
            <a:off x="228600" y="192087"/>
            <a:ext cx="7010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dirty="0">
                <a:solidFill>
                  <a:schemeClr val="bg1"/>
                </a:solidFill>
                <a:latin typeface="Tahoma" pitchFamily="34" charset="0"/>
                <a:cs typeface="Tahoma" pitchFamily="34" charset="0"/>
              </a:rPr>
              <a:t>BE SPECIFIC </a:t>
            </a:r>
            <a:r>
              <a:rPr lang="en-US" altLang="en-US" sz="2400" b="1" dirty="0">
                <a:solidFill>
                  <a:schemeClr val="bg1"/>
                </a:solidFill>
                <a:latin typeface="Tahoma" pitchFamily="34" charset="0"/>
                <a:cs typeface="Tahoma" pitchFamily="34" charset="0"/>
              </a:rPr>
              <a:t>(facts &amp; figures)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53606" y="839004"/>
            <a:ext cx="8684387" cy="578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144116" y="6519446"/>
            <a:ext cx="6705600" cy="338554"/>
          </a:xfrm>
          <a:prstGeom prst="rect">
            <a:avLst/>
          </a:prstGeom>
          <a:noFill/>
        </p:spPr>
        <p:txBody>
          <a:bodyPr wrap="square" rtlCol="0">
            <a:spAutoFit/>
          </a:bodyPr>
          <a:lstStyle/>
          <a:p>
            <a:pPr algn="r"/>
            <a:r>
              <a:rPr lang="en-US" sz="1600" b="1" dirty="0">
                <a:latin typeface="Tahoma" panose="020B0604030504040204" pitchFamily="34" charset="0"/>
                <a:ea typeface="Tahoma" panose="020B0604030504040204" pitchFamily="34" charset="0"/>
                <a:cs typeface="Tahoma" panose="020B0604030504040204" pitchFamily="34" charset="0"/>
              </a:rPr>
              <a:t>Stratford High School “Long Story Short”</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68950" t="8410" r="3701" b="43282"/>
          <a:stretch/>
        </p:blipFill>
        <p:spPr bwMode="auto">
          <a:xfrm>
            <a:off x="3429000" y="850174"/>
            <a:ext cx="5239988" cy="6170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762000" y="587375"/>
            <a:ext cx="11049000" cy="710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640" tIns="914112" rIns="1142640" bIns="914112" anchor="ctr">
            <a:spAutoFit/>
          </a:bodyPr>
          <a:lstStyle>
            <a:lvl1pPr indent="457200"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US" altLang="en-US" dirty="0">
              <a:latin typeface="Tahoma" pitchFamily="34" charset="0"/>
              <a:cs typeface="Tahoma" pitchFamily="34" charset="0"/>
            </a:endParaRPr>
          </a:p>
          <a:p>
            <a:pPr eaLnBrk="1" hangingPunct="1"/>
            <a:r>
              <a:rPr lang="en-US" altLang="en-US" dirty="0">
                <a:latin typeface="Tahoma" pitchFamily="34" charset="0"/>
                <a:cs typeface="Tahoma" pitchFamily="34" charset="0"/>
              </a:rPr>
              <a:t>Our four years of high school provide </a:t>
            </a:r>
            <a:r>
              <a:rPr lang="en-US" altLang="en-US" b="1" dirty="0">
                <a:solidFill>
                  <a:srgbClr val="FF0000"/>
                </a:solidFill>
                <a:latin typeface="Tahoma" pitchFamily="34" charset="0"/>
                <a:cs typeface="Tahoma" pitchFamily="34" charset="0"/>
              </a:rPr>
              <a:t>many</a:t>
            </a:r>
            <a:r>
              <a:rPr lang="en-US" altLang="en-US" dirty="0">
                <a:latin typeface="Tahoma" pitchFamily="34" charset="0"/>
                <a:cs typeface="Tahoma" pitchFamily="34" charset="0"/>
              </a:rPr>
              <a:t> opportunities to set out in </a:t>
            </a:r>
            <a:r>
              <a:rPr lang="en-US" altLang="en-US" b="1" dirty="0">
                <a:solidFill>
                  <a:srgbClr val="FF0000"/>
                </a:solidFill>
                <a:latin typeface="Tahoma" pitchFamily="34" charset="0"/>
                <a:cs typeface="Tahoma" pitchFamily="34" charset="0"/>
              </a:rPr>
              <a:t>various</a:t>
            </a:r>
            <a:r>
              <a:rPr lang="en-US" altLang="en-US" dirty="0">
                <a:latin typeface="Tahoma" pitchFamily="34" charset="0"/>
                <a:cs typeface="Tahoma" pitchFamily="34" charset="0"/>
              </a:rPr>
              <a:t> directions. Bay High has established </a:t>
            </a:r>
            <a:r>
              <a:rPr lang="en-US" altLang="en-US" b="1" dirty="0">
                <a:solidFill>
                  <a:srgbClr val="FF0000"/>
                </a:solidFill>
                <a:latin typeface="Tahoma" pitchFamily="34" charset="0"/>
                <a:cs typeface="Tahoma" pitchFamily="34" charset="0"/>
              </a:rPr>
              <a:t>many</a:t>
            </a:r>
            <a:r>
              <a:rPr lang="en-US" altLang="en-US" dirty="0">
                <a:latin typeface="Tahoma" pitchFamily="34" charset="0"/>
                <a:cs typeface="Tahoma" pitchFamily="34" charset="0"/>
              </a:rPr>
              <a:t> programs so we may become familiar    with </a:t>
            </a:r>
            <a:r>
              <a:rPr lang="en-US" altLang="en-US" b="1" dirty="0">
                <a:solidFill>
                  <a:srgbClr val="FF0000"/>
                </a:solidFill>
                <a:latin typeface="Tahoma" pitchFamily="34" charset="0"/>
                <a:cs typeface="Tahoma" pitchFamily="34" charset="0"/>
              </a:rPr>
              <a:t>different</a:t>
            </a:r>
            <a:r>
              <a:rPr lang="en-US" altLang="en-US" dirty="0">
                <a:latin typeface="Tahoma" pitchFamily="34" charset="0"/>
                <a:cs typeface="Tahoma" pitchFamily="34" charset="0"/>
              </a:rPr>
              <a:t> areas. However, we are also given </a:t>
            </a:r>
            <a:r>
              <a:rPr lang="en-US" altLang="en-US" b="1" dirty="0">
                <a:solidFill>
                  <a:srgbClr val="FF0000"/>
                </a:solidFill>
                <a:latin typeface="Tahoma" pitchFamily="34" charset="0"/>
                <a:cs typeface="Tahoma" pitchFamily="34" charset="0"/>
              </a:rPr>
              <a:t>other alternatives</a:t>
            </a:r>
            <a:r>
              <a:rPr lang="en-US" altLang="en-US" dirty="0">
                <a:latin typeface="Tahoma" pitchFamily="34" charset="0"/>
                <a:cs typeface="Tahoma" pitchFamily="34" charset="0"/>
              </a:rPr>
              <a:t>. Everyone tries      at least one direction, wherever it may lead. By trying a particular direction, we are able to develop an interest which may in turn lead to another area of interest, and eventually direct us where we are destined to go. </a:t>
            </a:r>
            <a:r>
              <a:rPr lang="en-US" altLang="en-US" b="1" i="1" dirty="0">
                <a:solidFill>
                  <a:srgbClr val="FF0000"/>
                </a:solidFill>
                <a:latin typeface="Tahoma" pitchFamily="34" charset="0"/>
                <a:cs typeface="Tahoma" pitchFamily="34" charset="0"/>
              </a:rPr>
              <a:t>too philosophical</a:t>
            </a:r>
          </a:p>
          <a:p>
            <a:pPr eaLnBrk="1" hangingPunct="1"/>
            <a:r>
              <a:rPr lang="en-US" altLang="en-US" dirty="0">
                <a:latin typeface="Tahoma" pitchFamily="34" charset="0"/>
                <a:cs typeface="Tahoma" pitchFamily="34" charset="0"/>
              </a:rPr>
              <a:t>We may take part in </a:t>
            </a:r>
            <a:r>
              <a:rPr lang="en-US" altLang="en-US" b="1" dirty="0">
                <a:solidFill>
                  <a:srgbClr val="FF0000"/>
                </a:solidFill>
                <a:latin typeface="Tahoma" pitchFamily="34" charset="0"/>
                <a:cs typeface="Tahoma" pitchFamily="34" charset="0"/>
              </a:rPr>
              <a:t>many</a:t>
            </a:r>
            <a:r>
              <a:rPr lang="en-US" altLang="en-US" dirty="0">
                <a:latin typeface="Tahoma" pitchFamily="34" charset="0"/>
                <a:cs typeface="Tahoma" pitchFamily="34" charset="0"/>
              </a:rPr>
              <a:t> activities: music, athletics, jobs, clubs, school work,    or just taking it easy. </a:t>
            </a:r>
            <a:r>
              <a:rPr lang="en-US" altLang="en-US" b="1" dirty="0">
                <a:solidFill>
                  <a:srgbClr val="FF0000"/>
                </a:solidFill>
                <a:latin typeface="Tahoma" pitchFamily="34" charset="0"/>
                <a:cs typeface="Tahoma" pitchFamily="34" charset="0"/>
              </a:rPr>
              <a:t>Many</a:t>
            </a:r>
            <a:r>
              <a:rPr lang="en-US" altLang="en-US" dirty="0">
                <a:latin typeface="Tahoma" pitchFamily="34" charset="0"/>
                <a:cs typeface="Tahoma" pitchFamily="34" charset="0"/>
              </a:rPr>
              <a:t> times these high school activities are group affairs, but actually we are individually pursuing our own personal interests. </a:t>
            </a:r>
            <a:r>
              <a:rPr lang="en-US" altLang="en-US" b="1" dirty="0">
                <a:solidFill>
                  <a:srgbClr val="FF0000"/>
                </a:solidFill>
                <a:latin typeface="Tahoma" pitchFamily="34" charset="0"/>
                <a:cs typeface="Tahoma" pitchFamily="34" charset="0"/>
              </a:rPr>
              <a:t>Most of us </a:t>
            </a:r>
            <a:r>
              <a:rPr lang="en-US" altLang="en-US" dirty="0">
                <a:latin typeface="Tahoma" pitchFamily="34" charset="0"/>
                <a:cs typeface="Tahoma" pitchFamily="34" charset="0"/>
              </a:rPr>
              <a:t>are not even near the end of our journey, and </a:t>
            </a:r>
            <a:r>
              <a:rPr lang="en-US" altLang="en-US" b="1" dirty="0">
                <a:solidFill>
                  <a:srgbClr val="FF0000"/>
                </a:solidFill>
                <a:latin typeface="Tahoma" pitchFamily="34" charset="0"/>
                <a:cs typeface="Tahoma" pitchFamily="34" charset="0"/>
              </a:rPr>
              <a:t>some of us </a:t>
            </a:r>
            <a:r>
              <a:rPr lang="en-US" altLang="en-US" dirty="0">
                <a:latin typeface="Tahoma" pitchFamily="34" charset="0"/>
                <a:cs typeface="Tahoma" pitchFamily="34" charset="0"/>
              </a:rPr>
              <a:t>have not yet begun. Difficulty in finding the place where we are headed should not discourage us. We will have           to stop and do some serious thinking once in awhile when we have more than one path available; and we may follow only one. </a:t>
            </a:r>
            <a:r>
              <a:rPr lang="en-US" altLang="en-US" b="1" i="1" dirty="0">
                <a:solidFill>
                  <a:srgbClr val="FF0000"/>
                </a:solidFill>
                <a:latin typeface="Tahoma" pitchFamily="34" charset="0"/>
                <a:cs typeface="Tahoma" pitchFamily="34" charset="0"/>
              </a:rPr>
              <a:t>too philosophical</a:t>
            </a:r>
            <a:endParaRPr lang="en-US" altLang="en-US" i="1" dirty="0">
              <a:latin typeface="Tahoma" pitchFamily="34" charset="0"/>
              <a:cs typeface="Tahoma" pitchFamily="34" charset="0"/>
            </a:endParaRPr>
          </a:p>
          <a:p>
            <a:pPr eaLnBrk="1" hangingPunct="1"/>
            <a:r>
              <a:rPr lang="en-US" altLang="en-US" dirty="0">
                <a:latin typeface="Tahoma" pitchFamily="34" charset="0"/>
                <a:cs typeface="Tahoma" pitchFamily="34" charset="0"/>
              </a:rPr>
              <a:t>High school is just one of the legs in our journey to find out where we should      be headed. At the end of the year, we will continue our search in other directions.       Each one of us in his own way will explore the new dimensions discovered this       year together. </a:t>
            </a:r>
            <a:r>
              <a:rPr lang="en-US" altLang="en-US" b="1" i="1" dirty="0">
                <a:solidFill>
                  <a:srgbClr val="FF0000"/>
                </a:solidFill>
                <a:latin typeface="Tahoma" pitchFamily="34" charset="0"/>
                <a:cs typeface="Tahoma" pitchFamily="34" charset="0"/>
              </a:rPr>
              <a:t>too philosophical</a:t>
            </a:r>
            <a:endParaRPr lang="en-US" altLang="en-US" i="1" dirty="0">
              <a:latin typeface="Tahoma" pitchFamily="34" charset="0"/>
              <a:cs typeface="Tahoma" pitchFamily="34" charset="0"/>
            </a:endParaRPr>
          </a:p>
          <a:p>
            <a:pPr algn="ctr" eaLnBrk="1" hangingPunct="1"/>
            <a:endParaRPr lang="en-US" altLang="en-US" i="1" dirty="0">
              <a:solidFill>
                <a:srgbClr val="002060"/>
              </a:solidFill>
              <a:latin typeface="Tahoma" pitchFamily="34" charset="0"/>
              <a:cs typeface="Tahoma" pitchFamily="34" charset="0"/>
            </a:endParaRPr>
          </a:p>
        </p:txBody>
      </p:sp>
      <p:sp>
        <p:nvSpPr>
          <p:cNvPr id="4" name="Rectangle 3"/>
          <p:cNvSpPr>
            <a:spLocks noChangeArrowheads="1"/>
          </p:cNvSpPr>
          <p:nvPr/>
        </p:nvSpPr>
        <p:spPr bwMode="auto">
          <a:xfrm>
            <a:off x="0" y="798512"/>
            <a:ext cx="9144000" cy="954088"/>
          </a:xfrm>
          <a:prstGeom prst="rect">
            <a:avLst/>
          </a:prstGeom>
          <a:noFill/>
          <a:ln w="9525">
            <a:noFill/>
            <a:miter lim="800000"/>
            <a:headEnd/>
            <a:tailEnd/>
          </a:ln>
          <a:effectLst/>
        </p:spPr>
        <p:txBody>
          <a:bodyPr>
            <a:spAutoFit/>
          </a:bodyPr>
          <a:lstStyle/>
          <a:p>
            <a:pPr algn="ctr">
              <a:defRPr/>
            </a:pPr>
            <a:r>
              <a:rPr lang="en-US" sz="2800" b="1" dirty="0">
                <a:latin typeface="Tahoma" pitchFamily="34" charset="0"/>
                <a:ea typeface="+mn-ea"/>
                <a:cs typeface="Tahoma" pitchFamily="34" charset="0"/>
              </a:rPr>
              <a:t>“How Often I saw Where I should be going,</a:t>
            </a:r>
          </a:p>
          <a:p>
            <a:pPr algn="ctr">
              <a:defRPr/>
            </a:pPr>
            <a:r>
              <a:rPr lang="en-US" sz="2800" b="1" dirty="0">
                <a:latin typeface="Tahoma" pitchFamily="34" charset="0"/>
                <a:ea typeface="+mn-ea"/>
                <a:cs typeface="Tahoma" pitchFamily="34" charset="0"/>
              </a:rPr>
              <a:t>Only By Setting Out For Somewhere Else”</a:t>
            </a:r>
          </a:p>
        </p:txBody>
      </p:sp>
      <p:sp>
        <p:nvSpPr>
          <p:cNvPr id="69636" name="TextBox 4"/>
          <p:cNvSpPr txBox="1">
            <a:spLocks noChangeArrowheads="1"/>
          </p:cNvSpPr>
          <p:nvPr/>
        </p:nvSpPr>
        <p:spPr bwMode="auto">
          <a:xfrm>
            <a:off x="228600" y="192088"/>
            <a:ext cx="609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dirty="0">
                <a:solidFill>
                  <a:schemeClr val="bg1"/>
                </a:solidFill>
                <a:latin typeface="Tahoma" pitchFamily="34" charset="0"/>
                <a:cs typeface="Tahoma" pitchFamily="34" charset="0"/>
              </a:rPr>
              <a:t>AWFUL THEME COPY</a:t>
            </a:r>
          </a:p>
        </p:txBody>
      </p:sp>
      <p:sp>
        <p:nvSpPr>
          <p:cNvPr id="12" name="TextBox 11"/>
          <p:cNvSpPr txBox="1">
            <a:spLocks noChangeArrowheads="1"/>
          </p:cNvSpPr>
          <p:nvPr/>
        </p:nvSpPr>
        <p:spPr bwMode="auto">
          <a:xfrm rot="-717505">
            <a:off x="1472138" y="1907630"/>
            <a:ext cx="649658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4400" dirty="0">
                <a:solidFill>
                  <a:srgbClr val="FF0000"/>
                </a:solidFill>
                <a:latin typeface="Tahoma" panose="020B0604030504040204" pitchFamily="34" charset="0"/>
                <a:cs typeface="Tahoma" pitchFamily="34" charset="0"/>
              </a:rPr>
              <a:t>INDEFINITE ADJECTIVES</a:t>
            </a:r>
          </a:p>
        </p:txBody>
      </p:sp>
      <p:sp>
        <p:nvSpPr>
          <p:cNvPr id="13" name="TextBox 12"/>
          <p:cNvSpPr txBox="1">
            <a:spLocks noChangeArrowheads="1"/>
          </p:cNvSpPr>
          <p:nvPr/>
        </p:nvSpPr>
        <p:spPr bwMode="auto">
          <a:xfrm rot="435072">
            <a:off x="2547788" y="3276848"/>
            <a:ext cx="378648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4400" dirty="0">
                <a:solidFill>
                  <a:srgbClr val="FF0000"/>
                </a:solidFill>
                <a:latin typeface="Tahoma" panose="020B0604030504040204" pitchFamily="34" charset="0"/>
                <a:cs typeface="Tahoma" pitchFamily="34" charset="0"/>
              </a:rPr>
              <a:t>NOT SPECIFIC</a:t>
            </a:r>
          </a:p>
        </p:txBody>
      </p:sp>
      <p:sp>
        <p:nvSpPr>
          <p:cNvPr id="14" name="TextBox 13"/>
          <p:cNvSpPr txBox="1">
            <a:spLocks noChangeArrowheads="1"/>
          </p:cNvSpPr>
          <p:nvPr/>
        </p:nvSpPr>
        <p:spPr bwMode="auto">
          <a:xfrm rot="-864349">
            <a:off x="1601535" y="4137273"/>
            <a:ext cx="562660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4400" dirty="0">
                <a:solidFill>
                  <a:srgbClr val="FF0000"/>
                </a:solidFill>
                <a:latin typeface="Tahoma" panose="020B0604030504040204" pitchFamily="34" charset="0"/>
                <a:cs typeface="Tahoma" pitchFamily="34" charset="0"/>
              </a:rPr>
              <a:t>TOO PHILOSOPHICAL</a:t>
            </a:r>
          </a:p>
        </p:txBody>
      </p:sp>
      <p:sp>
        <p:nvSpPr>
          <p:cNvPr id="15" name="TextBox 14"/>
          <p:cNvSpPr txBox="1">
            <a:spLocks noChangeArrowheads="1"/>
          </p:cNvSpPr>
          <p:nvPr/>
        </p:nvSpPr>
        <p:spPr bwMode="auto">
          <a:xfrm>
            <a:off x="457200" y="5638800"/>
            <a:ext cx="75087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5400" dirty="0">
                <a:solidFill>
                  <a:srgbClr val="FF0000"/>
                </a:solidFill>
                <a:latin typeface="Tahoma" panose="020B0604030504040204" pitchFamily="34" charset="0"/>
                <a:cs typeface="Tahoma" pitchFamily="34" charset="0"/>
              </a:rPr>
              <a:t>NO ONE WILL READ IT!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14" grpId="0"/>
      <p:bldP spid="14" grpId="1"/>
      <p:bldP spid="15" grpId="0"/>
      <p:bldP spid="15"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Box 4"/>
          <p:cNvSpPr txBox="1">
            <a:spLocks noChangeArrowheads="1"/>
          </p:cNvSpPr>
          <p:nvPr/>
        </p:nvSpPr>
        <p:spPr bwMode="auto">
          <a:xfrm>
            <a:off x="228600" y="192088"/>
            <a:ext cx="8915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dirty="0">
                <a:solidFill>
                  <a:schemeClr val="bg1"/>
                </a:solidFill>
                <a:latin typeface="Tahoma" pitchFamily="34" charset="0"/>
                <a:cs typeface="Tahoma" pitchFamily="34" charset="0"/>
              </a:rPr>
              <a:t>MAKE IT BETTER</a:t>
            </a:r>
          </a:p>
        </p:txBody>
      </p:sp>
      <p:sp>
        <p:nvSpPr>
          <p:cNvPr id="70659" name="Rectangle 10"/>
          <p:cNvSpPr>
            <a:spLocks noChangeArrowheads="1"/>
          </p:cNvSpPr>
          <p:nvPr/>
        </p:nvSpPr>
        <p:spPr bwMode="auto">
          <a:xfrm>
            <a:off x="457200" y="1066800"/>
            <a:ext cx="8077200"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200" b="1" dirty="0">
                <a:latin typeface="Tahoma" pitchFamily="34" charset="0"/>
              </a:rPr>
              <a:t>1. BE SPECIFIC</a:t>
            </a:r>
          </a:p>
          <a:p>
            <a:pPr eaLnBrk="1" hangingPunct="1"/>
            <a:r>
              <a:rPr lang="en-US" altLang="en-US" sz="2400" dirty="0">
                <a:latin typeface="Tahoma" pitchFamily="34" charset="0"/>
              </a:rPr>
              <a:t>An indefinite adjective is used to describe a noun in a non-specific way.</a:t>
            </a:r>
            <a:br>
              <a:rPr lang="en-US" altLang="en-US" sz="2400" dirty="0">
                <a:latin typeface="Tahoma" pitchFamily="34" charset="0"/>
              </a:rPr>
            </a:br>
            <a:endParaRPr lang="en-US" altLang="en-US" sz="2400" dirty="0">
              <a:latin typeface="Tahoma" pitchFamily="34" charset="0"/>
            </a:endParaRPr>
          </a:p>
          <a:p>
            <a:pPr eaLnBrk="1" hangingPunct="1"/>
            <a:r>
              <a:rPr lang="en-US" altLang="en-US" sz="2400" dirty="0">
                <a:latin typeface="Tahoma" pitchFamily="34" charset="0"/>
              </a:rPr>
              <a:t>The most common indefinite adjectives: </a:t>
            </a:r>
            <a:r>
              <a:rPr lang="en-US" altLang="en-US" sz="2400" b="1" dirty="0">
                <a:latin typeface="Tahoma" pitchFamily="34" charset="0"/>
              </a:rPr>
              <a:t>any</a:t>
            </a:r>
            <a:r>
              <a:rPr lang="en-US" altLang="en-US" sz="2400" dirty="0">
                <a:latin typeface="Tahoma" pitchFamily="34" charset="0"/>
              </a:rPr>
              <a:t>, </a:t>
            </a:r>
            <a:r>
              <a:rPr lang="en-US" altLang="en-US" sz="2400" b="1" dirty="0">
                <a:latin typeface="Tahoma" pitchFamily="34" charset="0"/>
              </a:rPr>
              <a:t>each</a:t>
            </a:r>
            <a:r>
              <a:rPr lang="en-US" altLang="en-US" sz="2400" dirty="0">
                <a:latin typeface="Tahoma" pitchFamily="34" charset="0"/>
              </a:rPr>
              <a:t>, </a:t>
            </a:r>
            <a:r>
              <a:rPr lang="en-US" altLang="en-US" sz="2400" b="1" dirty="0">
                <a:latin typeface="Tahoma" pitchFamily="34" charset="0"/>
              </a:rPr>
              <a:t>few</a:t>
            </a:r>
            <a:r>
              <a:rPr lang="en-US" altLang="en-US" sz="2400" dirty="0">
                <a:latin typeface="Tahoma" pitchFamily="34" charset="0"/>
              </a:rPr>
              <a:t>, </a:t>
            </a:r>
            <a:r>
              <a:rPr lang="en-US" altLang="en-US" sz="2400" b="1" dirty="0">
                <a:latin typeface="Tahoma" pitchFamily="34" charset="0"/>
              </a:rPr>
              <a:t>many</a:t>
            </a:r>
            <a:r>
              <a:rPr lang="en-US" altLang="en-US" sz="2400" dirty="0">
                <a:latin typeface="Tahoma" pitchFamily="34" charset="0"/>
              </a:rPr>
              <a:t>, </a:t>
            </a:r>
            <a:r>
              <a:rPr lang="en-US" altLang="en-US" sz="2400" b="1" dirty="0">
                <a:latin typeface="Tahoma" pitchFamily="34" charset="0"/>
              </a:rPr>
              <a:t>much</a:t>
            </a:r>
            <a:r>
              <a:rPr lang="en-US" altLang="en-US" sz="2400" dirty="0">
                <a:latin typeface="Tahoma" pitchFamily="34" charset="0"/>
              </a:rPr>
              <a:t>, </a:t>
            </a:r>
            <a:r>
              <a:rPr lang="en-US" altLang="en-US" sz="2400" b="1" dirty="0">
                <a:latin typeface="Tahoma" pitchFamily="34" charset="0"/>
              </a:rPr>
              <a:t>most</a:t>
            </a:r>
            <a:r>
              <a:rPr lang="en-US" altLang="en-US" sz="2400" dirty="0">
                <a:latin typeface="Tahoma" pitchFamily="34" charset="0"/>
              </a:rPr>
              <a:t>, </a:t>
            </a:r>
            <a:r>
              <a:rPr lang="en-US" altLang="en-US" sz="2400" b="1" dirty="0">
                <a:latin typeface="Tahoma" pitchFamily="34" charset="0"/>
              </a:rPr>
              <a:t>several</a:t>
            </a:r>
            <a:r>
              <a:rPr lang="en-US" altLang="en-US" sz="2400" dirty="0">
                <a:latin typeface="Tahoma" pitchFamily="34" charset="0"/>
              </a:rPr>
              <a:t>, </a:t>
            </a:r>
            <a:r>
              <a:rPr lang="en-US" altLang="en-US" sz="2400" b="1" dirty="0">
                <a:latin typeface="Tahoma" pitchFamily="34" charset="0"/>
              </a:rPr>
              <a:t>some</a:t>
            </a:r>
            <a:r>
              <a:rPr lang="en-US" altLang="en-US" sz="2400" dirty="0">
                <a:latin typeface="Tahoma" pitchFamily="34" charset="0"/>
              </a:rPr>
              <a:t>.</a:t>
            </a:r>
          </a:p>
          <a:p>
            <a:pPr eaLnBrk="1" hangingPunct="1"/>
            <a:endParaRPr lang="en-US" altLang="en-US" sz="2400" dirty="0">
              <a:latin typeface="Tahoma" pitchFamily="34" charset="0"/>
            </a:endParaRPr>
          </a:p>
          <a:p>
            <a:pPr eaLnBrk="1" hangingPunct="1"/>
            <a:r>
              <a:rPr lang="en-US" altLang="en-US" sz="2400" dirty="0">
                <a:latin typeface="Tahoma" pitchFamily="34" charset="0"/>
              </a:rPr>
              <a:t>Include times, dates, events unique to the year, students’ stories, etc. </a:t>
            </a:r>
          </a:p>
          <a:p>
            <a:pPr eaLnBrk="1" hangingPunct="1"/>
            <a:endParaRPr lang="en-US" altLang="en-US" sz="2400" dirty="0">
              <a:latin typeface="Tahoma" pitchFamily="34" charset="0"/>
            </a:endParaRPr>
          </a:p>
          <a:p>
            <a:pPr eaLnBrk="1" hangingPunct="1"/>
            <a:r>
              <a:rPr lang="en-US" altLang="en-US" sz="3200" b="1" dirty="0">
                <a:latin typeface="Tahoma" pitchFamily="34" charset="0"/>
              </a:rPr>
              <a:t>2. BE BRIEF</a:t>
            </a:r>
          </a:p>
          <a:p>
            <a:pPr eaLnBrk="1" hangingPunct="1"/>
            <a:r>
              <a:rPr lang="en-US" altLang="en-US" sz="2400" dirty="0">
                <a:latin typeface="Tahoma" pitchFamily="34" charset="0"/>
              </a:rPr>
              <a:t>Avoid spreading good ideas over too many words. No one will read long copy.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65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65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06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4"/>
          <p:cNvSpPr txBox="1">
            <a:spLocks noChangeArrowheads="1"/>
          </p:cNvSpPr>
          <p:nvPr/>
        </p:nvSpPr>
        <p:spPr bwMode="auto">
          <a:xfrm>
            <a:off x="228600" y="192088"/>
            <a:ext cx="8915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dirty="0">
                <a:solidFill>
                  <a:schemeClr val="bg1"/>
                </a:solidFill>
                <a:latin typeface="Tahoma" pitchFamily="34" charset="0"/>
                <a:cs typeface="Tahoma" pitchFamily="34" charset="0"/>
              </a:rPr>
              <a:t>MAKE IT BETTER</a:t>
            </a:r>
          </a:p>
        </p:txBody>
      </p:sp>
      <p:sp>
        <p:nvSpPr>
          <p:cNvPr id="71683" name="Rectangle 10"/>
          <p:cNvSpPr>
            <a:spLocks noChangeArrowheads="1"/>
          </p:cNvSpPr>
          <p:nvPr/>
        </p:nvSpPr>
        <p:spPr bwMode="auto">
          <a:xfrm>
            <a:off x="723900" y="1447800"/>
            <a:ext cx="79248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200" b="1" dirty="0">
                <a:latin typeface="Tahoma" pitchFamily="34" charset="0"/>
              </a:rPr>
              <a:t>3. SIMPLIFY</a:t>
            </a:r>
          </a:p>
          <a:p>
            <a:pPr eaLnBrk="1" hangingPunct="1"/>
            <a:r>
              <a:rPr lang="en-US" altLang="en-US" sz="2400" dirty="0">
                <a:latin typeface="Tahoma" panose="020B0604030504040204" pitchFamily="34" charset="0"/>
              </a:rPr>
              <a:t>Theme copy should not prove you own a thesaurus.</a:t>
            </a:r>
          </a:p>
          <a:p>
            <a:pPr eaLnBrk="1" hangingPunct="1"/>
            <a:endParaRPr lang="en-US" altLang="en-US" sz="2400" dirty="0">
              <a:latin typeface="Tahoma" panose="020B0604030504040204" pitchFamily="34" charset="0"/>
            </a:endParaRPr>
          </a:p>
          <a:p>
            <a:pPr eaLnBrk="1" hangingPunct="1"/>
            <a:r>
              <a:rPr lang="en-US" altLang="en-US" sz="3200" b="1" dirty="0">
                <a:latin typeface="Tahoma" pitchFamily="34" charset="0"/>
              </a:rPr>
              <a:t>4. DON’T BURY THE THEME</a:t>
            </a:r>
          </a:p>
          <a:p>
            <a:pPr eaLnBrk="1" hangingPunct="1"/>
            <a:r>
              <a:rPr lang="en-US" altLang="en-US" sz="2400" dirty="0">
                <a:latin typeface="Tahoma" panose="020B0604030504040204" pitchFamily="34" charset="0"/>
              </a:rPr>
              <a:t>Repeat. Reword. Repeat again. Don’t leave your reader guessing. </a:t>
            </a:r>
          </a:p>
          <a:p>
            <a:pPr eaLnBrk="1" hangingPunct="1"/>
            <a:endParaRPr lang="en-US" altLang="en-US" sz="2400" dirty="0">
              <a:latin typeface="Tahoma" panose="020B0604030504040204" pitchFamily="34" charset="0"/>
            </a:endParaRPr>
          </a:p>
          <a:p>
            <a:pPr eaLnBrk="1" hangingPunct="1"/>
            <a:r>
              <a:rPr lang="en-US" altLang="en-US" sz="3200" b="1" dirty="0">
                <a:latin typeface="Tahoma" pitchFamily="34" charset="0"/>
              </a:rPr>
              <a:t>5. DON’T PREACH</a:t>
            </a:r>
          </a:p>
          <a:p>
            <a:pPr eaLnBrk="1" hangingPunct="1"/>
            <a:r>
              <a:rPr lang="en-US" altLang="en-US" sz="2400" dirty="0">
                <a:latin typeface="Tahoma" panose="020B0604030504040204" pitchFamily="34" charset="0"/>
              </a:rPr>
              <a:t>Hop off your soap box. Guide your readers by relating student experiences specific to the year.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6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68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68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68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68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4"/>
          <p:cNvSpPr txBox="1">
            <a:spLocks noChangeArrowheads="1"/>
          </p:cNvSpPr>
          <p:nvPr/>
        </p:nvSpPr>
        <p:spPr bwMode="auto">
          <a:xfrm>
            <a:off x="228600" y="192088"/>
            <a:ext cx="5715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dirty="0">
                <a:solidFill>
                  <a:schemeClr val="bg1"/>
                </a:solidFill>
                <a:latin typeface="Tahoma" pitchFamily="34" charset="0"/>
                <a:cs typeface="Tahoma" pitchFamily="34" charset="0"/>
              </a:rPr>
              <a:t>THEME COPY</a:t>
            </a:r>
          </a:p>
        </p:txBody>
      </p:sp>
      <p:sp>
        <p:nvSpPr>
          <p:cNvPr id="3" name="Content Placeholder 2"/>
          <p:cNvSpPr txBox="1">
            <a:spLocks/>
          </p:cNvSpPr>
          <p:nvPr/>
        </p:nvSpPr>
        <p:spPr bwMode="auto">
          <a:xfrm>
            <a:off x="838200" y="1295400"/>
            <a:ext cx="7696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eaLnBrk="0" hangingPunct="0">
              <a:defRPr>
                <a:solidFill>
                  <a:schemeClr val="tx1"/>
                </a:solidFill>
                <a:latin typeface="Arial" pitchFamily="34" charset="0"/>
                <a:ea typeface="MS PGothic" pitchFamily="34" charset="-128"/>
              </a:defRPr>
            </a:lvl1pPr>
            <a:lvl2pPr marL="742950" indent="-285750" defTabSz="457200" eaLnBrk="0" hangingPunct="0">
              <a:defRPr>
                <a:solidFill>
                  <a:schemeClr val="tx1"/>
                </a:solidFill>
                <a:latin typeface="Arial" pitchFamily="34" charset="0"/>
                <a:ea typeface="MS PGothic" pitchFamily="34" charset="-128"/>
              </a:defRPr>
            </a:lvl2pPr>
            <a:lvl3pPr marL="1143000" indent="-228600" defTabSz="457200" eaLnBrk="0" hangingPunct="0">
              <a:defRPr>
                <a:solidFill>
                  <a:schemeClr val="tx1"/>
                </a:solidFill>
                <a:latin typeface="Arial" pitchFamily="34" charset="0"/>
                <a:ea typeface="MS PGothic" pitchFamily="34" charset="-128"/>
              </a:defRPr>
            </a:lvl3pPr>
            <a:lvl4pPr marL="1600200" indent="-228600" defTabSz="457200" eaLnBrk="0" hangingPunct="0">
              <a:defRPr>
                <a:solidFill>
                  <a:schemeClr val="tx1"/>
                </a:solidFill>
                <a:latin typeface="Arial" pitchFamily="34" charset="0"/>
                <a:ea typeface="MS PGothic" pitchFamily="34" charset="-128"/>
              </a:defRPr>
            </a:lvl4pPr>
            <a:lvl5pPr marL="2057400" indent="-228600" defTabSz="4572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spcBef>
                <a:spcPts val="0"/>
              </a:spcBef>
              <a:spcAft>
                <a:spcPts val="1800"/>
              </a:spcAft>
              <a:buClr>
                <a:srgbClr val="002060"/>
              </a:buClr>
              <a:buFont typeface="Arial" pitchFamily="34" charset="0"/>
              <a:buChar char="•"/>
            </a:pPr>
            <a:r>
              <a:rPr lang="en-US" altLang="en-US" sz="3600" dirty="0">
                <a:latin typeface="Tahoma" pitchFamily="34" charset="0"/>
                <a:ea typeface="Tahoma" panose="020B0604030504040204" pitchFamily="34" charset="0"/>
                <a:cs typeface="Tahoma" panose="020B0604030504040204" pitchFamily="34" charset="0"/>
              </a:rPr>
              <a:t>Marries the message to the concept</a:t>
            </a:r>
          </a:p>
          <a:p>
            <a:pPr eaLnBrk="1" hangingPunct="1">
              <a:spcBef>
                <a:spcPts val="0"/>
              </a:spcBef>
              <a:spcAft>
                <a:spcPts val="1800"/>
              </a:spcAft>
              <a:buClr>
                <a:srgbClr val="002060"/>
              </a:buClr>
              <a:buFont typeface="Arial" pitchFamily="34" charset="0"/>
              <a:buChar char="•"/>
            </a:pPr>
            <a:r>
              <a:rPr lang="en-US" altLang="en-US" sz="3600" dirty="0">
                <a:latin typeface="Tahoma" pitchFamily="34" charset="0"/>
                <a:ea typeface="Tahoma" panose="020B0604030504040204" pitchFamily="34" charset="0"/>
                <a:cs typeface="Tahoma" panose="020B0604030504040204" pitchFamily="34" charset="0"/>
              </a:rPr>
              <a:t>Hooks the reader without explanation </a:t>
            </a:r>
          </a:p>
          <a:p>
            <a:pPr eaLnBrk="1" hangingPunct="1">
              <a:spcBef>
                <a:spcPts val="0"/>
              </a:spcBef>
              <a:spcAft>
                <a:spcPts val="1800"/>
              </a:spcAft>
              <a:buClr>
                <a:srgbClr val="002060"/>
              </a:buClr>
              <a:buFont typeface="Arial" pitchFamily="34" charset="0"/>
              <a:buChar char="•"/>
            </a:pPr>
            <a:r>
              <a:rPr lang="en-US" altLang="en-US" sz="3600" dirty="0">
                <a:latin typeface="Tahoma" pitchFamily="34" charset="0"/>
                <a:ea typeface="Tahoma" panose="020B0604030504040204" pitchFamily="34" charset="0"/>
                <a:cs typeface="Tahoma" panose="020B0604030504040204" pitchFamily="34" charset="0"/>
              </a:rPr>
              <a:t>Teases, piques, plays, parodies</a:t>
            </a:r>
          </a:p>
          <a:p>
            <a:pPr eaLnBrk="1" hangingPunct="1">
              <a:spcBef>
                <a:spcPts val="0"/>
              </a:spcBef>
              <a:spcAft>
                <a:spcPts val="1800"/>
              </a:spcAft>
              <a:buClr>
                <a:srgbClr val="002060"/>
              </a:buClr>
              <a:buFont typeface="Arial" pitchFamily="34" charset="0"/>
              <a:buChar char="•"/>
            </a:pPr>
            <a:r>
              <a:rPr lang="en-US" altLang="en-US" sz="3600" dirty="0">
                <a:latin typeface="Tahoma" pitchFamily="34" charset="0"/>
                <a:ea typeface="Tahoma" panose="020B0604030504040204" pitchFamily="34" charset="0"/>
                <a:cs typeface="Tahoma" panose="020B0604030504040204" pitchFamily="34" charset="0"/>
              </a:rPr>
              <a:t>Relates universal experiences, using specific relevant information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8"/>
          <p:cNvSpPr txBox="1">
            <a:spLocks noChangeArrowheads="1"/>
          </p:cNvSpPr>
          <p:nvPr/>
        </p:nvSpPr>
        <p:spPr bwMode="auto">
          <a:xfrm>
            <a:off x="228600" y="228600"/>
            <a:ext cx="6781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200" b="1" dirty="0">
                <a:solidFill>
                  <a:schemeClr val="bg1"/>
                </a:solidFill>
                <a:latin typeface="Tahoma" pitchFamily="34" charset="0"/>
                <a:cs typeface="Tahoma" pitchFamily="34" charset="0"/>
              </a:rPr>
              <a:t>1</a:t>
            </a:r>
            <a:r>
              <a:rPr lang="en-US" altLang="en-US" sz="3200" b="1" baseline="30000" dirty="0">
                <a:solidFill>
                  <a:schemeClr val="bg1"/>
                </a:solidFill>
                <a:latin typeface="Tahoma" pitchFamily="34" charset="0"/>
                <a:cs typeface="Tahoma" pitchFamily="34" charset="0"/>
              </a:rPr>
              <a:t>st</a:t>
            </a:r>
            <a:r>
              <a:rPr lang="en-US" altLang="en-US" sz="3200" b="1" dirty="0">
                <a:solidFill>
                  <a:schemeClr val="bg1"/>
                </a:solidFill>
                <a:latin typeface="Tahoma" pitchFamily="34" charset="0"/>
                <a:cs typeface="Tahoma" pitchFamily="34" charset="0"/>
              </a:rPr>
              <a:t> PERSON</a:t>
            </a:r>
            <a:endParaRPr lang="en-US" altLang="en-US" sz="2800" b="1" dirty="0">
              <a:solidFill>
                <a:schemeClr val="bg1"/>
              </a:solidFill>
              <a:latin typeface="Tahoma" pitchFamily="34" charset="0"/>
              <a:cs typeface="Tahoma" pitchFamily="34" charset="0"/>
            </a:endParaRPr>
          </a:p>
        </p:txBody>
      </p:sp>
      <p:sp>
        <p:nvSpPr>
          <p:cNvPr id="23555" name="Rectangle 5"/>
          <p:cNvSpPr>
            <a:spLocks noChangeArrowheads="1"/>
          </p:cNvSpPr>
          <p:nvPr/>
        </p:nvSpPr>
        <p:spPr bwMode="auto">
          <a:xfrm>
            <a:off x="457200" y="990600"/>
            <a:ext cx="8153400" cy="555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lnSpc>
                <a:spcPct val="150000"/>
              </a:lnSpc>
            </a:pPr>
            <a:r>
              <a:rPr lang="en-US" altLang="en-US" sz="2400" i="1" dirty="0">
                <a:latin typeface="Tahoma" pitchFamily="34" charset="0"/>
                <a:cs typeface="Tahoma" pitchFamily="34" charset="0"/>
              </a:rPr>
              <a:t>“One summer, along about 1904, my father rented a camp on a lake in Maine and took us all there for the month of August. We all got ringworm from some kittens and had to rub Pond's Extract on our arms and legs night and morning, and my father rolled over in a canoe with all his clothes on; but outside of that the vacation was a success and from then on none of us ever thought there was any place in the world like that lake in Maine.”</a:t>
            </a:r>
            <a:br>
              <a:rPr lang="en-US" altLang="en-US" sz="2400" dirty="0">
                <a:latin typeface="Tahoma" pitchFamily="34" charset="0"/>
                <a:cs typeface="Tahoma" pitchFamily="34" charset="0"/>
              </a:rPr>
            </a:br>
            <a:r>
              <a:rPr lang="en-US" altLang="en-US" sz="2400" dirty="0">
                <a:latin typeface="Tahoma" pitchFamily="34" charset="0"/>
                <a:cs typeface="Tahoma" pitchFamily="34" charset="0"/>
              </a:rPr>
              <a:t>–E.B. White, opening sentences of "Once More to the Lake," 1941</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81000" y="1246187"/>
            <a:ext cx="83058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buClr>
                <a:srgbClr val="002060"/>
              </a:buClr>
              <a:buFont typeface="Arial" pitchFamily="34" charset="0"/>
              <a:buChar char="•"/>
            </a:pPr>
            <a:r>
              <a:rPr lang="en-US" altLang="en-US" sz="3600" dirty="0">
                <a:latin typeface="Tahoma" pitchFamily="34" charset="0"/>
                <a:cs typeface="Tahoma" pitchFamily="34" charset="0"/>
              </a:rPr>
              <a:t>What is your theme’s tone?</a:t>
            </a:r>
          </a:p>
          <a:p>
            <a:pPr eaLnBrk="1" hangingPunct="1">
              <a:buClr>
                <a:srgbClr val="002060"/>
              </a:buClr>
              <a:buFont typeface="Arial" pitchFamily="34" charset="0"/>
              <a:buChar char="•"/>
            </a:pPr>
            <a:endParaRPr lang="en-US" altLang="en-US" sz="3600" dirty="0">
              <a:latin typeface="Tahoma" pitchFamily="34" charset="0"/>
              <a:cs typeface="Tahoma" pitchFamily="34" charset="0"/>
            </a:endParaRPr>
          </a:p>
          <a:p>
            <a:pPr eaLnBrk="1" hangingPunct="1">
              <a:buClr>
                <a:srgbClr val="002060"/>
              </a:buClr>
              <a:buFont typeface="Arial" pitchFamily="34" charset="0"/>
              <a:buChar char="•"/>
            </a:pPr>
            <a:r>
              <a:rPr lang="en-US" altLang="en-US" sz="3600" dirty="0">
                <a:latin typeface="Tahoma" pitchFamily="34" charset="0"/>
                <a:cs typeface="Tahoma" pitchFamily="34" charset="0"/>
              </a:rPr>
              <a:t>What voice will work with the tone?</a:t>
            </a:r>
          </a:p>
          <a:p>
            <a:pPr eaLnBrk="1" hangingPunct="1">
              <a:buClr>
                <a:srgbClr val="002060"/>
              </a:buClr>
              <a:buFont typeface="Arial" pitchFamily="34" charset="0"/>
              <a:buChar char="•"/>
            </a:pPr>
            <a:endParaRPr lang="en-US" altLang="en-US" sz="3600" dirty="0">
              <a:latin typeface="Tahoma" pitchFamily="34" charset="0"/>
              <a:cs typeface="Tahoma" pitchFamily="34" charset="0"/>
            </a:endParaRPr>
          </a:p>
          <a:p>
            <a:pPr eaLnBrk="1" hangingPunct="1">
              <a:buClr>
                <a:srgbClr val="002060"/>
              </a:buClr>
              <a:buFont typeface="Arial" pitchFamily="34" charset="0"/>
              <a:buChar char="•"/>
            </a:pPr>
            <a:r>
              <a:rPr lang="en-US" altLang="en-US" sz="3600" dirty="0">
                <a:latin typeface="Tahoma" pitchFamily="34" charset="0"/>
                <a:cs typeface="Tahoma" pitchFamily="34" charset="0"/>
              </a:rPr>
              <a:t>What format will you use?</a:t>
            </a:r>
          </a:p>
          <a:p>
            <a:pPr eaLnBrk="1" hangingPunct="1">
              <a:buClr>
                <a:srgbClr val="002060"/>
              </a:buClr>
              <a:buFont typeface="Arial" pitchFamily="34" charset="0"/>
              <a:buChar char="•"/>
            </a:pPr>
            <a:endParaRPr lang="en-US" altLang="en-US" sz="3600" dirty="0">
              <a:latin typeface="Tahoma" pitchFamily="34" charset="0"/>
              <a:cs typeface="Tahoma" pitchFamily="34" charset="0"/>
            </a:endParaRPr>
          </a:p>
          <a:p>
            <a:pPr eaLnBrk="1" hangingPunct="1">
              <a:buClr>
                <a:srgbClr val="002060"/>
              </a:buClr>
              <a:buFont typeface="Arial" pitchFamily="34" charset="0"/>
              <a:buChar char="•"/>
            </a:pPr>
            <a:r>
              <a:rPr lang="en-US" altLang="en-US" sz="3600" dirty="0">
                <a:latin typeface="Tahoma" pitchFamily="34" charset="0"/>
                <a:cs typeface="Tahoma" pitchFamily="34" charset="0"/>
              </a:rPr>
              <a:t>Brainstorm. Write a 1</a:t>
            </a:r>
            <a:r>
              <a:rPr lang="en-US" altLang="en-US" sz="3600" baseline="30000" dirty="0">
                <a:latin typeface="Tahoma" pitchFamily="34" charset="0"/>
                <a:cs typeface="Tahoma" pitchFamily="34" charset="0"/>
              </a:rPr>
              <a:t>st</a:t>
            </a:r>
            <a:r>
              <a:rPr lang="en-US" altLang="en-US" sz="3600" dirty="0">
                <a:latin typeface="Tahoma" pitchFamily="34" charset="0"/>
                <a:cs typeface="Tahoma" pitchFamily="34" charset="0"/>
              </a:rPr>
              <a:t> draft. Read it to staff members and have them offer suggestions.</a:t>
            </a:r>
          </a:p>
        </p:txBody>
      </p:sp>
      <p:sp>
        <p:nvSpPr>
          <p:cNvPr id="73731" name="TextBox 4"/>
          <p:cNvSpPr txBox="1">
            <a:spLocks noChangeArrowheads="1"/>
          </p:cNvSpPr>
          <p:nvPr/>
        </p:nvSpPr>
        <p:spPr bwMode="auto">
          <a:xfrm>
            <a:off x="228600" y="192087"/>
            <a:ext cx="495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600" b="1" dirty="0">
                <a:solidFill>
                  <a:schemeClr val="bg1"/>
                </a:solidFill>
                <a:latin typeface="Tahoma" pitchFamily="34" charset="0"/>
                <a:cs typeface="Tahoma" pitchFamily="34" charset="0"/>
              </a:rPr>
              <a:t>YOUR TURN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614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Box 8"/>
          <p:cNvSpPr txBox="1">
            <a:spLocks noChangeArrowheads="1"/>
          </p:cNvSpPr>
          <p:nvPr/>
        </p:nvSpPr>
        <p:spPr bwMode="auto">
          <a:xfrm>
            <a:off x="228600" y="228600"/>
            <a:ext cx="6781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200" b="1" dirty="0">
                <a:solidFill>
                  <a:schemeClr val="bg1"/>
                </a:solidFill>
                <a:latin typeface="Tahoma" pitchFamily="34" charset="0"/>
                <a:cs typeface="Tahoma" pitchFamily="34" charset="0"/>
              </a:rPr>
              <a:t>1</a:t>
            </a:r>
            <a:r>
              <a:rPr lang="en-US" altLang="en-US" sz="3200" b="1" baseline="30000" dirty="0">
                <a:solidFill>
                  <a:schemeClr val="bg1"/>
                </a:solidFill>
                <a:latin typeface="Tahoma" pitchFamily="34" charset="0"/>
                <a:cs typeface="Tahoma" pitchFamily="34" charset="0"/>
              </a:rPr>
              <a:t>st</a:t>
            </a:r>
            <a:r>
              <a:rPr lang="en-US" altLang="en-US" sz="3200" b="1" dirty="0">
                <a:solidFill>
                  <a:schemeClr val="bg1"/>
                </a:solidFill>
                <a:latin typeface="Tahoma" pitchFamily="34" charset="0"/>
                <a:cs typeface="Tahoma" pitchFamily="34" charset="0"/>
              </a:rPr>
              <a:t> PERSON</a:t>
            </a:r>
            <a:endParaRPr lang="en-US" altLang="en-US" sz="2800" b="1" dirty="0">
              <a:solidFill>
                <a:schemeClr val="bg1"/>
              </a:solidFill>
              <a:latin typeface="Tahoma" pitchFamily="34" charset="0"/>
              <a:cs typeface="Tahoma" pitchFamily="34" charset="0"/>
            </a:endParaRPr>
          </a:p>
        </p:txBody>
      </p:sp>
      <p:sp>
        <p:nvSpPr>
          <p:cNvPr id="2" name="TextBox 1"/>
          <p:cNvSpPr txBox="1"/>
          <p:nvPr/>
        </p:nvSpPr>
        <p:spPr>
          <a:xfrm>
            <a:off x="2971800" y="6519446"/>
            <a:ext cx="6172200" cy="338554"/>
          </a:xfrm>
          <a:prstGeom prst="rect">
            <a:avLst/>
          </a:prstGeom>
          <a:noFill/>
        </p:spPr>
        <p:txBody>
          <a:bodyPr wrap="square" rtlCol="0">
            <a:spAutoFit/>
          </a:bodyPr>
          <a:lstStyle/>
          <a:p>
            <a:pPr algn="r"/>
            <a:r>
              <a:rPr lang="en-US" sz="1600" b="1" dirty="0">
                <a:latin typeface="Tahoma" panose="020B0604030504040204" pitchFamily="34" charset="0"/>
                <a:ea typeface="Tahoma" panose="020B0604030504040204" pitchFamily="34" charset="0"/>
                <a:cs typeface="Tahoma" panose="020B0604030504040204" pitchFamily="34" charset="0"/>
              </a:rPr>
              <a:t>Vandegrift HS “It matters”</a:t>
            </a:r>
          </a:p>
        </p:txBody>
      </p:sp>
      <p:pic>
        <p:nvPicPr>
          <p:cNvPr id="7" name="Picture 6">
            <a:extLst>
              <a:ext uri="{FF2B5EF4-FFF2-40B4-BE49-F238E27FC236}">
                <a16:creationId xmlns:a16="http://schemas.microsoft.com/office/drawing/2014/main" id="{BFF9676A-AE12-084E-A725-475516639A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464" y="762000"/>
            <a:ext cx="8576936" cy="5720924"/>
          </a:xfrm>
          <a:prstGeom prst="rect">
            <a:avLst/>
          </a:prstGeom>
        </p:spPr>
      </p:pic>
      <p:pic>
        <p:nvPicPr>
          <p:cNvPr id="10" name="Picture 9">
            <a:extLst>
              <a:ext uri="{FF2B5EF4-FFF2-40B4-BE49-F238E27FC236}">
                <a16:creationId xmlns:a16="http://schemas.microsoft.com/office/drawing/2014/main" id="{29DD272C-A097-C942-ACD5-9ED115E5A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179" y="150000"/>
            <a:ext cx="6616172" cy="62865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8"/>
          <p:cNvSpPr txBox="1">
            <a:spLocks noChangeArrowheads="1"/>
          </p:cNvSpPr>
          <p:nvPr/>
        </p:nvSpPr>
        <p:spPr bwMode="auto">
          <a:xfrm>
            <a:off x="228600" y="228600"/>
            <a:ext cx="6781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200" b="1" dirty="0">
                <a:solidFill>
                  <a:schemeClr val="bg1"/>
                </a:solidFill>
                <a:latin typeface="Tahoma" pitchFamily="34" charset="0"/>
                <a:cs typeface="Tahoma" pitchFamily="34" charset="0"/>
              </a:rPr>
              <a:t>1</a:t>
            </a:r>
            <a:r>
              <a:rPr lang="en-US" altLang="en-US" sz="3200" b="1" baseline="30000" dirty="0">
                <a:solidFill>
                  <a:schemeClr val="bg1"/>
                </a:solidFill>
                <a:latin typeface="Tahoma" pitchFamily="34" charset="0"/>
                <a:cs typeface="Tahoma" pitchFamily="34" charset="0"/>
              </a:rPr>
              <a:t>st</a:t>
            </a:r>
            <a:r>
              <a:rPr lang="en-US" altLang="en-US" sz="3200" b="1" dirty="0">
                <a:solidFill>
                  <a:schemeClr val="bg1"/>
                </a:solidFill>
                <a:latin typeface="Tahoma" pitchFamily="34" charset="0"/>
                <a:cs typeface="Tahoma" pitchFamily="34" charset="0"/>
              </a:rPr>
              <a:t> PERSON plural</a:t>
            </a:r>
            <a:endParaRPr lang="en-US" altLang="en-US" sz="2800" b="1" dirty="0">
              <a:solidFill>
                <a:schemeClr val="bg1"/>
              </a:solidFill>
              <a:latin typeface="Tahoma" pitchFamily="34" charset="0"/>
              <a:cs typeface="Tahoma" pitchFamily="34" charset="0"/>
            </a:endParaRPr>
          </a:p>
        </p:txBody>
      </p:sp>
      <p:sp>
        <p:nvSpPr>
          <p:cNvPr id="25603" name="Rectangle 6"/>
          <p:cNvSpPr>
            <a:spLocks noChangeArrowheads="1"/>
          </p:cNvSpPr>
          <p:nvPr/>
        </p:nvSpPr>
        <p:spPr bwMode="auto">
          <a:xfrm>
            <a:off x="762000" y="1371600"/>
            <a:ext cx="8001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lnSpc>
                <a:spcPct val="150000"/>
              </a:lnSpc>
            </a:pPr>
            <a:r>
              <a:rPr lang="en-US" altLang="en-US" sz="2400" i="1" dirty="0">
                <a:latin typeface="Tahoma" pitchFamily="34" charset="0"/>
                <a:cs typeface="Tahoma" pitchFamily="34" charset="0"/>
              </a:rPr>
              <a:t>“Most of us on the boat were accomplished, and were sure we would make good wives. We knew how to cook and sew. We knew how to serve tea and arrange flowers and sit quietly on our flat wide feet for hours, saying absolutely nothing of substance at all.”</a:t>
            </a:r>
          </a:p>
          <a:p>
            <a:pPr eaLnBrk="1" hangingPunct="1">
              <a:lnSpc>
                <a:spcPct val="150000"/>
              </a:lnSpc>
            </a:pPr>
            <a:r>
              <a:rPr lang="en-US" altLang="en-US" sz="2400" dirty="0">
                <a:latin typeface="Tahoma" pitchFamily="34" charset="0"/>
                <a:cs typeface="Tahoma" pitchFamily="34" charset="0"/>
              </a:rPr>
              <a:t>–Julie Otsuka, </a:t>
            </a:r>
            <a:r>
              <a:rPr lang="en-US" altLang="en-US" sz="2400" i="1" dirty="0">
                <a:latin typeface="Tahoma" pitchFamily="34" charset="0"/>
                <a:cs typeface="Tahoma" pitchFamily="34" charset="0"/>
              </a:rPr>
              <a:t>The Buddha in the Attic</a:t>
            </a:r>
            <a:r>
              <a:rPr lang="en-US" altLang="en-US" sz="2400" dirty="0">
                <a:latin typeface="Tahoma" pitchFamily="34" charset="0"/>
                <a:cs typeface="Tahoma" pitchFamily="34" charset="0"/>
              </a:rPr>
              <a:t> </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Box 8"/>
          <p:cNvSpPr txBox="1">
            <a:spLocks noChangeArrowheads="1"/>
          </p:cNvSpPr>
          <p:nvPr/>
        </p:nvSpPr>
        <p:spPr bwMode="auto">
          <a:xfrm>
            <a:off x="228600" y="228600"/>
            <a:ext cx="6781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200" b="1" dirty="0">
                <a:solidFill>
                  <a:schemeClr val="bg1"/>
                </a:solidFill>
                <a:latin typeface="Tahoma" pitchFamily="34" charset="0"/>
                <a:cs typeface="Tahoma" pitchFamily="34" charset="0"/>
              </a:rPr>
              <a:t>1</a:t>
            </a:r>
            <a:r>
              <a:rPr lang="en-US" altLang="en-US" sz="3200" b="1" baseline="30000" dirty="0">
                <a:solidFill>
                  <a:schemeClr val="bg1"/>
                </a:solidFill>
                <a:latin typeface="Tahoma" pitchFamily="34" charset="0"/>
                <a:cs typeface="Tahoma" pitchFamily="34" charset="0"/>
              </a:rPr>
              <a:t>st</a:t>
            </a:r>
            <a:r>
              <a:rPr lang="en-US" altLang="en-US" sz="3200" b="1" dirty="0">
                <a:solidFill>
                  <a:schemeClr val="bg1"/>
                </a:solidFill>
                <a:latin typeface="Tahoma" pitchFamily="34" charset="0"/>
                <a:cs typeface="Tahoma" pitchFamily="34" charset="0"/>
              </a:rPr>
              <a:t> PERSON plural</a:t>
            </a:r>
          </a:p>
        </p:txBody>
      </p:sp>
      <p:sp>
        <p:nvSpPr>
          <p:cNvPr id="6" name="TextBox 5"/>
          <p:cNvSpPr txBox="1"/>
          <p:nvPr/>
        </p:nvSpPr>
        <p:spPr>
          <a:xfrm>
            <a:off x="2971800" y="6519446"/>
            <a:ext cx="6172200" cy="338554"/>
          </a:xfrm>
          <a:prstGeom prst="rect">
            <a:avLst/>
          </a:prstGeom>
          <a:noFill/>
        </p:spPr>
        <p:txBody>
          <a:bodyPr wrap="square" rtlCol="0">
            <a:spAutoFit/>
          </a:bodyPr>
          <a:lstStyle/>
          <a:p>
            <a:pPr algn="r"/>
            <a:r>
              <a:rPr lang="en-US" sz="1600" b="1" dirty="0">
                <a:latin typeface="Tahoma" panose="020B0604030504040204" pitchFamily="34" charset="0"/>
                <a:ea typeface="Tahoma" panose="020B0604030504040204" pitchFamily="34" charset="0"/>
                <a:cs typeface="Tahoma" panose="020B0604030504040204" pitchFamily="34" charset="0"/>
              </a:rPr>
              <a:t>Leander HS “More than just”</a:t>
            </a:r>
          </a:p>
        </p:txBody>
      </p:sp>
      <p:pic>
        <p:nvPicPr>
          <p:cNvPr id="3" name="Picture 2">
            <a:extLst>
              <a:ext uri="{FF2B5EF4-FFF2-40B4-BE49-F238E27FC236}">
                <a16:creationId xmlns:a16="http://schemas.microsoft.com/office/drawing/2014/main" id="{99A73ADC-963A-4D4B-8501-6E9239411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046" y="762000"/>
            <a:ext cx="8610600" cy="5720468"/>
          </a:xfrm>
          <a:prstGeom prst="rect">
            <a:avLst/>
          </a:prstGeom>
        </p:spPr>
      </p:pic>
      <p:pic>
        <p:nvPicPr>
          <p:cNvPr id="5" name="Picture 4">
            <a:extLst>
              <a:ext uri="{FF2B5EF4-FFF2-40B4-BE49-F238E27FC236}">
                <a16:creationId xmlns:a16="http://schemas.microsoft.com/office/drawing/2014/main" id="{3C12C36B-1ACD-6842-8E6B-2DF1D40168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9500" y="11723"/>
            <a:ext cx="3261400" cy="68580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533400" y="946819"/>
            <a:ext cx="8610600" cy="278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lnSpc>
                <a:spcPct val="150000"/>
              </a:lnSpc>
            </a:pPr>
            <a:r>
              <a:rPr lang="en-US" altLang="en-US" sz="2400" i="1" dirty="0">
                <a:latin typeface="Tahoma" pitchFamily="34" charset="0"/>
                <a:cs typeface="Tahoma" pitchFamily="34" charset="0"/>
              </a:rPr>
              <a:t>"You have brains in your head. You have feet in your shoes. You can steer yourself any direction you choose. You’re on your own. And you know what you know. And YOU are the guy who’ll decide where to go." </a:t>
            </a:r>
            <a:br>
              <a:rPr lang="en-US" altLang="en-US" sz="2400" dirty="0">
                <a:latin typeface="Tahoma" pitchFamily="34" charset="0"/>
                <a:cs typeface="Tahoma" pitchFamily="34" charset="0"/>
              </a:rPr>
            </a:br>
            <a:r>
              <a:rPr lang="en-US" altLang="en-US" sz="2400" dirty="0">
                <a:latin typeface="Tahoma" pitchFamily="34" charset="0"/>
                <a:cs typeface="Tahoma" pitchFamily="34" charset="0"/>
              </a:rPr>
              <a:t>–Dr. Seuss, </a:t>
            </a:r>
            <a:r>
              <a:rPr lang="en-US" altLang="en-US" sz="2400" i="1" dirty="0">
                <a:latin typeface="Tahoma" pitchFamily="34" charset="0"/>
                <a:cs typeface="Tahoma" pitchFamily="34" charset="0"/>
              </a:rPr>
              <a:t>Oh, the Places You’ll Go!</a:t>
            </a:r>
            <a:r>
              <a:rPr lang="en-US" altLang="en-US" sz="2400" dirty="0">
                <a:latin typeface="Tahoma" pitchFamily="34" charset="0"/>
                <a:cs typeface="Tahoma" pitchFamily="34" charset="0"/>
              </a:rPr>
              <a:t> Random House, 1990)</a:t>
            </a:r>
          </a:p>
        </p:txBody>
      </p:sp>
      <p:sp>
        <p:nvSpPr>
          <p:cNvPr id="27651" name="Rectangle 3"/>
          <p:cNvSpPr>
            <a:spLocks noChangeArrowheads="1"/>
          </p:cNvSpPr>
          <p:nvPr/>
        </p:nvSpPr>
        <p:spPr bwMode="auto">
          <a:xfrm>
            <a:off x="533400" y="3785684"/>
            <a:ext cx="8153400" cy="278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lnSpc>
                <a:spcPct val="150000"/>
              </a:lnSpc>
            </a:pPr>
            <a:r>
              <a:rPr lang="en-US" altLang="en-US" sz="2400" i="1" dirty="0">
                <a:latin typeface="Tahoma" pitchFamily="34" charset="0"/>
                <a:cs typeface="Tahoma" pitchFamily="34" charset="0"/>
              </a:rPr>
              <a:t>“While standing in his parents kitchen, you tell your boyfriend you’re leaving. You’re not going to college. You’re not buying into the schedules, the credits, or the points.  No standardized success for you</a:t>
            </a:r>
            <a:r>
              <a:rPr lang="en-US" altLang="en-US" sz="2400" dirty="0">
                <a:latin typeface="Tahoma" pitchFamily="34" charset="0"/>
                <a:cs typeface="Tahoma" pitchFamily="34" charset="0"/>
              </a:rPr>
              <a:t>.”</a:t>
            </a:r>
          </a:p>
          <a:p>
            <a:pPr eaLnBrk="1" hangingPunct="1">
              <a:lnSpc>
                <a:spcPct val="150000"/>
              </a:lnSpc>
            </a:pPr>
            <a:r>
              <a:rPr lang="en-US" altLang="en-US" sz="2400" dirty="0">
                <a:latin typeface="Tahoma" pitchFamily="34" charset="0"/>
                <a:cs typeface="Tahoma" pitchFamily="34" charset="0"/>
              </a:rPr>
              <a:t>–Heather </a:t>
            </a:r>
            <a:r>
              <a:rPr lang="en-US" altLang="en-US" sz="2400" dirty="0" err="1">
                <a:latin typeface="Tahoma" pitchFamily="34" charset="0"/>
                <a:cs typeface="Tahoma" pitchFamily="34" charset="0"/>
              </a:rPr>
              <a:t>McElhatton</a:t>
            </a:r>
            <a:r>
              <a:rPr lang="en-US" altLang="en-US" sz="2400" dirty="0">
                <a:latin typeface="Tahoma" pitchFamily="34" charset="0"/>
                <a:cs typeface="Tahoma" pitchFamily="34" charset="0"/>
              </a:rPr>
              <a:t>, </a:t>
            </a:r>
            <a:r>
              <a:rPr lang="en-US" altLang="en-US" sz="2400" i="1" dirty="0">
                <a:latin typeface="Tahoma" pitchFamily="34" charset="0"/>
                <a:cs typeface="Tahoma" pitchFamily="34" charset="0"/>
              </a:rPr>
              <a:t>Pretty Little Mistakes</a:t>
            </a:r>
            <a:r>
              <a:rPr lang="en-US" altLang="en-US" sz="2400" dirty="0">
                <a:latin typeface="Tahoma" pitchFamily="34" charset="0"/>
                <a:cs typeface="Tahoma" pitchFamily="34" charset="0"/>
              </a:rPr>
              <a:t> </a:t>
            </a:r>
          </a:p>
        </p:txBody>
      </p:sp>
      <p:sp>
        <p:nvSpPr>
          <p:cNvPr id="27652" name="TextBox 8"/>
          <p:cNvSpPr txBox="1">
            <a:spLocks noChangeArrowheads="1"/>
          </p:cNvSpPr>
          <p:nvPr/>
        </p:nvSpPr>
        <p:spPr bwMode="auto">
          <a:xfrm>
            <a:off x="228600" y="228600"/>
            <a:ext cx="6781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3200" b="1" dirty="0">
                <a:solidFill>
                  <a:schemeClr val="bg1"/>
                </a:solidFill>
                <a:latin typeface="Tahoma" pitchFamily="34" charset="0"/>
                <a:cs typeface="Tahoma" pitchFamily="34" charset="0"/>
              </a:rPr>
              <a:t>2nd PERSON</a:t>
            </a:r>
            <a:endParaRPr lang="en-US" altLang="en-US" sz="2800" b="1" dirty="0">
              <a:solidFill>
                <a:schemeClr val="bg1"/>
              </a:solidFill>
              <a:latin typeface="Tahoma" pitchFamily="34" charset="0"/>
              <a:cs typeface="Tahoma"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1" grpId="0"/>
    </p:bldLst>
  </p:timing>
</p:sld>
</file>

<file path=ppt/theme/theme1.xml><?xml version="1.0" encoding="utf-8"?>
<a:theme xmlns:a="http://schemas.openxmlformats.org/drawingml/2006/main" name="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21373</TotalTime>
  <Words>2408</Words>
  <Application>Microsoft Macintosh PowerPoint</Application>
  <PresentationFormat>On-screen Show (4:3)</PresentationFormat>
  <Paragraphs>219</Paragraphs>
  <Slides>51</Slides>
  <Notes>49</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51</vt:i4>
      </vt:variant>
    </vt:vector>
  </HeadingPairs>
  <TitlesOfParts>
    <vt:vector size="57" baseType="lpstr">
      <vt:lpstr>Arial</vt:lpstr>
      <vt:lpstr>Tahoma</vt:lpstr>
      <vt:lpstr>Calibri</vt:lpstr>
      <vt:lpstr>Title slide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Everman, Brynda</cp:lastModifiedBy>
  <cp:revision>321</cp:revision>
  <dcterms:created xsi:type="dcterms:W3CDTF">2008-02-03T00:59:32Z</dcterms:created>
  <dcterms:modified xsi:type="dcterms:W3CDTF">2020-08-14T19:07:11Z</dcterms:modified>
</cp:coreProperties>
</file>