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37" r:id="rId1"/>
    <p:sldMasterId id="2147483829" r:id="rId2"/>
    <p:sldMasterId id="2147483844" r:id="rId3"/>
  </p:sldMasterIdLst>
  <p:notesMasterIdLst>
    <p:notesMasterId r:id="rId71"/>
  </p:notesMasterIdLst>
  <p:sldIdLst>
    <p:sldId id="256" r:id="rId4"/>
    <p:sldId id="257" r:id="rId5"/>
    <p:sldId id="359" r:id="rId6"/>
    <p:sldId id="393" r:id="rId7"/>
    <p:sldId id="384" r:id="rId8"/>
    <p:sldId id="387" r:id="rId9"/>
    <p:sldId id="358" r:id="rId10"/>
    <p:sldId id="360" r:id="rId11"/>
    <p:sldId id="361" r:id="rId12"/>
    <p:sldId id="362" r:id="rId13"/>
    <p:sldId id="363" r:id="rId14"/>
    <p:sldId id="530" r:id="rId15"/>
    <p:sldId id="514" r:id="rId16"/>
    <p:sldId id="369" r:id="rId17"/>
    <p:sldId id="370" r:id="rId18"/>
    <p:sldId id="385" r:id="rId19"/>
    <p:sldId id="371" r:id="rId20"/>
    <p:sldId id="399" r:id="rId21"/>
    <p:sldId id="375" r:id="rId22"/>
    <p:sldId id="524" r:id="rId23"/>
    <p:sldId id="515" r:id="rId24"/>
    <p:sldId id="307" r:id="rId25"/>
    <p:sldId id="406" r:id="rId26"/>
    <p:sldId id="404" r:id="rId27"/>
    <p:sldId id="389" r:id="rId28"/>
    <p:sldId id="379" r:id="rId29"/>
    <p:sldId id="368" r:id="rId30"/>
    <p:sldId id="364" r:id="rId31"/>
    <p:sldId id="378" r:id="rId32"/>
    <p:sldId id="377" r:id="rId33"/>
    <p:sldId id="516" r:id="rId34"/>
    <p:sldId id="403" r:id="rId35"/>
    <p:sldId id="405" r:id="rId36"/>
    <p:sldId id="365" r:id="rId37"/>
    <p:sldId id="388" r:id="rId38"/>
    <p:sldId id="381" r:id="rId39"/>
    <p:sldId id="396" r:id="rId40"/>
    <p:sldId id="394" r:id="rId41"/>
    <p:sldId id="380" r:id="rId42"/>
    <p:sldId id="402" r:id="rId43"/>
    <p:sldId id="367" r:id="rId44"/>
    <p:sldId id="517" r:id="rId45"/>
    <p:sldId id="366" r:id="rId46"/>
    <p:sldId id="382" r:id="rId47"/>
    <p:sldId id="383" r:id="rId48"/>
    <p:sldId id="392" r:id="rId49"/>
    <p:sldId id="390" r:id="rId50"/>
    <p:sldId id="398" r:id="rId51"/>
    <p:sldId id="397" r:id="rId52"/>
    <p:sldId id="518" r:id="rId53"/>
    <p:sldId id="373" r:id="rId54"/>
    <p:sldId id="526" r:id="rId55"/>
    <p:sldId id="372" r:id="rId56"/>
    <p:sldId id="520" r:id="rId57"/>
    <p:sldId id="391" r:id="rId58"/>
    <p:sldId id="401" r:id="rId59"/>
    <p:sldId id="374" r:id="rId60"/>
    <p:sldId id="519" r:id="rId61"/>
    <p:sldId id="521" r:id="rId62"/>
    <p:sldId id="522" r:id="rId63"/>
    <p:sldId id="525" r:id="rId64"/>
    <p:sldId id="523" r:id="rId65"/>
    <p:sldId id="376" r:id="rId66"/>
    <p:sldId id="400" r:id="rId67"/>
    <p:sldId id="395" r:id="rId68"/>
    <p:sldId id="527" r:id="rId69"/>
    <p:sldId id="261" r:id="rId7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Tahoma" panose="020B0604030504040204" pitchFamily="34" charset="0"/>
      <p:regular r:id="rId76"/>
      <p:bold r:id="rId77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69E"/>
    <a:srgbClr val="FF01E2"/>
    <a:srgbClr val="00A19C"/>
    <a:srgbClr val="726658"/>
    <a:srgbClr val="BFDBD3"/>
    <a:srgbClr val="57D5C0"/>
    <a:srgbClr val="0F3365"/>
    <a:srgbClr val="A9C839"/>
    <a:srgbClr val="4F9611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 autoAdjust="0"/>
    <p:restoredTop sz="94286"/>
  </p:normalViewPr>
  <p:slideViewPr>
    <p:cSldViewPr snapToGrid="0" snapToObjects="1">
      <p:cViewPr varScale="1">
        <p:scale>
          <a:sx n="120" d="100"/>
          <a:sy n="120" d="100"/>
        </p:scale>
        <p:origin x="1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1" d="100"/>
        <a:sy n="41" d="100"/>
      </p:scale>
      <p:origin x="0" y="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5.fntdata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0DDDB996-F4B1-4BCB-A6EB-07E1E5D28CFC}" type="datetimeFigureOut">
              <a:rPr lang="en-US" smtClean="0"/>
              <a:pPr>
                <a:defRPr/>
              </a:pPr>
              <a:t>8/14/20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4541A8EC-C4E0-4AA4-AFD9-497D90D069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48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41A8EC-C4E0-4AA4-AFD9-497D90D0699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4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4" t="-1148590" r="-2174" b="-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6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27" y="6172200"/>
            <a:ext cx="108297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D475B0A6-FBA9-384D-8753-48DD32D018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" y="298174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5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51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-Gray1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106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Gray2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63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Gray3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48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984875"/>
            <a:ext cx="144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703763" y="6175375"/>
            <a:ext cx="26384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2020 Balfour Yearbooks, Dallas, TX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or distribution of this material is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prohibited without permission.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6DBCD5-65C1-2444-9E06-91370A8A3840}"/>
              </a:ext>
            </a:extLst>
          </p:cNvPr>
          <p:cNvCxnSpPr/>
          <p:nvPr userDrawn="1"/>
        </p:nvCxnSpPr>
        <p:spPr>
          <a:xfrm>
            <a:off x="-9940" y="3684106"/>
            <a:ext cx="9144000" cy="0"/>
          </a:xfrm>
          <a:prstGeom prst="line">
            <a:avLst/>
          </a:prstGeom>
          <a:ln w="38100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BB85FAD5-938E-624B-BD2E-903A45651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2" y="2587559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6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35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6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7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1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08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5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675438"/>
            <a:ext cx="9144000" cy="182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6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9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E6A1BAB-AE62-40C4-B3EE-1991F30D8E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8/14/20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63D2B9D-BA97-4AE3-A794-B0DD71046F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4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5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52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1BAB-AE62-40C4-B3EE-1991F30D8E0F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B9D-BA97-4AE3-A794-B0DD7104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5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C33FC2-E978-B841-B32E-F03C2BD6A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04" y="2835486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-1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Showstoppers</a:t>
            </a:r>
          </a:p>
        </p:txBody>
      </p:sp>
    </p:spTree>
    <p:extLst>
      <p:ext uri="{BB962C8B-B14F-4D97-AF65-F5344CB8AC3E}">
        <p14:creationId xmlns:p14="http://schemas.microsoft.com/office/powerpoint/2010/main" val="33453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261256" y="118612"/>
            <a:ext cx="888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Showstoppers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4860-72A4-6A4D-8C3F-D52471A2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8" y="934420"/>
            <a:ext cx="84293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They often use typography, graphics or color to emphasize content.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AEA58-E051-2F4E-9C58-BE9B5ECC0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168" y="6441956"/>
            <a:ext cx="31579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1600" dirty="0">
                <a:latin typeface="Tahoma" charset="0"/>
                <a:ea typeface="Tahoma" charset="0"/>
                <a:cs typeface="Tahoma" charset="0"/>
              </a:rPr>
              <a:t>Suncoast 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22768-D0E3-EF47-9C11-929254ABF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37" y="2208121"/>
            <a:ext cx="6428343" cy="42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250439" y="91647"/>
            <a:ext cx="888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Showstoppers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4860-72A4-6A4D-8C3F-D52471A2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8" y="954837"/>
            <a:ext cx="84293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Student life topics transform easily into showstoppers or wow pages.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AEA58-E051-2F4E-9C58-BE9B5ECC0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014" y="6204134"/>
            <a:ext cx="31579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1600" dirty="0">
                <a:latin typeface="Tahoma" charset="0"/>
                <a:ea typeface="Tahoma" charset="0"/>
                <a:cs typeface="Tahoma" charset="0"/>
              </a:rPr>
              <a:t>Deer Valley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A6ADB-7D1B-1848-BBD6-53038959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671" y="2263521"/>
            <a:ext cx="5969816" cy="3979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316147-35C3-5849-949E-91228689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8" y="2119139"/>
            <a:ext cx="242853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But traditional coverage (events, sports) can also create compelling pages.</a:t>
            </a:r>
          </a:p>
        </p:txBody>
      </p:sp>
    </p:spTree>
    <p:extLst>
      <p:ext uri="{BB962C8B-B14F-4D97-AF65-F5344CB8AC3E}">
        <p14:creationId xmlns:p14="http://schemas.microsoft.com/office/powerpoint/2010/main" val="39019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1097279" y="1020074"/>
            <a:ext cx="29565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7B6AE8D-2956-3D4F-AC2D-E17F2FE89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87" y="1281608"/>
            <a:ext cx="8654370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spc="-150" dirty="0">
                <a:solidFill>
                  <a:srgbClr val="F906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en-US" sz="13800" b="1" spc="-150" dirty="0">
                <a:solidFill>
                  <a:srgbClr val="F906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1D86F60-954C-9749-A006-003647FE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679" y="4113076"/>
            <a:ext cx="44442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show.</a:t>
            </a:r>
          </a:p>
        </p:txBody>
      </p:sp>
    </p:spTree>
    <p:extLst>
      <p:ext uri="{BB962C8B-B14F-4D97-AF65-F5344CB8AC3E}">
        <p14:creationId xmlns:p14="http://schemas.microsoft.com/office/powerpoint/2010/main" val="279774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38" y="2071532"/>
            <a:ext cx="753371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profiles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46" y="2049423"/>
            <a:ext cx="3541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STUDENT</a:t>
            </a:r>
          </a:p>
        </p:txBody>
      </p:sp>
    </p:spTree>
    <p:extLst>
      <p:ext uri="{BB962C8B-B14F-4D97-AF65-F5344CB8AC3E}">
        <p14:creationId xmlns:p14="http://schemas.microsoft.com/office/powerpoint/2010/main" val="129893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Etiwanda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D070C-692F-B940-8C80-2F5E62E6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47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Katy JHS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8C560-F933-F447-8157-58ED5732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86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Claudia Taylor Johnson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7B0EE-F451-7D41-AD65-F6415488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89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Katy JHS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B97B2-E776-BB49-8759-D3518926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6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Little Rock Central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8DCBE-1F96-5749-997C-093BE2652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69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Memorial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C33D0-CBBB-5148-B04D-8D92DB1E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9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691108" y="1020074"/>
            <a:ext cx="74628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readers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7B6AE8D-2956-3D4F-AC2D-E17F2FE89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47" y="1281608"/>
            <a:ext cx="8654370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spc="-150" dirty="0">
                <a:solidFill>
                  <a:srgbClr val="F906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en-US" sz="13800" b="1" spc="-150" dirty="0">
                <a:solidFill>
                  <a:srgbClr val="F906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1D86F60-954C-9749-A006-003647FE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1" y="4113076"/>
            <a:ext cx="74628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their tracks.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30298"/>
            <a:ext cx="5446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74A25-DCF7-C348-B40D-920AF34A8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0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34" y="2071532"/>
            <a:ext cx="778171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graphics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298" y="2049423"/>
            <a:ext cx="40836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ART, COLOR &amp;</a:t>
            </a:r>
          </a:p>
        </p:txBody>
      </p:sp>
    </p:spTree>
    <p:extLst>
      <p:ext uri="{BB962C8B-B14F-4D97-AF65-F5344CB8AC3E}">
        <p14:creationId xmlns:p14="http://schemas.microsoft.com/office/powerpoint/2010/main" val="122377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Suncoast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87A44-86D1-824B-9D86-3914D1E9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2" y="0"/>
            <a:ext cx="9144000" cy="60767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Staley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DFE46-4B13-A84A-ADC0-A75FB4085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41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Winnetonka</a:t>
            </a: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28A36-D536-B54B-9511-6CEC3649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6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Cedar Park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00155-7A52-A84C-8278-C6E88FEC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1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Peterson 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FF001-0578-ED4D-B01D-A4EA987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1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685" y="6330298"/>
            <a:ext cx="6145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Holy Trinity Episcopal Academy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8DF36-3C7C-094C-BC69-D80660016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6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Suncoast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4E8A1-D9D7-A94D-9BFC-1613B474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Austin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8864F-B328-B344-86CA-67F89EDF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9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05EC3-E90E-9C41-ADA6-DCCD8446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29036-6C22-5A45-9CE0-1E175166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Foster HS</a:t>
            </a:r>
          </a:p>
        </p:txBody>
      </p:sp>
    </p:spTree>
    <p:extLst>
      <p:ext uri="{BB962C8B-B14F-4D97-AF65-F5344CB8AC3E}">
        <p14:creationId xmlns:p14="http://schemas.microsoft.com/office/powerpoint/2010/main" val="2655753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Memorial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E36E3-6969-9745-AC78-F07FD0F6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7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38" y="2071532"/>
            <a:ext cx="753371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cutouts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307" y="2049423"/>
            <a:ext cx="3541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USE OF</a:t>
            </a:r>
          </a:p>
        </p:txBody>
      </p:sp>
    </p:spTree>
    <p:extLst>
      <p:ext uri="{BB962C8B-B14F-4D97-AF65-F5344CB8AC3E}">
        <p14:creationId xmlns:p14="http://schemas.microsoft.com/office/powerpoint/2010/main" val="260948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West Monroe 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EA503-4A14-3748-8262-468F5B06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20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West Monroe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1A9D8-04E5-4D4F-A296-0951CC0B2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83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Anderson County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A5434-503D-0B44-AD13-AB772030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47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Cedar Park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B46DC-D529-A74F-9466-92279CB1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48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Hill Country Christian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17099-2187-6C41-BAA7-20B05D6CA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Leander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BE993-3761-6445-911A-2D7855AD5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98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Shawnee Mission South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D3E47-24A5-9E4E-B193-E0602345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07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Hill Country Christian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3C398-7F83-0446-8101-5356407C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Shawnee Mission South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6A2EE-CDF0-8A4B-B09C-E745BA0C1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95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Minnetonka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B7318-52BD-D64F-A1B8-E3DAC54B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7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Vista Ridge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019E3-F500-234D-AEAA-902BF7DD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1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38" y="2071532"/>
            <a:ext cx="753371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photos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2146624"/>
            <a:ext cx="3541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SMALL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BB7C4-E512-3840-B878-34CB088DF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66" y="3902802"/>
            <a:ext cx="48053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NO DOMINANT</a:t>
            </a:r>
          </a:p>
        </p:txBody>
      </p:sp>
    </p:spTree>
    <p:extLst>
      <p:ext uri="{BB962C8B-B14F-4D97-AF65-F5344CB8AC3E}">
        <p14:creationId xmlns:p14="http://schemas.microsoft.com/office/powerpoint/2010/main" val="1507933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Arlington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2817C-AA84-9043-8A3E-45A36E40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6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Kingwood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F6DB9-35C7-5D49-9270-5DC614800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6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Claudia Taylor Johnson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BD9BE-6C17-2145-A263-DD11BFD1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9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Shawnee Mission South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66F8-2FED-AC4F-88FC-9027A250B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48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Episcopal School of Dallas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3D855-6ACE-2341-9BD4-F7272868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1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Little Rock Central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179B0-C32A-B445-ADF3-6C625009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85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Little Rock Central 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8E274-3768-9D43-924A-02743938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88" y="0"/>
            <a:ext cx="9144000" cy="61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7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Claudia Taylor Johnson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04AAF-83C3-814A-B29E-78DDF085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8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71532"/>
            <a:ext cx="819912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coverage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47" y="2049423"/>
            <a:ext cx="45462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TRADITIONAL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7DC28-51C4-DF4E-8D48-9AF5717C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987" y="3887562"/>
            <a:ext cx="25650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917507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Glacier Peak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DA482-B4AD-DE4D-8CA2-E1F19212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5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Episcopal School of Dallas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A6AFE-1712-DA43-A80B-1D73B966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5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Hendrickson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B2C14-86E5-6543-860E-D61F677C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25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Deer Valley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D61CC-DFA7-D341-B7CF-EA9B554B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92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Episcopal School of Dallas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11B09-07F8-2B45-94E4-5483439C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67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Minnetonka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CD718-A7BA-B649-8C22-92A8B779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80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Glacier Peak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0F596-FA8A-5A40-948C-6B12C0F23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66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71532"/>
            <a:ext cx="819912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photo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85664"/>
            <a:ext cx="34794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FULL-BLEED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7DC28-51C4-DF4E-8D48-9AF5717C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361" y="3902802"/>
            <a:ext cx="47091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AS BACKGROUND</a:t>
            </a:r>
          </a:p>
        </p:txBody>
      </p:sp>
    </p:spTree>
    <p:extLst>
      <p:ext uri="{BB962C8B-B14F-4D97-AF65-F5344CB8AC3E}">
        <p14:creationId xmlns:p14="http://schemas.microsoft.com/office/powerpoint/2010/main" val="25290550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Foster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E36DC-5FE3-204F-A0BE-43FC6E393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5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Bridgeland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44B01-B692-CA42-8A11-5A63C99BA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0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30298"/>
            <a:ext cx="5446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Hill Country Christian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5D227-57AD-F640-96E7-0CA70F1C6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378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30298"/>
            <a:ext cx="5446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Klein Oak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3961B-B970-DB47-AF3B-19AE2ABA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23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30298"/>
            <a:ext cx="5446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Hill Country Christian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DEF94-C948-3D4A-B455-6DFB43ED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0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194" y="6330298"/>
            <a:ext cx="442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Memorial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4F840-7C3D-D742-B536-02D3172A5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9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Little Rock Central 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2766C-F67F-BB48-88F0-3629BB04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404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B272DC-54BD-B149-849F-6BD1575F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610" y="6330298"/>
            <a:ext cx="5463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Leander 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CC78B-88DD-4343-9908-54625E9B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78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EB5B9C-3306-BE42-AF60-90B46FCA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" y="2751509"/>
            <a:ext cx="8671560" cy="183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800" b="1" i="1" dirty="0">
                <a:solidFill>
                  <a:srgbClr val="00B0F0"/>
                </a:solidFill>
                <a:latin typeface="Tahoma" charset="0"/>
                <a:ea typeface="Tahoma" charset="0"/>
                <a:cs typeface="Tahoma" charset="0"/>
              </a:rPr>
              <a:t>inspiring.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20F16A4-7610-3149-AA2E-88EACD75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387" y="1404986"/>
            <a:ext cx="45462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CREATIVE.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45154D7-7FC3-0140-88C5-04948F9C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733" y="2275348"/>
            <a:ext cx="53692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C000"/>
                </a:solidFill>
                <a:latin typeface="Tahoma" charset="0"/>
                <a:ea typeface="Tahoma" charset="0"/>
                <a:cs typeface="Tahoma" charset="0"/>
              </a:rPr>
              <a:t>UNCONVENTIONAL.</a:t>
            </a:r>
          </a:p>
        </p:txBody>
      </p:sp>
    </p:spTree>
    <p:extLst>
      <p:ext uri="{BB962C8B-B14F-4D97-AF65-F5344CB8AC3E}">
        <p14:creationId xmlns:p14="http://schemas.microsoft.com/office/powerpoint/2010/main" val="3211037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1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261256" y="118612"/>
            <a:ext cx="888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Showstoppers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93A06-66BC-5F4D-ADBC-6486D33F3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" y="1126543"/>
            <a:ext cx="44286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Also referred to as: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F92AB-86CE-104E-B8DE-A35B81255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080" y="1638748"/>
            <a:ext cx="35796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0"/>
              </a:spcAft>
              <a:buFont typeface="Arial" charset="0"/>
              <a:buChar char="•"/>
            </a:pPr>
            <a:r>
              <a:rPr lang="en-US" altLang="en-US" sz="3200" dirty="0">
                <a:latin typeface="Tahoma" charset="0"/>
                <a:ea typeface="Tahoma" charset="0"/>
                <a:cs typeface="Tahoma" charset="0"/>
              </a:rPr>
              <a:t> wow spreads</a:t>
            </a:r>
          </a:p>
          <a:p>
            <a:pPr eaLnBrk="1" hangingPunct="1">
              <a:spcAft>
                <a:spcPts val="0"/>
              </a:spcAft>
              <a:buFont typeface="Arial" charset="0"/>
              <a:buChar char="•"/>
            </a:pPr>
            <a:r>
              <a:rPr lang="en-US" altLang="en-US" sz="3200" dirty="0">
                <a:latin typeface="Tahoma" charset="0"/>
                <a:ea typeface="Tahoma" charset="0"/>
                <a:cs typeface="Tahoma" charset="0"/>
              </a:rPr>
              <a:t> breaker spreads</a:t>
            </a:r>
          </a:p>
          <a:p>
            <a:pPr eaLnBrk="1" hangingPunct="1">
              <a:spcAft>
                <a:spcPts val="0"/>
              </a:spcAft>
              <a:buFont typeface="Arial" charset="0"/>
              <a:buChar char="•"/>
            </a:pPr>
            <a:r>
              <a:rPr lang="en-US" altLang="en-US" sz="3200" dirty="0">
                <a:latin typeface="Tahoma" charset="0"/>
                <a:ea typeface="Tahoma" charset="0"/>
                <a:cs typeface="Tahoma" charset="0"/>
              </a:rPr>
              <a:t> disruptors</a:t>
            </a:r>
          </a:p>
          <a:p>
            <a:pPr eaLnBrk="1" hangingPunct="1">
              <a:spcAft>
                <a:spcPts val="0"/>
              </a:spcAft>
              <a:buFont typeface="Arial" charset="0"/>
              <a:buChar char="•"/>
            </a:pPr>
            <a:r>
              <a:rPr lang="en-US" altLang="en-US" sz="3200" dirty="0">
                <a:latin typeface="Tahoma" charset="0"/>
                <a:ea typeface="Tahoma" charset="0"/>
                <a:cs typeface="Tahoma" charset="0"/>
              </a:rPr>
              <a:t> interrupters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4860-72A4-6A4D-8C3F-D52471A2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" y="3894590"/>
            <a:ext cx="830400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Showstoppers are layouts that differ from traditionally designed spreads.</a:t>
            </a:r>
          </a:p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They’re intended to “break” or “disrupt” the typical, consistent design.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8874C-FA80-0B4E-A009-3A055A3F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113" y="1073672"/>
            <a:ext cx="3757029" cy="2430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AEA58-E051-2F4E-9C58-BE9B5ECC0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882" y="3439392"/>
            <a:ext cx="1840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1400" dirty="0">
                <a:latin typeface="Tahoma" charset="0"/>
                <a:ea typeface="Tahoma" charset="0"/>
                <a:cs typeface="Tahoma" charset="0"/>
              </a:rPr>
              <a:t>Canyon Vista MS</a:t>
            </a:r>
          </a:p>
        </p:txBody>
      </p:sp>
    </p:spTree>
    <p:extLst>
      <p:ext uri="{BB962C8B-B14F-4D97-AF65-F5344CB8AC3E}">
        <p14:creationId xmlns:p14="http://schemas.microsoft.com/office/powerpoint/2010/main" val="27005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261256" y="118612"/>
            <a:ext cx="888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Showstoppers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4860-72A4-6A4D-8C3F-D52471A2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32" y="1213383"/>
            <a:ext cx="248194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Wow pages provide content with a fresh look and a creative approach.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AEA58-E051-2F4E-9C58-BE9B5ECC0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04" y="5344990"/>
            <a:ext cx="31579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1600" dirty="0">
                <a:latin typeface="Tahoma" charset="0"/>
                <a:ea typeface="Tahoma" charset="0"/>
                <a:cs typeface="Tahoma" charset="0"/>
              </a:rPr>
              <a:t>Bridgeland 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01F25-BDC2-ED41-AAC2-228C4965B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36" y="5857124"/>
            <a:ext cx="76433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They should “wow” the reader.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E5A3A2-8BFF-724B-B258-46EA9275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355124"/>
            <a:ext cx="6030519" cy="402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261256" y="118612"/>
            <a:ext cx="888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Showstoppers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4860-72A4-6A4D-8C3F-D52471A2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" y="1151392"/>
            <a:ext cx="84603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Showstoppers don’t follow traditional design rules.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AEA58-E051-2F4E-9C58-BE9B5ECC0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964" y="6351614"/>
            <a:ext cx="31579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US" altLang="en-US" sz="1600" dirty="0" err="1">
                <a:latin typeface="Tahoma" charset="0"/>
                <a:ea typeface="Tahoma" charset="0"/>
                <a:cs typeface="Tahoma" charset="0"/>
              </a:rPr>
              <a:t>Winnetonka</a:t>
            </a:r>
            <a:r>
              <a:rPr lang="en-US" altLang="en-US" sz="1600" dirty="0">
                <a:latin typeface="Tahoma" charset="0"/>
                <a:ea typeface="Tahoma" charset="0"/>
                <a:cs typeface="Tahoma" charset="0"/>
              </a:rPr>
              <a:t> 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80DFF-CD7A-7D41-859D-313D27F67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56" y="2498748"/>
            <a:ext cx="250321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altLang="en-US" sz="3200" b="1" dirty="0">
                <a:latin typeface="Tahoma" charset="0"/>
                <a:ea typeface="Tahoma" charset="0"/>
                <a:cs typeface="Tahoma" charset="0"/>
              </a:rPr>
              <a:t> They might utilize a full bleed photo or numerous small images.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34E37-B53D-6D49-A210-B21977A69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2350416"/>
            <a:ext cx="6056603" cy="403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5 - 2018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7583</TotalTime>
  <Words>334</Words>
  <Application>Microsoft Macintosh PowerPoint</Application>
  <PresentationFormat>On-screen Show (4:3)</PresentationFormat>
  <Paragraphs>101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Tahoma</vt:lpstr>
      <vt:lpstr>Calibri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dalmarketing08</dc:creator>
  <cp:lastModifiedBy>Everman, Brynda</cp:lastModifiedBy>
  <cp:revision>185</cp:revision>
  <cp:lastPrinted>2013-08-28T13:28:17Z</cp:lastPrinted>
  <dcterms:created xsi:type="dcterms:W3CDTF">2013-09-21T18:28:58Z</dcterms:created>
  <dcterms:modified xsi:type="dcterms:W3CDTF">2020-08-14T18:47:39Z</dcterms:modified>
</cp:coreProperties>
</file>