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6" r:id="rId1"/>
    <p:sldMasterId id="2147483660" r:id="rId2"/>
    <p:sldMasterId id="2147484414" r:id="rId3"/>
  </p:sldMasterIdLst>
  <p:notesMasterIdLst>
    <p:notesMasterId r:id="rId57"/>
  </p:notesMasterIdLst>
  <p:sldIdLst>
    <p:sldId id="256" r:id="rId4"/>
    <p:sldId id="262" r:id="rId5"/>
    <p:sldId id="263" r:id="rId6"/>
    <p:sldId id="264" r:id="rId7"/>
    <p:sldId id="265" r:id="rId8"/>
    <p:sldId id="267" r:id="rId9"/>
    <p:sldId id="294" r:id="rId10"/>
    <p:sldId id="269" r:id="rId11"/>
    <p:sldId id="309" r:id="rId12"/>
    <p:sldId id="318" r:id="rId13"/>
    <p:sldId id="320" r:id="rId14"/>
    <p:sldId id="270" r:id="rId15"/>
    <p:sldId id="271" r:id="rId16"/>
    <p:sldId id="325" r:id="rId17"/>
    <p:sldId id="273" r:id="rId18"/>
    <p:sldId id="277" r:id="rId19"/>
    <p:sldId id="279" r:id="rId20"/>
    <p:sldId id="275" r:id="rId21"/>
    <p:sldId id="276" r:id="rId22"/>
    <p:sldId id="321" r:id="rId23"/>
    <p:sldId id="278" r:id="rId24"/>
    <p:sldId id="280" r:id="rId25"/>
    <p:sldId id="310" r:id="rId26"/>
    <p:sldId id="282" r:id="rId27"/>
    <p:sldId id="283" r:id="rId28"/>
    <p:sldId id="311" r:id="rId29"/>
    <p:sldId id="316" r:id="rId30"/>
    <p:sldId id="286" r:id="rId31"/>
    <p:sldId id="322" r:id="rId32"/>
    <p:sldId id="287" r:id="rId33"/>
    <p:sldId id="342" r:id="rId34"/>
    <p:sldId id="344" r:id="rId35"/>
    <p:sldId id="335" r:id="rId36"/>
    <p:sldId id="329" r:id="rId37"/>
    <p:sldId id="330" r:id="rId38"/>
    <p:sldId id="331" r:id="rId39"/>
    <p:sldId id="332" r:id="rId40"/>
    <p:sldId id="345" r:id="rId41"/>
    <p:sldId id="346" r:id="rId42"/>
    <p:sldId id="347" r:id="rId43"/>
    <p:sldId id="348" r:id="rId44"/>
    <p:sldId id="349" r:id="rId45"/>
    <p:sldId id="350" r:id="rId46"/>
    <p:sldId id="351" r:id="rId47"/>
    <p:sldId id="352" r:id="rId48"/>
    <p:sldId id="353" r:id="rId49"/>
    <p:sldId id="354" r:id="rId50"/>
    <p:sldId id="355" r:id="rId51"/>
    <p:sldId id="360" r:id="rId52"/>
    <p:sldId id="359" r:id="rId53"/>
    <p:sldId id="357" r:id="rId54"/>
    <p:sldId id="361" r:id="rId55"/>
    <p:sldId id="261" r:id="rId56"/>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A3183"/>
    <a:srgbClr val="14A79F"/>
    <a:srgbClr val="C75D60"/>
    <a:srgbClr val="89274C"/>
    <a:srgbClr val="A6305D"/>
    <a:srgbClr val="A72F2F"/>
    <a:srgbClr val="B63030"/>
    <a:srgbClr val="BB2B3C"/>
    <a:srgbClr val="D64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5170" autoAdjust="0"/>
  </p:normalViewPr>
  <p:slideViewPr>
    <p:cSldViewPr>
      <p:cViewPr varScale="1">
        <p:scale>
          <a:sx n="108" d="100"/>
          <a:sy n="108" d="100"/>
        </p:scale>
        <p:origin x="22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2"/>
    </p:cViewPr>
  </p:sorterViewPr>
  <p:notesViewPr>
    <p:cSldViewPr>
      <p:cViewPr varScale="1">
        <p:scale>
          <a:sx n="57" d="100"/>
          <a:sy n="57" d="100"/>
        </p:scale>
        <p:origin x="-252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b="0">
                <a:latin typeface="Tahoma"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b="0">
                <a:latin typeface="Tahoma" pitchFamily="34" charset="0"/>
              </a:defRPr>
            </a:lvl1pPr>
          </a:lstStyle>
          <a:p>
            <a:pPr>
              <a:defRPr/>
            </a:pPr>
            <a:endParaRPr lang="en-US"/>
          </a:p>
        </p:txBody>
      </p:sp>
      <p:sp>
        <p:nvSpPr>
          <p:cNvPr id="8499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b="0">
                <a:latin typeface="Tahoma"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b="0">
                <a:latin typeface="Tahoma" pitchFamily="34" charset="0"/>
              </a:defRPr>
            </a:lvl1pPr>
          </a:lstStyle>
          <a:p>
            <a:pPr>
              <a:defRPr/>
            </a:pPr>
            <a:fld id="{419772EF-90E0-436D-AD64-8FD61A874ADA}" type="slidenum">
              <a:rPr lang="en-US"/>
              <a:pPr>
                <a:defRPr/>
              </a:pPr>
              <a:t>‹#›</a:t>
            </a:fld>
            <a:endParaRPr lang="en-US" dirty="0"/>
          </a:p>
        </p:txBody>
      </p:sp>
    </p:spTree>
    <p:extLst>
      <p:ext uri="{BB962C8B-B14F-4D97-AF65-F5344CB8AC3E}">
        <p14:creationId xmlns:p14="http://schemas.microsoft.com/office/powerpoint/2010/main" val="1418984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8F91A311-976A-46DB-89D4-91FC8C7AFDA9}" type="slidenum">
              <a:rPr lang="en-US" altLang="en-US" b="0" smtClean="0">
                <a:latin typeface="Tahoma" pitchFamily="34" charset="0"/>
              </a:rPr>
              <a:pPr eaLnBrk="1" hangingPunct="1"/>
              <a:t>2</a:t>
            </a:fld>
            <a:endParaRPr lang="en-US" altLang="en-US" b="0">
              <a:latin typeface="Tahoma"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989D8729-B7A9-48F4-9C89-708F66FC2C07}" type="slidenum">
              <a:rPr lang="en-US" altLang="en-US" b="0" smtClean="0">
                <a:latin typeface="Tahoma" pitchFamily="34" charset="0"/>
              </a:rPr>
              <a:pPr eaLnBrk="1" hangingPunct="1"/>
              <a:t>11</a:t>
            </a:fld>
            <a:endParaRPr lang="en-US" altLang="en-US" b="0">
              <a:latin typeface="Tahoma"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E8CFA573-A89E-4D9A-A995-2C59983E0868}" type="slidenum">
              <a:rPr lang="en-US" altLang="en-US" b="0" smtClean="0">
                <a:latin typeface="Tahoma" pitchFamily="34" charset="0"/>
              </a:rPr>
              <a:pPr eaLnBrk="1" hangingPunct="1"/>
              <a:t>12</a:t>
            </a:fld>
            <a:endParaRPr lang="en-US" altLang="en-US" b="0">
              <a:latin typeface="Tahoma"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E459D73F-6579-49C9-AF45-07C88D0F507E}" type="slidenum">
              <a:rPr lang="en-US" altLang="en-US" b="0" smtClean="0">
                <a:latin typeface="Tahoma" pitchFamily="34" charset="0"/>
              </a:rPr>
              <a:pPr eaLnBrk="1" hangingPunct="1"/>
              <a:t>13</a:t>
            </a:fld>
            <a:endParaRPr lang="en-US" altLang="en-US" b="0">
              <a:latin typeface="Tahoma"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F060E32F-8365-4EDC-99B7-8898753CDED5}" type="slidenum">
              <a:rPr lang="en-US" altLang="en-US" b="0" smtClean="0">
                <a:latin typeface="Tahoma" pitchFamily="34" charset="0"/>
              </a:rPr>
              <a:pPr eaLnBrk="1" hangingPunct="1"/>
              <a:t>14</a:t>
            </a:fld>
            <a:endParaRPr lang="en-US" altLang="en-US" b="0">
              <a:latin typeface="Tahoma"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FA633906-3619-4679-ABAB-7B18CFDE3E0C}" type="slidenum">
              <a:rPr lang="en-US" altLang="en-US" b="0" smtClean="0">
                <a:latin typeface="Tahoma" pitchFamily="34" charset="0"/>
              </a:rPr>
              <a:pPr eaLnBrk="1" hangingPunct="1"/>
              <a:t>15</a:t>
            </a:fld>
            <a:endParaRPr lang="en-US" altLang="en-US" b="0">
              <a:latin typeface="Tahoma"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B5320068-0309-4EB7-B830-878F35C0B807}" type="slidenum">
              <a:rPr lang="en-US" altLang="en-US" b="0" smtClean="0">
                <a:latin typeface="Tahoma" pitchFamily="34" charset="0"/>
              </a:rPr>
              <a:pPr eaLnBrk="1" hangingPunct="1"/>
              <a:t>16</a:t>
            </a:fld>
            <a:endParaRPr lang="en-US" altLang="en-US" b="0">
              <a:latin typeface="Tahoma"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941BCCE1-3BA0-44EC-9CBD-6BDDA2B9BEC4}" type="slidenum">
              <a:rPr lang="en-US" altLang="en-US" b="0" smtClean="0">
                <a:latin typeface="Tahoma" pitchFamily="34" charset="0"/>
              </a:rPr>
              <a:pPr eaLnBrk="1" hangingPunct="1"/>
              <a:t>17</a:t>
            </a:fld>
            <a:endParaRPr lang="en-US" altLang="en-US" b="0">
              <a:latin typeface="Tahoma"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333508A3-C529-433D-9AD8-2C651FCCB8BA}" type="slidenum">
              <a:rPr lang="en-US" altLang="en-US" b="0" smtClean="0">
                <a:latin typeface="Tahoma" pitchFamily="34" charset="0"/>
              </a:rPr>
              <a:pPr eaLnBrk="1" hangingPunct="1"/>
              <a:t>18</a:t>
            </a:fld>
            <a:endParaRPr lang="en-US" altLang="en-US" b="0">
              <a:latin typeface="Tahoma"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CF625ED9-9A58-42EA-9775-F42C5B007B28}" type="slidenum">
              <a:rPr lang="en-US" altLang="en-US" b="0" smtClean="0">
                <a:latin typeface="Tahoma" pitchFamily="34" charset="0"/>
              </a:rPr>
              <a:pPr eaLnBrk="1" hangingPunct="1"/>
              <a:t>19</a:t>
            </a:fld>
            <a:endParaRPr lang="en-US" altLang="en-US" b="0">
              <a:latin typeface="Tahoma"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FB8EA4A8-9E50-45B6-B3D4-A2537049F7C4}" type="slidenum">
              <a:rPr lang="en-US" altLang="en-US" b="0" smtClean="0">
                <a:latin typeface="Tahoma" pitchFamily="34" charset="0"/>
              </a:rPr>
              <a:pPr eaLnBrk="1" hangingPunct="1"/>
              <a:t>20</a:t>
            </a:fld>
            <a:endParaRPr lang="en-US" altLang="en-US" b="0">
              <a:latin typeface="Tahoma"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97B8A9D5-ED08-4B6F-8C79-B80CE5BA98FB}" type="slidenum">
              <a:rPr lang="en-US" altLang="en-US" b="0" smtClean="0">
                <a:latin typeface="Tahoma" pitchFamily="34" charset="0"/>
              </a:rPr>
              <a:pPr eaLnBrk="1" hangingPunct="1"/>
              <a:t>3</a:t>
            </a:fld>
            <a:endParaRPr lang="en-US" altLang="en-US" b="0">
              <a:latin typeface="Tahoma"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989A4911-CCE2-40EB-B211-A9356D04E380}" type="slidenum">
              <a:rPr lang="en-US" altLang="en-US" b="0" smtClean="0">
                <a:latin typeface="Tahoma" pitchFamily="34" charset="0"/>
              </a:rPr>
              <a:pPr eaLnBrk="1" hangingPunct="1"/>
              <a:t>21</a:t>
            </a:fld>
            <a:endParaRPr lang="en-US" altLang="en-US" b="0">
              <a:latin typeface="Tahoma"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09F2965B-8613-40AC-A573-C8B1C5513C8F}" type="slidenum">
              <a:rPr lang="en-US" altLang="en-US" b="0" smtClean="0">
                <a:latin typeface="Tahoma" pitchFamily="34" charset="0"/>
              </a:rPr>
              <a:pPr eaLnBrk="1" hangingPunct="1"/>
              <a:t>22</a:t>
            </a:fld>
            <a:endParaRPr lang="en-US" altLang="en-US" b="0">
              <a:latin typeface="Tahoma"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6BFA9411-0275-45BA-81CF-D42CB880AB95}" type="slidenum">
              <a:rPr lang="en-US" altLang="en-US" b="0" smtClean="0">
                <a:latin typeface="Tahoma" pitchFamily="34" charset="0"/>
              </a:rPr>
              <a:pPr eaLnBrk="1" hangingPunct="1"/>
              <a:t>23</a:t>
            </a:fld>
            <a:endParaRPr lang="en-US" altLang="en-US" b="0">
              <a:latin typeface="Tahoma"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14820EC7-415A-439A-B559-8A131D3A7970}" type="slidenum">
              <a:rPr lang="en-US" altLang="en-US" b="0" smtClean="0">
                <a:latin typeface="Tahoma" pitchFamily="34" charset="0"/>
              </a:rPr>
              <a:pPr eaLnBrk="1" hangingPunct="1"/>
              <a:t>24</a:t>
            </a:fld>
            <a:endParaRPr lang="en-US" altLang="en-US" b="0">
              <a:latin typeface="Tahoma"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40772CCC-BF35-4427-A7C0-6A6EB266113C}" type="slidenum">
              <a:rPr lang="en-US" altLang="en-US" b="0" smtClean="0">
                <a:latin typeface="Tahoma" pitchFamily="34" charset="0"/>
              </a:rPr>
              <a:pPr eaLnBrk="1" hangingPunct="1"/>
              <a:t>25</a:t>
            </a:fld>
            <a:endParaRPr lang="en-US" altLang="en-US" b="0">
              <a:latin typeface="Tahoma"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AFC001C4-1EAA-4206-AE6C-C601B203E8B7}" type="slidenum">
              <a:rPr lang="en-US" altLang="en-US" b="0" smtClean="0">
                <a:latin typeface="Tahoma" pitchFamily="34" charset="0"/>
              </a:rPr>
              <a:pPr eaLnBrk="1" hangingPunct="1"/>
              <a:t>26</a:t>
            </a:fld>
            <a:endParaRPr lang="en-US" altLang="en-US" b="0">
              <a:latin typeface="Tahoma"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algn="r" eaLnBrk="1" hangingPunct="1"/>
            <a:fld id="{9815A724-AB61-4983-A20A-B33C28CF4422}" type="slidenum">
              <a:rPr lang="en-US" altLang="en-US" sz="1300" b="0">
                <a:latin typeface="Tahoma" pitchFamily="34" charset="0"/>
              </a:rPr>
              <a:pPr algn="r" eaLnBrk="1" hangingPunct="1"/>
              <a:t>27</a:t>
            </a:fld>
            <a:endParaRPr lang="en-US" altLang="en-US" sz="1300" b="0">
              <a:latin typeface="Tahoma"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82BEB108-7CA8-442C-A2F5-81DD9321F3A4}" type="slidenum">
              <a:rPr lang="en-US" altLang="en-US" b="0" smtClean="0">
                <a:latin typeface="Tahoma" pitchFamily="34" charset="0"/>
              </a:rPr>
              <a:pPr eaLnBrk="1" hangingPunct="1"/>
              <a:t>28</a:t>
            </a:fld>
            <a:endParaRPr lang="en-US" altLang="en-US" b="0">
              <a:latin typeface="Tahoma"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2D05ACF4-FB94-4750-8503-D875E31CB179}" type="slidenum">
              <a:rPr lang="en-US" altLang="en-US" b="0" smtClean="0">
                <a:latin typeface="Tahoma" pitchFamily="34" charset="0"/>
              </a:rPr>
              <a:pPr eaLnBrk="1" hangingPunct="1"/>
              <a:t>29</a:t>
            </a:fld>
            <a:endParaRPr lang="en-US" altLang="en-US" b="0">
              <a:latin typeface="Tahoma"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2A32B2D4-1309-4A37-A137-AC6B1561F604}" type="slidenum">
              <a:rPr lang="en-US" altLang="en-US" b="0" smtClean="0">
                <a:latin typeface="Tahoma" pitchFamily="34" charset="0"/>
              </a:rPr>
              <a:pPr eaLnBrk="1" hangingPunct="1"/>
              <a:t>30</a:t>
            </a:fld>
            <a:endParaRPr lang="en-US" altLang="en-US" b="0">
              <a:latin typeface="Tahoma"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A9A2521A-5141-4F4F-94BE-939C51F936FE}" type="slidenum">
              <a:rPr lang="en-US" altLang="en-US" b="0" smtClean="0">
                <a:latin typeface="Tahoma" pitchFamily="34" charset="0"/>
              </a:rPr>
              <a:pPr eaLnBrk="1" hangingPunct="1"/>
              <a:t>4</a:t>
            </a:fld>
            <a:endParaRPr lang="en-US" altLang="en-US" b="0">
              <a:latin typeface="Tahoma"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7BA22F9D-A27E-47C0-B7D5-088787CC8DB0}" type="slidenum">
              <a:rPr lang="en-US" altLang="en-US" b="0" smtClean="0">
                <a:latin typeface="Tahoma" pitchFamily="34" charset="0"/>
              </a:rPr>
              <a:pPr eaLnBrk="1" hangingPunct="1"/>
              <a:t>31</a:t>
            </a:fld>
            <a:endParaRPr lang="en-US" altLang="en-US" b="0">
              <a:latin typeface="Tahoma"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2B592DC9-FCEC-4D18-8BD1-1A2AFEF99934}" type="slidenum">
              <a:rPr lang="en-US" altLang="en-US" b="0" smtClean="0">
                <a:latin typeface="Tahoma" pitchFamily="34" charset="0"/>
              </a:rPr>
              <a:pPr eaLnBrk="1" hangingPunct="1"/>
              <a:t>32</a:t>
            </a:fld>
            <a:endParaRPr lang="en-US" altLang="en-US" b="0">
              <a:latin typeface="Tahoma"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3D7477C9-CCE9-4321-A2AE-E3E14EBDD15A}" type="slidenum">
              <a:rPr lang="en-US" altLang="en-US" b="0" smtClean="0">
                <a:latin typeface="Tahoma" pitchFamily="34" charset="0"/>
              </a:rPr>
              <a:pPr eaLnBrk="1" hangingPunct="1"/>
              <a:t>33</a:t>
            </a:fld>
            <a:endParaRPr lang="en-US" altLang="en-US" b="0">
              <a:latin typeface="Tahoma"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B76A99DB-3A3B-45BC-B37F-44762BC7E0C8}" type="slidenum">
              <a:rPr lang="en-US" altLang="en-US" b="0" smtClean="0">
                <a:latin typeface="Tahoma" pitchFamily="34" charset="0"/>
              </a:rPr>
              <a:pPr eaLnBrk="1" hangingPunct="1"/>
              <a:t>34</a:t>
            </a:fld>
            <a:endParaRPr lang="en-US" altLang="en-US" b="0">
              <a:latin typeface="Tahoma"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99AEBE27-E9B9-44C1-BD85-94F4190A82F1}" type="slidenum">
              <a:rPr lang="en-US" altLang="en-US" b="0" smtClean="0">
                <a:latin typeface="Tahoma" pitchFamily="34" charset="0"/>
              </a:rPr>
              <a:pPr eaLnBrk="1" hangingPunct="1"/>
              <a:t>35</a:t>
            </a:fld>
            <a:endParaRPr lang="en-US" altLang="en-US" b="0">
              <a:latin typeface="Tahoma"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2FD7EA97-A9CD-465A-8669-38FB80800FF5}" type="slidenum">
              <a:rPr lang="en-US" altLang="en-US" b="0" smtClean="0">
                <a:latin typeface="Tahoma" pitchFamily="34" charset="0"/>
              </a:rPr>
              <a:pPr eaLnBrk="1" hangingPunct="1"/>
              <a:t>36</a:t>
            </a:fld>
            <a:endParaRPr lang="en-US" altLang="en-US" b="0">
              <a:latin typeface="Tahoma"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01B17A1C-093B-4892-A504-0C80B438DBF7}" type="slidenum">
              <a:rPr lang="en-US" altLang="en-US" b="0" smtClean="0">
                <a:latin typeface="Tahoma" pitchFamily="34" charset="0"/>
              </a:rPr>
              <a:pPr eaLnBrk="1" hangingPunct="1"/>
              <a:t>37</a:t>
            </a:fld>
            <a:endParaRPr lang="en-US" altLang="en-US" b="0">
              <a:latin typeface="Tahoma"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05ECBB6D-FEEE-41AC-A9D4-27A67055D79F}" type="slidenum">
              <a:rPr lang="en-US" altLang="en-US" b="0" smtClean="0">
                <a:latin typeface="Tahoma" pitchFamily="34" charset="0"/>
              </a:rPr>
              <a:pPr eaLnBrk="1" hangingPunct="1"/>
              <a:t>38</a:t>
            </a:fld>
            <a:endParaRPr lang="en-US" altLang="en-US" b="0">
              <a:latin typeface="Tahoma"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A5B52217-D0BD-4463-A6DC-18E94BCAD3C6}" type="slidenum">
              <a:rPr lang="en-US" altLang="en-US" b="0" smtClean="0">
                <a:latin typeface="Tahoma" pitchFamily="34" charset="0"/>
              </a:rPr>
              <a:pPr eaLnBrk="1" hangingPunct="1"/>
              <a:t>39</a:t>
            </a:fld>
            <a:endParaRPr lang="en-US" altLang="en-US" b="0">
              <a:latin typeface="Tahoma"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FD9016C2-63D4-49AD-9924-E934759E2F20}" type="slidenum">
              <a:rPr lang="en-US" altLang="en-US" b="0" smtClean="0">
                <a:latin typeface="Tahoma" pitchFamily="34" charset="0"/>
              </a:rPr>
              <a:pPr eaLnBrk="1" hangingPunct="1"/>
              <a:t>40</a:t>
            </a:fld>
            <a:endParaRPr lang="en-US" altLang="en-US" b="0">
              <a:latin typeface="Tahoma"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E5988077-1DD5-4F6D-91D8-119F9741228B}" type="slidenum">
              <a:rPr lang="en-US" altLang="en-US" b="0" smtClean="0">
                <a:latin typeface="Tahoma" pitchFamily="34" charset="0"/>
              </a:rPr>
              <a:pPr eaLnBrk="1" hangingPunct="1"/>
              <a:t>5</a:t>
            </a:fld>
            <a:endParaRPr lang="en-US" altLang="en-US" b="0">
              <a:latin typeface="Tahoma"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1187D90D-898E-4521-A663-3D731FCBCF19}" type="slidenum">
              <a:rPr lang="en-US" altLang="en-US" b="0" smtClean="0">
                <a:latin typeface="Tahoma" pitchFamily="34" charset="0"/>
              </a:rPr>
              <a:pPr eaLnBrk="1" hangingPunct="1"/>
              <a:t>41</a:t>
            </a:fld>
            <a:endParaRPr lang="en-US" altLang="en-US" b="0">
              <a:latin typeface="Tahoma"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71206A59-7946-4D18-BA9D-9DD265F0E9BC}" type="slidenum">
              <a:rPr lang="en-US" altLang="en-US" b="0" smtClean="0">
                <a:latin typeface="Tahoma" pitchFamily="34" charset="0"/>
              </a:rPr>
              <a:pPr eaLnBrk="1" hangingPunct="1"/>
              <a:t>42</a:t>
            </a:fld>
            <a:endParaRPr lang="en-US" altLang="en-US" b="0">
              <a:latin typeface="Tahoma"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1AEA1F5F-21D3-4829-898E-8540D03F4F31}" type="slidenum">
              <a:rPr lang="en-US" altLang="en-US" b="0" smtClean="0">
                <a:latin typeface="Tahoma" pitchFamily="34" charset="0"/>
              </a:rPr>
              <a:pPr eaLnBrk="1" hangingPunct="1"/>
              <a:t>43</a:t>
            </a:fld>
            <a:endParaRPr lang="en-US" altLang="en-US" b="0">
              <a:latin typeface="Tahoma"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0E8C7AAA-8142-4A9E-AECF-F28068DB21BE}" type="slidenum">
              <a:rPr lang="en-US" altLang="en-US" b="0" smtClean="0">
                <a:latin typeface="Tahoma" pitchFamily="34" charset="0"/>
              </a:rPr>
              <a:pPr eaLnBrk="1" hangingPunct="1"/>
              <a:t>44</a:t>
            </a:fld>
            <a:endParaRPr lang="en-US" altLang="en-US" b="0">
              <a:latin typeface="Tahoma"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CB2E30FE-D855-4C09-BC64-8237920DB970}" type="slidenum">
              <a:rPr lang="en-US" altLang="en-US" b="0" smtClean="0">
                <a:latin typeface="Tahoma" pitchFamily="34" charset="0"/>
              </a:rPr>
              <a:pPr eaLnBrk="1" hangingPunct="1"/>
              <a:t>45</a:t>
            </a:fld>
            <a:endParaRPr lang="en-US" altLang="en-US" b="0">
              <a:latin typeface="Tahoma"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4840E21F-F60F-4BCD-BB5A-0A7F069E8A15}" type="slidenum">
              <a:rPr lang="en-US" altLang="en-US" b="0" smtClean="0">
                <a:latin typeface="Tahoma" pitchFamily="34" charset="0"/>
              </a:rPr>
              <a:pPr eaLnBrk="1" hangingPunct="1"/>
              <a:t>46</a:t>
            </a:fld>
            <a:endParaRPr lang="en-US" altLang="en-US" b="0">
              <a:latin typeface="Tahoma"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B24E8769-E25F-4C3E-AFE0-6EC87AFD1C8B}" type="slidenum">
              <a:rPr lang="en-US" altLang="en-US" b="0" smtClean="0">
                <a:latin typeface="Tahoma" pitchFamily="34" charset="0"/>
              </a:rPr>
              <a:pPr eaLnBrk="1" hangingPunct="1"/>
              <a:t>47</a:t>
            </a:fld>
            <a:endParaRPr lang="en-US" altLang="en-US" b="0">
              <a:latin typeface="Tahoma"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1E726B79-07F0-4ABE-A1CE-E49FCA1C6295}" type="slidenum">
              <a:rPr lang="en-US" altLang="en-US" b="0" smtClean="0">
                <a:latin typeface="Tahoma" pitchFamily="34" charset="0"/>
              </a:rPr>
              <a:pPr eaLnBrk="1" hangingPunct="1"/>
              <a:t>48</a:t>
            </a:fld>
            <a:endParaRPr lang="en-US" altLang="en-US" b="0">
              <a:latin typeface="Tahoma"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Run off a few caption checklists to accommodate anyone who may have problems seeing. Distribute to groups. Don’t ask. One person less or one person more in a group is OK. This method is anonymous for the most part. The students offering suggestions don’t feel uncomfortable. The students receiving the suggestions are also good with them. “I don’t know these people. Why should I care what they think?”</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9C7FEAC6-FBE7-4970-BF29-976167630E1A}" type="slidenum">
              <a:rPr lang="en-US" altLang="en-US" b="0" smtClean="0">
                <a:latin typeface="Tahoma" pitchFamily="34" charset="0"/>
              </a:rPr>
              <a:pPr eaLnBrk="1" hangingPunct="1"/>
              <a:t>52</a:t>
            </a:fld>
            <a:endParaRPr lang="en-US" altLang="en-US" b="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5107CF08-EEC7-49E7-90A5-E70E772FCBDF}" type="slidenum">
              <a:rPr lang="en-US" altLang="en-US" b="0" smtClean="0">
                <a:latin typeface="Tahoma" pitchFamily="34" charset="0"/>
              </a:rPr>
              <a:pPr eaLnBrk="1" hangingPunct="1"/>
              <a:t>6</a:t>
            </a:fld>
            <a:endParaRPr lang="en-US" altLang="en-US" b="0">
              <a:latin typeface="Tahoma"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BDB0C65D-EBB5-4533-A0A5-54F7596D7AAD}" type="slidenum">
              <a:rPr lang="en-US" altLang="en-US" b="0" smtClean="0">
                <a:latin typeface="Tahoma" pitchFamily="34" charset="0"/>
              </a:rPr>
              <a:pPr eaLnBrk="1" hangingPunct="1"/>
              <a:t>7</a:t>
            </a:fld>
            <a:endParaRPr lang="en-US" altLang="en-US" b="0">
              <a:latin typeface="Tahoma"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FCDE7F31-2EC0-46AE-BD7B-D64677F8CA7D}" type="slidenum">
              <a:rPr lang="en-US" altLang="en-US" b="0" smtClean="0">
                <a:latin typeface="Tahoma" pitchFamily="34" charset="0"/>
              </a:rPr>
              <a:pPr eaLnBrk="1" hangingPunct="1"/>
              <a:t>8</a:t>
            </a:fld>
            <a:endParaRPr lang="en-US" altLang="en-US" b="0">
              <a:latin typeface="Tahoma"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D509FDCE-8D95-4611-9AA2-F674919312BA}" type="slidenum">
              <a:rPr lang="en-US" altLang="en-US" b="0" smtClean="0">
                <a:latin typeface="Tahoma" pitchFamily="34" charset="0"/>
              </a:rPr>
              <a:pPr eaLnBrk="1" hangingPunct="1"/>
              <a:t>9</a:t>
            </a:fld>
            <a:endParaRPr lang="en-US" altLang="en-US" b="0">
              <a:latin typeface="Tahoma"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b="1">
                <a:solidFill>
                  <a:schemeClr val="tx1"/>
                </a:solidFill>
                <a:latin typeface="Arial" pitchFamily="34" charset="0"/>
              </a:defRPr>
            </a:lvl1pPr>
            <a:lvl2pPr marL="742950" indent="-285750" defTabSz="957263" eaLnBrk="0" hangingPunct="0">
              <a:defRPr b="1">
                <a:solidFill>
                  <a:schemeClr val="tx1"/>
                </a:solidFill>
                <a:latin typeface="Arial" pitchFamily="34" charset="0"/>
              </a:defRPr>
            </a:lvl2pPr>
            <a:lvl3pPr marL="1143000" indent="-228600" defTabSz="957263" eaLnBrk="0" hangingPunct="0">
              <a:defRPr b="1">
                <a:solidFill>
                  <a:schemeClr val="tx1"/>
                </a:solidFill>
                <a:latin typeface="Arial" pitchFamily="34" charset="0"/>
              </a:defRPr>
            </a:lvl3pPr>
            <a:lvl4pPr marL="1600200" indent="-228600" defTabSz="957263" eaLnBrk="0" hangingPunct="0">
              <a:defRPr b="1">
                <a:solidFill>
                  <a:schemeClr val="tx1"/>
                </a:solidFill>
                <a:latin typeface="Arial" pitchFamily="34" charset="0"/>
              </a:defRPr>
            </a:lvl4pPr>
            <a:lvl5pPr marL="2057400" indent="-228600" defTabSz="957263" eaLnBrk="0" hangingPunct="0">
              <a:defRPr b="1">
                <a:solidFill>
                  <a:schemeClr val="tx1"/>
                </a:solidFill>
                <a:latin typeface="Arial" pitchFamily="34" charset="0"/>
              </a:defRPr>
            </a:lvl5pPr>
            <a:lvl6pPr marL="2514600" indent="-228600" defTabSz="957263" eaLnBrk="0" fontAlgn="base" hangingPunct="0">
              <a:spcBef>
                <a:spcPct val="0"/>
              </a:spcBef>
              <a:spcAft>
                <a:spcPct val="0"/>
              </a:spcAft>
              <a:defRPr b="1">
                <a:solidFill>
                  <a:schemeClr val="tx1"/>
                </a:solidFill>
                <a:latin typeface="Arial" pitchFamily="34" charset="0"/>
              </a:defRPr>
            </a:lvl6pPr>
            <a:lvl7pPr marL="2971800" indent="-228600" defTabSz="957263" eaLnBrk="0" fontAlgn="base" hangingPunct="0">
              <a:spcBef>
                <a:spcPct val="0"/>
              </a:spcBef>
              <a:spcAft>
                <a:spcPct val="0"/>
              </a:spcAft>
              <a:defRPr b="1">
                <a:solidFill>
                  <a:schemeClr val="tx1"/>
                </a:solidFill>
                <a:latin typeface="Arial" pitchFamily="34" charset="0"/>
              </a:defRPr>
            </a:lvl7pPr>
            <a:lvl8pPr marL="3429000" indent="-228600" defTabSz="957263" eaLnBrk="0" fontAlgn="base" hangingPunct="0">
              <a:spcBef>
                <a:spcPct val="0"/>
              </a:spcBef>
              <a:spcAft>
                <a:spcPct val="0"/>
              </a:spcAft>
              <a:defRPr b="1">
                <a:solidFill>
                  <a:schemeClr val="tx1"/>
                </a:solidFill>
                <a:latin typeface="Arial" pitchFamily="34" charset="0"/>
              </a:defRPr>
            </a:lvl8pPr>
            <a:lvl9pPr marL="3886200" indent="-228600" defTabSz="957263" eaLnBrk="0" fontAlgn="base" hangingPunct="0">
              <a:spcBef>
                <a:spcPct val="0"/>
              </a:spcBef>
              <a:spcAft>
                <a:spcPct val="0"/>
              </a:spcAft>
              <a:defRPr b="1">
                <a:solidFill>
                  <a:schemeClr val="tx1"/>
                </a:solidFill>
                <a:latin typeface="Arial" pitchFamily="34" charset="0"/>
              </a:defRPr>
            </a:lvl9pPr>
          </a:lstStyle>
          <a:p>
            <a:pPr eaLnBrk="1" hangingPunct="1"/>
            <a:fld id="{F01781FB-9DBE-4F56-87E8-45B99B770C62}" type="slidenum">
              <a:rPr lang="en-US" altLang="en-US" b="0" smtClean="0">
                <a:latin typeface="Tahoma" pitchFamily="34" charset="0"/>
              </a:rPr>
              <a:pPr eaLnBrk="1" hangingPunct="1"/>
              <a:t>10</a:t>
            </a:fld>
            <a:endParaRPr lang="en-US" altLang="en-US" b="0">
              <a:latin typeface="Tahoma"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142875"/>
            <a:ext cx="9144000" cy="54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0" dirty="0">
              <a:solidFill>
                <a:prstClr val="white"/>
              </a:solidFill>
              <a:latin typeface="Tahoma" panose="020B0604030504040204"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825" y="311150"/>
            <a:ext cx="720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22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3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1_Title Slide">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0" y="914400"/>
            <a:ext cx="9144000" cy="0"/>
          </a:xfrm>
          <a:prstGeom prst="line">
            <a:avLst/>
          </a:prstGeom>
          <a:ln w="28575">
            <a:solidFill>
              <a:srgbClr val="CA318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32427" y="6172200"/>
            <a:ext cx="1082974"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drawing, plate, food&#10;&#10;Description automatically generated">
            <a:extLst>
              <a:ext uri="{FF2B5EF4-FFF2-40B4-BE49-F238E27FC236}">
                <a16:creationId xmlns:a16="http://schemas.microsoft.com/office/drawing/2014/main" id="{46715A89-C9DC-8F40-9F04-7F361BDA43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491" y="298174"/>
            <a:ext cx="3073400" cy="1828800"/>
          </a:xfrm>
          <a:prstGeom prst="rect">
            <a:avLst/>
          </a:prstGeom>
        </p:spPr>
      </p:pic>
    </p:spTree>
    <p:extLst>
      <p:ext uri="{BB962C8B-B14F-4D97-AF65-F5344CB8AC3E}">
        <p14:creationId xmlns:p14="http://schemas.microsoft.com/office/powerpoint/2010/main" val="65285582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2_Content-Black">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6308725"/>
            <a:ext cx="9144000" cy="549275"/>
          </a:xfrm>
          <a:prstGeom prst="rect">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3484765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_Content-Gray1">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142875"/>
            <a:ext cx="9144000" cy="54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825" y="311150"/>
            <a:ext cx="720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511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4_Content_Gray2">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142875"/>
            <a:ext cx="9144000" cy="54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754448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5_Content-Gray3">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6308725"/>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3468073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6_Closing Slid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6163" y="5984875"/>
            <a:ext cx="14414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4703763" y="6175375"/>
            <a:ext cx="2638425" cy="439738"/>
          </a:xfrm>
          <a:prstGeom prst="rect">
            <a:avLst/>
          </a:prstGeom>
          <a:noFill/>
        </p:spPr>
        <p:txBody>
          <a:bodyPr>
            <a:spAutoFit/>
          </a:bodyPr>
          <a:lstStyle/>
          <a:p>
            <a:pPr algn="r" eaLnBrk="0" hangingPunct="0">
              <a:defRPr/>
            </a:pPr>
            <a: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t>© 2020 Balfour Yearbooks, Dallas, TX</a:t>
            </a:r>
            <a:b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t>Duplication or distribution of this material is</a:t>
            </a:r>
            <a:b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750" dirty="0">
                <a:solidFill>
                  <a:schemeClr val="bg1"/>
                </a:solidFill>
                <a:latin typeface="Tahoma" panose="020B0604030504040204" pitchFamily="34" charset="0"/>
                <a:ea typeface="Tahoma" panose="020B0604030504040204" pitchFamily="34" charset="0"/>
                <a:cs typeface="Tahoma" panose="020B0604030504040204" pitchFamily="34" charset="0"/>
              </a:rPr>
              <a:t>prohibited without permission.</a:t>
            </a:r>
          </a:p>
        </p:txBody>
      </p:sp>
      <p:cxnSp>
        <p:nvCxnSpPr>
          <p:cNvPr id="5" name="Straight Connector 4">
            <a:extLst>
              <a:ext uri="{FF2B5EF4-FFF2-40B4-BE49-F238E27FC236}">
                <a16:creationId xmlns:a16="http://schemas.microsoft.com/office/drawing/2014/main" id="{A8E75ED6-1FEB-7F44-A449-636B4E8D1095}"/>
              </a:ext>
            </a:extLst>
          </p:cNvPr>
          <p:cNvCxnSpPr/>
          <p:nvPr userDrawn="1"/>
        </p:nvCxnSpPr>
        <p:spPr>
          <a:xfrm>
            <a:off x="-9940" y="3684106"/>
            <a:ext cx="9144000" cy="0"/>
          </a:xfrm>
          <a:prstGeom prst="line">
            <a:avLst/>
          </a:prstGeom>
          <a:ln w="38100">
            <a:solidFill>
              <a:srgbClr val="CA3183"/>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 plate, food&#10;&#10;Description automatically generated">
            <a:extLst>
              <a:ext uri="{FF2B5EF4-FFF2-40B4-BE49-F238E27FC236}">
                <a16:creationId xmlns:a16="http://schemas.microsoft.com/office/drawing/2014/main" id="{18BD0E06-2D23-7546-BC24-DE00858F40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3292" y="2587559"/>
            <a:ext cx="3073400" cy="1828800"/>
          </a:xfrm>
          <a:prstGeom prst="rect">
            <a:avLst/>
          </a:prstGeom>
        </p:spPr>
      </p:pic>
    </p:spTree>
    <p:extLst>
      <p:ext uri="{BB962C8B-B14F-4D97-AF65-F5344CB8AC3E}">
        <p14:creationId xmlns:p14="http://schemas.microsoft.com/office/powerpoint/2010/main" val="282143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142875"/>
            <a:ext cx="9144000" cy="547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0" dirty="0">
              <a:solidFill>
                <a:prstClr val="white"/>
              </a:solidFill>
              <a:latin typeface="Tahoma" panose="020B0604030504040204" pitchFamily="34" charset="0"/>
            </a:endParaRPr>
          </a:p>
        </p:txBody>
      </p:sp>
    </p:spTree>
    <p:extLst>
      <p:ext uri="{BB962C8B-B14F-4D97-AF65-F5344CB8AC3E}">
        <p14:creationId xmlns:p14="http://schemas.microsoft.com/office/powerpoint/2010/main" val="122095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6675438"/>
            <a:ext cx="9144000" cy="182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0" dirty="0">
              <a:solidFill>
                <a:prstClr val="white"/>
              </a:solidFill>
              <a:latin typeface="Tahoma" panose="020B0604030504040204" pitchFamily="34" charset="0"/>
            </a:endParaRPr>
          </a:p>
        </p:txBody>
      </p:sp>
    </p:spTree>
    <p:extLst>
      <p:ext uri="{BB962C8B-B14F-4D97-AF65-F5344CB8AC3E}">
        <p14:creationId xmlns:p14="http://schemas.microsoft.com/office/powerpoint/2010/main" val="128880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C5C5C5"/>
        </a:solidFill>
        <a:effectLst/>
      </p:bgPr>
    </p:bg>
    <p:spTree>
      <p:nvGrpSpPr>
        <p:cNvPr id="1" name=""/>
        <p:cNvGrpSpPr/>
        <p:nvPr/>
      </p:nvGrpSpPr>
      <p:grpSpPr>
        <a:xfrm>
          <a:off x="0" y="0"/>
          <a:ext cx="0" cy="0"/>
          <a:chOff x="0" y="0"/>
          <a:chExt cx="0" cy="0"/>
        </a:xfrm>
      </p:grpSpPr>
      <p:sp>
        <p:nvSpPr>
          <p:cNvPr id="2" name="Rectangle 1"/>
          <p:cNvSpPr/>
          <p:nvPr userDrawn="1"/>
        </p:nvSpPr>
        <p:spPr>
          <a:xfrm>
            <a:off x="0" y="6308725"/>
            <a:ext cx="9144000"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b="0" dirty="0">
              <a:solidFill>
                <a:prstClr val="white"/>
              </a:solidFill>
              <a:latin typeface="Tahoma" panose="020B0604030504040204" pitchFamily="34" charset="0"/>
            </a:endParaRPr>
          </a:p>
        </p:txBody>
      </p:sp>
    </p:spTree>
    <p:extLst>
      <p:ext uri="{BB962C8B-B14F-4D97-AF65-F5344CB8AC3E}">
        <p14:creationId xmlns:p14="http://schemas.microsoft.com/office/powerpoint/2010/main" val="109810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t="13312" r="13312"/>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l="12505" t="2222" b="89999"/>
          <a:stretch>
            <a:fillRect/>
          </a:stretch>
        </p:blipFill>
        <p:spPr bwMode="auto">
          <a:xfrm>
            <a:off x="0" y="152400"/>
            <a:ext cx="9140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27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t="13312" r="13312"/>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l="12505" t="2222" b="89999"/>
          <a:stretch>
            <a:fillRect/>
          </a:stretch>
        </p:blipFill>
        <p:spPr bwMode="auto">
          <a:xfrm>
            <a:off x="0" y="228600"/>
            <a:ext cx="9140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63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78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t="13312" r="13312"/>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l="12505" t="2222" b="89999"/>
          <a:stretch>
            <a:fillRect/>
          </a:stretch>
        </p:blipFill>
        <p:spPr bwMode="auto">
          <a:xfrm>
            <a:off x="0" y="152400"/>
            <a:ext cx="9140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92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t="13312" r="13312"/>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val="0"/>
              </a:ext>
            </a:extLst>
          </a:blip>
          <a:srcRect l="12505" t="2222" b="89999"/>
          <a:stretch>
            <a:fillRect/>
          </a:stretch>
        </p:blipFill>
        <p:spPr bwMode="auto">
          <a:xfrm>
            <a:off x="0" y="228600"/>
            <a:ext cx="9140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1410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429924"/>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dirty="0"/>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Tahoma" pitchFamily="34"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Tahoma" pitchFamily="34"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latin typeface="Tahoma" pitchFamily="34" charset="0"/>
              </a:defRPr>
            </a:lvl1pPr>
          </a:lstStyle>
          <a:p>
            <a:pPr>
              <a:defRPr/>
            </a:pPr>
            <a:fld id="{52AFD753-9F98-4384-9358-C38E2968671E}" type="slidenum">
              <a:rPr lang="en-US"/>
              <a:pPr>
                <a:defRPr/>
              </a:pPr>
              <a:t>‹#›</a:t>
            </a:fld>
            <a:endParaRPr lang="en-US" dirty="0"/>
          </a:p>
        </p:txBody>
      </p:sp>
      <p:sp>
        <p:nvSpPr>
          <p:cNvPr id="7" name="Rectangle 34"/>
          <p:cNvSpPr>
            <a:spLocks noChangeArrowheads="1"/>
          </p:cNvSpPr>
          <p:nvPr/>
        </p:nvSpPr>
        <p:spPr bwMode="auto">
          <a:xfrm>
            <a:off x="0" y="0"/>
            <a:ext cx="9144000" cy="6858000"/>
          </a:xfrm>
          <a:prstGeom prst="rect">
            <a:avLst/>
          </a:prstGeom>
          <a:gradFill rotWithShape="1">
            <a:gsLst>
              <a:gs pos="0">
                <a:schemeClr val="tx1"/>
              </a:gs>
              <a:gs pos="100000">
                <a:schemeClr val="tx1">
                  <a:gamma/>
                  <a:tint val="60784"/>
                  <a:invGamma/>
                </a:schemeClr>
              </a:gs>
            </a:gsLst>
            <a:lin ang="5400000" scaled="1"/>
          </a:gradFill>
          <a:ln w="9525">
            <a:noFill/>
            <a:miter lim="800000"/>
            <a:headEnd/>
            <a:tailEnd/>
          </a:ln>
          <a:effectLst/>
        </p:spPr>
        <p:txBody>
          <a:bodyPr wrap="none" anchor="ctr"/>
          <a:lstStyle/>
          <a:p>
            <a:pPr algn="ctr">
              <a:defRPr/>
            </a:pPr>
            <a:endParaRPr lang="en-US" b="0" dirty="0">
              <a:latin typeface="Tahoma" pitchFamily="34" charset="0"/>
            </a:endParaRPr>
          </a:p>
        </p:txBody>
      </p:sp>
    </p:spTree>
  </p:cSld>
  <p:clrMap bg1="dk1" tx1="lt1" bg2="dk2" tx2="lt2" accent1="accent1" accent2="accent2" accent3="accent3" accent4="accent4" accent5="accent5" accent6="accent6" hlink="hlink" folHlink="folHlink"/>
  <p:sldLayoutIdLst>
    <p:sldLayoutId id="2147484378" r:id="rId1"/>
    <p:sldLayoutId id="2147484379" r:id="rId2"/>
    <p:sldLayoutId id="2147484380" r:id="rId3"/>
    <p:sldLayoutId id="2147484385" r:id="rId4"/>
    <p:sldLayoutId id="2147484386" r:id="rId5"/>
    <p:sldLayoutId id="2147484387" r:id="rId6"/>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Tahoma" panose="020B0604030504040204" pitchFamily="34" charset="0"/>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Tahoma" panose="020B0604030504040204" pitchFamily="34" charset="0"/>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Tahoma" panose="020B0604030504040204" pitchFamily="34" charset="0"/>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Tahoma" panose="020B0604030504040204" pitchFamily="34" charset="0"/>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Tahoma" panose="020B0604030504040204" pitchFamily="34" charset="0"/>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Tahoma" panose="020B0604030504040204" pitchFamily="34"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A1BAB-AE62-40C4-B3EE-1991F30D8E0F}" type="datetimeFigureOut">
              <a:rPr lang="en-US" smtClean="0"/>
              <a:t>8/14/20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D2B9D-BA97-4AE3-A794-B0DD71046F7F}" type="slidenum">
              <a:rPr lang="en-US" smtClean="0"/>
              <a:t>‹#›</a:t>
            </a:fld>
            <a:endParaRPr lang="en-US"/>
          </a:p>
        </p:txBody>
      </p:sp>
    </p:spTree>
    <p:extLst>
      <p:ext uri="{BB962C8B-B14F-4D97-AF65-F5344CB8AC3E}">
        <p14:creationId xmlns:p14="http://schemas.microsoft.com/office/powerpoint/2010/main" val="887134421"/>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AC920A-B7E4-0341-9052-C3C0BA0F3AA2}"/>
              </a:ext>
            </a:extLst>
          </p:cNvPr>
          <p:cNvSpPr>
            <a:spLocks noChangeArrowheads="1"/>
          </p:cNvSpPr>
          <p:nvPr/>
        </p:nvSpPr>
        <p:spPr bwMode="auto">
          <a:xfrm>
            <a:off x="1432430" y="2782323"/>
            <a:ext cx="631231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500" b="1" i="0" u="none" strike="noStrike" kern="1200" cap="none" spc="0" normalizeH="0" baseline="0" noProof="0" dirty="0">
                <a:ln>
                  <a:noFill/>
                </a:ln>
                <a:solidFill>
                  <a:srgbClr val="00B0F0"/>
                </a:solidFill>
                <a:effectLst/>
                <a:uLnTx/>
                <a:uFillTx/>
                <a:latin typeface="Tahoma" pitchFamily="34" charset="0"/>
                <a:ea typeface="MS PGothic" pitchFamily="34" charset="-128"/>
                <a:cs typeface="+mn-cs"/>
              </a:rPr>
              <a:t>Caption</a:t>
            </a:r>
          </a:p>
        </p:txBody>
      </p:sp>
      <p:sp>
        <p:nvSpPr>
          <p:cNvPr id="6" name="Rectangle 3">
            <a:extLst>
              <a:ext uri="{FF2B5EF4-FFF2-40B4-BE49-F238E27FC236}">
                <a16:creationId xmlns:a16="http://schemas.microsoft.com/office/drawing/2014/main" id="{1D2815AB-6FD3-A64C-B121-5FC7805CCBA4}"/>
              </a:ext>
            </a:extLst>
          </p:cNvPr>
          <p:cNvSpPr>
            <a:spLocks noChangeArrowheads="1"/>
          </p:cNvSpPr>
          <p:nvPr/>
        </p:nvSpPr>
        <p:spPr bwMode="auto">
          <a:xfrm>
            <a:off x="4975020" y="4182706"/>
            <a:ext cx="4224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n-US" altLang="en-US" sz="5400" b="0" dirty="0">
                <a:solidFill>
                  <a:srgbClr val="FFC000"/>
                </a:solidFill>
                <a:latin typeface="Tahoma" pitchFamily="34" charset="0"/>
              </a:rPr>
              <a:t>WRITING</a:t>
            </a:r>
            <a:endParaRPr kumimoji="0" lang="en-US" altLang="en-US" sz="5400" b="0" i="0" u="none" strike="noStrike" kern="1200" cap="none" normalizeH="0" baseline="0" noProof="0" dirty="0">
              <a:ln>
                <a:noFill/>
              </a:ln>
              <a:solidFill>
                <a:srgbClr val="FFC000"/>
              </a:solidFill>
              <a:effectLst/>
              <a:uLnTx/>
              <a:uFillTx/>
              <a:latin typeface="Tahoma" pitchFamily="34" charset="0"/>
              <a:ea typeface="MS PGothic" pitchFamily="34" charset="-128"/>
              <a:cs typeface="+mn-cs"/>
            </a:endParaRPr>
          </a:p>
        </p:txBody>
      </p:sp>
    </p:spTree>
    <p:extLst>
      <p:ext uri="{BB962C8B-B14F-4D97-AF65-F5344CB8AC3E}">
        <p14:creationId xmlns:p14="http://schemas.microsoft.com/office/powerpoint/2010/main" val="334535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0" y="304800"/>
            <a:ext cx="9144000" cy="990600"/>
          </a:xfrm>
          <a:prstGeom prst="rect">
            <a:avLst/>
          </a:prstGeom>
          <a:noFill/>
          <a:ln w="9525">
            <a:noFill/>
            <a:miter lim="800000"/>
            <a:headEnd/>
            <a:tailEnd/>
          </a:ln>
          <a:effectLst/>
        </p:spPr>
        <p:txBody>
          <a:bodyPr lIns="92075" tIns="46038" rIns="92075" bIns="46038" anchor="b"/>
          <a:lstStyle/>
          <a:p>
            <a:pPr algn="r" eaLnBrk="0" hangingPunct="0">
              <a:lnSpc>
                <a:spcPct val="90000"/>
              </a:lnSpc>
              <a:defRPr/>
            </a:pPr>
            <a:r>
              <a:rPr lang="en-US" sz="4400" dirty="0">
                <a:solidFill>
                  <a:schemeClr val="bg1"/>
                </a:solidFill>
                <a:latin typeface="Tahoma" pitchFamily="34" charset="0"/>
                <a:ea typeface="ＭＳ Ｐゴシック" pitchFamily="-107" charset="-128"/>
                <a:cs typeface="Tahoma" pitchFamily="34" charset="0"/>
              </a:rPr>
              <a:t>TYPES OF CAPTIONS</a:t>
            </a:r>
          </a:p>
        </p:txBody>
      </p:sp>
      <p:sp>
        <p:nvSpPr>
          <p:cNvPr id="40963" name="Rectangle 4"/>
          <p:cNvSpPr>
            <a:spLocks noChangeArrowheads="1"/>
          </p:cNvSpPr>
          <p:nvPr/>
        </p:nvSpPr>
        <p:spPr bwMode="auto">
          <a:xfrm>
            <a:off x="838200" y="1600200"/>
            <a:ext cx="7924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altLang="en-US" sz="2800" b="0" i="1" dirty="0">
              <a:latin typeface="Tahoma" pitchFamily="34" charset="0"/>
            </a:endParaRPr>
          </a:p>
          <a:p>
            <a:r>
              <a:rPr lang="en-US" altLang="en-US" sz="3200" b="0" dirty="0">
                <a:solidFill>
                  <a:schemeClr val="bg1"/>
                </a:solidFill>
                <a:latin typeface="Tahoma" pitchFamily="34" charset="0"/>
              </a:rPr>
              <a:t>Cover current events with a one-sentence explanation and a quote</a:t>
            </a:r>
            <a:endParaRPr lang="en-US" altLang="en-US" sz="3200" i="1" dirty="0">
              <a:latin typeface="Tahoma" pitchFamily="34" charset="0"/>
            </a:endParaRPr>
          </a:p>
        </p:txBody>
      </p:sp>
      <p:sp>
        <p:nvSpPr>
          <p:cNvPr id="6" name="Rectangle 5"/>
          <p:cNvSpPr/>
          <p:nvPr/>
        </p:nvSpPr>
        <p:spPr>
          <a:xfrm>
            <a:off x="4858393" y="1162050"/>
            <a:ext cx="3676007" cy="590931"/>
          </a:xfrm>
          <a:prstGeom prst="rect">
            <a:avLst/>
          </a:prstGeom>
        </p:spPr>
        <p:txBody>
          <a:bodyPr wrap="none">
            <a:spAutoFit/>
          </a:bodyPr>
          <a:lstStyle/>
          <a:p>
            <a:pPr algn="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IDENT+QUOTE</a:t>
            </a:r>
            <a:endParaRPr lang="en-US" sz="3600" dirty="0">
              <a:solidFill>
                <a:srgbClr val="FFFF00"/>
              </a:solidFill>
              <a:effectLst>
                <a:outerShdw blurRad="38100" dist="38100" dir="2700000" algn="tl">
                  <a:srgbClr val="000000">
                    <a:alpha val="43137"/>
                  </a:srgbClr>
                </a:outerShdw>
              </a:effectLst>
              <a:latin typeface="Tahoma" pitchFamily="34" charset="0"/>
            </a:endParaRPr>
          </a:p>
        </p:txBody>
      </p:sp>
      <p:grpSp>
        <p:nvGrpSpPr>
          <p:cNvPr id="40965" name="Group 6"/>
          <p:cNvGrpSpPr>
            <a:grpSpLocks/>
          </p:cNvGrpSpPr>
          <p:nvPr/>
        </p:nvGrpSpPr>
        <p:grpSpPr bwMode="auto">
          <a:xfrm>
            <a:off x="152400" y="3856038"/>
            <a:ext cx="8839200" cy="1050925"/>
            <a:chOff x="-152400" y="3810000"/>
            <a:chExt cx="9220200" cy="1096963"/>
          </a:xfrm>
        </p:grpSpPr>
        <p:pic>
          <p:nvPicPr>
            <p:cNvPr id="2" name="Picture 8" descr="05307_Trinity_Page_034.jpg"/>
            <p:cNvPicPr>
              <a:picLocks noChangeAspect="1"/>
            </p:cNvPicPr>
            <p:nvPr/>
          </p:nvPicPr>
          <p:blipFill>
            <a:blip r:embed="rId3"/>
            <a:srcRect t="82222"/>
            <a:stretch>
              <a:fillRect/>
            </a:stretch>
          </p:blipFill>
          <p:spPr bwMode="auto">
            <a:xfrm>
              <a:off x="-152400" y="3810000"/>
              <a:ext cx="4629971" cy="1096963"/>
            </a:xfrm>
            <a:prstGeom prst="rect">
              <a:avLst/>
            </a:prstGeom>
            <a:ln>
              <a:noFill/>
            </a:ln>
            <a:effectLst>
              <a:outerShdw blurRad="292100" dist="139700" dir="2700000" algn="tl" rotWithShape="0">
                <a:srgbClr val="333333">
                  <a:alpha val="65000"/>
                </a:srgbClr>
              </a:outerShdw>
            </a:effectLst>
          </p:spPr>
        </p:pic>
        <p:pic>
          <p:nvPicPr>
            <p:cNvPr id="17414" name="Picture 9" descr="05307_Trinity_Page_035.jpg"/>
            <p:cNvPicPr>
              <a:picLocks noChangeAspect="1"/>
            </p:cNvPicPr>
            <p:nvPr/>
          </p:nvPicPr>
          <p:blipFill>
            <a:blip r:embed="rId4"/>
            <a:srcRect t="82222"/>
            <a:stretch>
              <a:fillRect/>
            </a:stretch>
          </p:blipFill>
          <p:spPr bwMode="auto">
            <a:xfrm>
              <a:off x="4437829" y="3810000"/>
              <a:ext cx="4629971" cy="1096963"/>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ChangeArrowheads="1"/>
          </p:cNvSpPr>
          <p:nvPr/>
        </p:nvSpPr>
        <p:spPr bwMode="auto">
          <a:xfrm>
            <a:off x="0" y="304800"/>
            <a:ext cx="9144000" cy="990600"/>
          </a:xfrm>
          <a:prstGeom prst="rect">
            <a:avLst/>
          </a:prstGeom>
          <a:noFill/>
          <a:ln w="9525">
            <a:noFill/>
            <a:miter lim="800000"/>
            <a:headEnd/>
            <a:tailEnd/>
          </a:ln>
          <a:effectLst/>
        </p:spPr>
        <p:txBody>
          <a:bodyPr lIns="92075" tIns="46038" rIns="92075" bIns="46038" anchor="b"/>
          <a:lstStyle/>
          <a:p>
            <a:pPr algn="r" eaLnBrk="0" hangingPunct="0">
              <a:lnSpc>
                <a:spcPct val="90000"/>
              </a:lnSpc>
              <a:defRPr/>
            </a:pPr>
            <a:r>
              <a:rPr lang="en-US" sz="4400" dirty="0">
                <a:solidFill>
                  <a:schemeClr val="bg1"/>
                </a:solidFill>
                <a:latin typeface="Tahoma" pitchFamily="34" charset="0"/>
                <a:ea typeface="ＭＳ Ｐゴシック" pitchFamily="-107" charset="-128"/>
                <a:cs typeface="Tahoma" pitchFamily="34" charset="0"/>
              </a:rPr>
              <a:t>TYPES OF CAPTIONS</a:t>
            </a:r>
          </a:p>
        </p:txBody>
      </p:sp>
      <p:sp>
        <p:nvSpPr>
          <p:cNvPr id="41987" name="Rectangle 4"/>
          <p:cNvSpPr>
            <a:spLocks noChangeArrowheads="1"/>
          </p:cNvSpPr>
          <p:nvPr/>
        </p:nvSpPr>
        <p:spPr bwMode="auto">
          <a:xfrm>
            <a:off x="457200" y="16002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altLang="en-US" sz="2800" b="0" i="1" dirty="0">
              <a:latin typeface="Tahoma" pitchFamily="34" charset="0"/>
            </a:endParaRPr>
          </a:p>
          <a:p>
            <a:r>
              <a:rPr lang="en-US" altLang="en-US" sz="3200" b="0" dirty="0">
                <a:solidFill>
                  <a:schemeClr val="bg1"/>
                </a:solidFill>
                <a:latin typeface="Tahoma" pitchFamily="34" charset="0"/>
              </a:rPr>
              <a:t>Use numbers to link students to their quotes</a:t>
            </a:r>
            <a:endParaRPr lang="en-US" altLang="en-US" sz="3200" i="1" dirty="0">
              <a:latin typeface="Tahoma" pitchFamily="34" charset="0"/>
            </a:endParaRPr>
          </a:p>
        </p:txBody>
      </p:sp>
      <p:sp>
        <p:nvSpPr>
          <p:cNvPr id="6" name="Rectangle 5"/>
          <p:cNvSpPr/>
          <p:nvPr/>
        </p:nvSpPr>
        <p:spPr>
          <a:xfrm>
            <a:off x="4857750" y="1066800"/>
            <a:ext cx="3676650" cy="590550"/>
          </a:xfrm>
          <a:prstGeom prst="rect">
            <a:avLst/>
          </a:prstGeom>
        </p:spPr>
        <p:txBody>
          <a:bodyPr wrap="none">
            <a:spAutoFit/>
          </a:bodyPr>
          <a:lstStyle/>
          <a:p>
            <a:pPr algn="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IDENT+QUOTE</a:t>
            </a:r>
            <a:endParaRPr lang="en-US" sz="3600" dirty="0">
              <a:solidFill>
                <a:srgbClr val="FFFF00"/>
              </a:solidFill>
              <a:effectLst>
                <a:outerShdw blurRad="38100" dist="38100" dir="2700000" algn="tl">
                  <a:srgbClr val="000000">
                    <a:alpha val="43137"/>
                  </a:srgbClr>
                </a:outerShdw>
              </a:effectLst>
              <a:latin typeface="Tahoma" pitchFamily="34" charset="0"/>
            </a:endParaRPr>
          </a:p>
        </p:txBody>
      </p:sp>
      <p:pic>
        <p:nvPicPr>
          <p:cNvPr id="7" name="Picture 6" descr="25256_Glacier Peak_Page_168.jpg"/>
          <p:cNvPicPr>
            <a:picLocks noChangeAspect="1"/>
          </p:cNvPicPr>
          <p:nvPr/>
        </p:nvPicPr>
        <p:blipFill>
          <a:blip r:embed="rId3"/>
          <a:srcRect l="4994" t="5556" r="9995" b="51111"/>
          <a:stretch>
            <a:fillRect/>
          </a:stretch>
        </p:blipFill>
        <p:spPr>
          <a:xfrm>
            <a:off x="685800" y="3124200"/>
            <a:ext cx="77724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38200" y="457200"/>
            <a:ext cx="9982200" cy="838200"/>
          </a:xfrm>
          <a:prstGeom prst="rect">
            <a:avLst/>
          </a:prstGeom>
          <a:noFill/>
          <a:ln w="9525">
            <a:noFill/>
            <a:miter lim="800000"/>
            <a:headEnd/>
            <a:tailEnd/>
          </a:ln>
          <a:effectLst/>
        </p:spPr>
        <p:txBody>
          <a:bodyPr lIns="92075" tIns="46038" rIns="92075" bIns="46038" anchor="b"/>
          <a:lstStyle/>
          <a:p>
            <a:pPr algn="r" eaLnBrk="0" hangingPunct="0">
              <a:lnSpc>
                <a:spcPct val="90000"/>
              </a:lnSpc>
              <a:defRPr/>
            </a:pPr>
            <a:r>
              <a:rPr lang="en-US" sz="4400" dirty="0">
                <a:solidFill>
                  <a:schemeClr val="bg1"/>
                </a:solidFill>
                <a:latin typeface="Tahoma" pitchFamily="34" charset="0"/>
                <a:ea typeface="ＭＳ Ｐゴシック" pitchFamily="-107" charset="-128"/>
                <a:cs typeface="Tahoma" pitchFamily="34" charset="0"/>
              </a:rPr>
              <a:t>TYPES OF CAPTIONS</a:t>
            </a:r>
          </a:p>
        </p:txBody>
      </p:sp>
      <p:sp>
        <p:nvSpPr>
          <p:cNvPr id="43011" name="Rectangle 5"/>
          <p:cNvSpPr>
            <a:spLocks noChangeArrowheads="1"/>
          </p:cNvSpPr>
          <p:nvPr/>
        </p:nvSpPr>
        <p:spPr bwMode="auto">
          <a:xfrm>
            <a:off x="5791200" y="1438275"/>
            <a:ext cx="3352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2800" b="0" dirty="0">
                <a:solidFill>
                  <a:schemeClr val="bg1"/>
                </a:solidFill>
                <a:latin typeface="Tahoma" pitchFamily="34" charset="0"/>
              </a:rPr>
              <a:t>When captions are grouped, a number is placed on the photo to link the picture to the correct caption.</a:t>
            </a:r>
          </a:p>
          <a:p>
            <a:endParaRPr lang="en-US" altLang="en-US" sz="2800" b="0" dirty="0">
              <a:solidFill>
                <a:schemeClr val="bg1"/>
              </a:solidFill>
              <a:latin typeface="Tahoma" pitchFamily="34" charset="0"/>
            </a:endParaRPr>
          </a:p>
          <a:p>
            <a:r>
              <a:rPr lang="en-US" altLang="en-US" sz="2800" b="0" dirty="0">
                <a:solidFill>
                  <a:schemeClr val="bg1"/>
                </a:solidFill>
                <a:latin typeface="Tahoma" pitchFamily="34" charset="0"/>
              </a:rPr>
              <a:t>Captions are generally the basic “who, what, where” variety.</a:t>
            </a:r>
          </a:p>
        </p:txBody>
      </p:sp>
      <p:pic>
        <p:nvPicPr>
          <p:cNvPr id="43012" name="Picture 5" descr="12179_Ronald Reagan_Page_082.jpg"/>
          <p:cNvPicPr>
            <a:picLocks noChangeAspect="1"/>
          </p:cNvPicPr>
          <p:nvPr/>
        </p:nvPicPr>
        <p:blipFill>
          <a:blip r:embed="rId3">
            <a:lum bright="10000" contrast="10000"/>
            <a:extLst>
              <a:ext uri="{28A0092B-C50C-407E-A947-70E740481C1C}">
                <a14:useLocalDpi xmlns:a14="http://schemas.microsoft.com/office/drawing/2010/main" val="0"/>
              </a:ext>
            </a:extLst>
          </a:blip>
          <a:srcRect l="10007" r="15932" b="39999"/>
          <a:stretch>
            <a:fillRect/>
          </a:stretch>
        </p:blipFill>
        <p:spPr bwMode="auto">
          <a:xfrm>
            <a:off x="609600" y="1295400"/>
            <a:ext cx="50292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838200" y="1676400"/>
            <a:ext cx="8001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3200">
                <a:solidFill>
                  <a:schemeClr val="bg1"/>
                </a:solidFill>
                <a:latin typeface="Tahoma" pitchFamily="34" charset="0"/>
              </a:rPr>
              <a:t>Collection captions</a:t>
            </a:r>
            <a:r>
              <a:rPr lang="en-US" altLang="en-US" sz="3200" b="0">
                <a:solidFill>
                  <a:schemeClr val="bg1"/>
                </a:solidFill>
                <a:latin typeface="Tahoma" pitchFamily="34" charset="0"/>
              </a:rPr>
              <a:t> describe the total package and are accompanied by idents. </a:t>
            </a:r>
          </a:p>
          <a:p>
            <a:r>
              <a:rPr lang="en-US" altLang="en-US" sz="3200" b="0">
                <a:solidFill>
                  <a:schemeClr val="bg1"/>
                </a:solidFill>
                <a:latin typeface="Tahoma" pitchFamily="34" charset="0"/>
              </a:rPr>
              <a:t>Photos must have a common theme for this type of caption to be effective</a:t>
            </a:r>
            <a:r>
              <a:rPr lang="en-US" altLang="en-US" sz="2400" b="0">
                <a:solidFill>
                  <a:schemeClr val="bg1"/>
                </a:solidFill>
                <a:latin typeface="Tahoma" pitchFamily="34" charset="0"/>
              </a:rPr>
              <a:t>.</a:t>
            </a:r>
          </a:p>
        </p:txBody>
      </p:sp>
      <p:sp>
        <p:nvSpPr>
          <p:cNvPr id="44035" name="Text Box 13"/>
          <p:cNvSpPr txBox="1">
            <a:spLocks noChangeArrowheads="1"/>
          </p:cNvSpPr>
          <p:nvPr/>
        </p:nvSpPr>
        <p:spPr bwMode="auto">
          <a:xfrm>
            <a:off x="3860800" y="6611938"/>
            <a:ext cx="84350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600" b="0" dirty="0">
                <a:latin typeface="Tahoma" panose="020B0604030504040204" pitchFamily="34" charset="0"/>
              </a:rPr>
              <a:t>Dance team juniors</a:t>
            </a:r>
          </a:p>
        </p:txBody>
      </p:sp>
      <p:sp>
        <p:nvSpPr>
          <p:cNvPr id="44036" name="Text Box 14"/>
          <p:cNvSpPr txBox="1">
            <a:spLocks noChangeArrowheads="1"/>
          </p:cNvSpPr>
          <p:nvPr/>
        </p:nvSpPr>
        <p:spPr bwMode="auto">
          <a:xfrm>
            <a:off x="131763" y="6659563"/>
            <a:ext cx="1454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600" b="0" dirty="0">
                <a:latin typeface="Tahoma" panose="020B0604030504040204" pitchFamily="34" charset="0"/>
              </a:rPr>
              <a:t>2006 Pioneer Conference Champions </a:t>
            </a:r>
          </a:p>
        </p:txBody>
      </p:sp>
      <p:sp>
        <p:nvSpPr>
          <p:cNvPr id="16" name="Rectangle 3"/>
          <p:cNvSpPr>
            <a:spLocks noChangeArrowheads="1"/>
          </p:cNvSpPr>
          <p:nvPr/>
        </p:nvSpPr>
        <p:spPr bwMode="auto">
          <a:xfrm>
            <a:off x="0" y="476250"/>
            <a:ext cx="9144000" cy="838200"/>
          </a:xfrm>
          <a:prstGeom prst="rect">
            <a:avLst/>
          </a:prstGeom>
          <a:noFill/>
          <a:ln w="9525">
            <a:noFill/>
            <a:miter lim="800000"/>
            <a:headEnd/>
            <a:tailEnd/>
          </a:ln>
          <a:effectLst/>
        </p:spPr>
        <p:txBody>
          <a:bodyPr lIns="92075" tIns="46038" rIns="92075" bIns="46038" anchor="b"/>
          <a:lstStyle/>
          <a:p>
            <a:pPr algn="r" eaLnBrk="0" hangingPunct="0">
              <a:lnSpc>
                <a:spcPct val="90000"/>
              </a:lnSpc>
              <a:defRPr/>
            </a:pPr>
            <a:r>
              <a:rPr lang="en-US" sz="4400" dirty="0">
                <a:solidFill>
                  <a:schemeClr val="bg1"/>
                </a:solidFill>
                <a:latin typeface="Tahoma" pitchFamily="34" charset="0"/>
                <a:ea typeface="ＭＳ Ｐゴシック" pitchFamily="-107" charset="-128"/>
                <a:cs typeface="Tahoma" pitchFamily="34" charset="0"/>
              </a:rPr>
              <a:t>TYPES OF CAPTIONS</a:t>
            </a:r>
          </a:p>
        </p:txBody>
      </p:sp>
      <p:sp>
        <p:nvSpPr>
          <p:cNvPr id="17" name="Rectangle 16"/>
          <p:cNvSpPr/>
          <p:nvPr/>
        </p:nvSpPr>
        <p:spPr>
          <a:xfrm>
            <a:off x="5882313" y="1085850"/>
            <a:ext cx="3185488" cy="590931"/>
          </a:xfrm>
          <a:prstGeom prst="rect">
            <a:avLst/>
          </a:prstGeom>
        </p:spPr>
        <p:txBody>
          <a:bodyPr wrap="none">
            <a:spAutoFit/>
          </a:bodyPr>
          <a:lstStyle/>
          <a:p>
            <a:pPr algn="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COLLECTION</a:t>
            </a:r>
            <a:endParaRPr lang="en-US" sz="3600" dirty="0">
              <a:solidFill>
                <a:srgbClr val="FFFF00"/>
              </a:solidFill>
              <a:effectLst>
                <a:outerShdw blurRad="38100" dist="38100" dir="2700000" algn="tl">
                  <a:srgbClr val="000000">
                    <a:alpha val="43137"/>
                  </a:srgbClr>
                </a:outerShdw>
              </a:effectLst>
              <a:latin typeface="Tahoma" pitchFamily="34" charset="0"/>
            </a:endParaRPr>
          </a:p>
        </p:txBody>
      </p:sp>
      <p:pic>
        <p:nvPicPr>
          <p:cNvPr id="44039" name="Picture 17" descr="Texas High School 23573_Page_015.jpg"/>
          <p:cNvPicPr>
            <a:picLocks noChangeAspect="1"/>
          </p:cNvPicPr>
          <p:nvPr/>
        </p:nvPicPr>
        <p:blipFill>
          <a:blip r:embed="rId3">
            <a:extLst>
              <a:ext uri="{28A0092B-C50C-407E-A947-70E740481C1C}">
                <a14:useLocalDpi xmlns:a14="http://schemas.microsoft.com/office/drawing/2010/main" val="0"/>
              </a:ext>
            </a:extLst>
          </a:blip>
          <a:srcRect l="1482" t="71111" r="8165" b="5556"/>
          <a:stretch>
            <a:fillRect/>
          </a:stretch>
        </p:blipFill>
        <p:spPr bwMode="auto">
          <a:xfrm>
            <a:off x="569913" y="3810000"/>
            <a:ext cx="80041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60" name="Picture 4" descr="Rouse High School_25131_Page_008.jpg"/>
          <p:cNvPicPr>
            <a:picLocks noChangeAspect="1"/>
          </p:cNvPicPr>
          <p:nvPr/>
        </p:nvPicPr>
        <p:blipFill>
          <a:blip r:embed="rId3"/>
          <a:srcRect l="42056" t="57658" b="5193"/>
          <a:stretch>
            <a:fillRect/>
          </a:stretch>
        </p:blipFill>
        <p:spPr bwMode="auto">
          <a:xfrm>
            <a:off x="290624" y="1750794"/>
            <a:ext cx="5438997" cy="4650006"/>
          </a:xfrm>
          <a:prstGeom prst="rect">
            <a:avLst/>
          </a:prstGeom>
          <a:ln>
            <a:noFill/>
          </a:ln>
          <a:effectLst>
            <a:outerShdw blurRad="292100" dist="139700" dir="2700000" algn="tl" rotWithShape="0">
              <a:srgbClr val="333333">
                <a:alpha val="65000"/>
              </a:srgbClr>
            </a:outerShdw>
          </a:effectLst>
        </p:spPr>
      </p:pic>
      <p:sp>
        <p:nvSpPr>
          <p:cNvPr id="45063" name="Rectangle 5"/>
          <p:cNvSpPr>
            <a:spLocks noChangeArrowheads="1"/>
          </p:cNvSpPr>
          <p:nvPr/>
        </p:nvSpPr>
        <p:spPr bwMode="auto">
          <a:xfrm>
            <a:off x="5881688" y="1941016"/>
            <a:ext cx="30337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2400" b="0" dirty="0">
                <a:solidFill>
                  <a:schemeClr val="bg1"/>
                </a:solidFill>
                <a:latin typeface="Tahoma" pitchFamily="34" charset="0"/>
              </a:rPr>
              <a:t>1.Picture collection focuses on one aspect of the event</a:t>
            </a:r>
          </a:p>
          <a:p>
            <a:endParaRPr lang="en-US" altLang="en-US" sz="2400" b="0" dirty="0">
              <a:solidFill>
                <a:schemeClr val="bg1"/>
              </a:solidFill>
              <a:latin typeface="Tahoma" pitchFamily="34" charset="0"/>
            </a:endParaRPr>
          </a:p>
          <a:p>
            <a:r>
              <a:rPr lang="en-US" altLang="en-US" sz="2400" b="0" dirty="0">
                <a:solidFill>
                  <a:schemeClr val="bg1"/>
                </a:solidFill>
                <a:latin typeface="Tahoma" pitchFamily="34" charset="0"/>
              </a:rPr>
              <a:t>2. Five-six sentence story, including two quotes</a:t>
            </a:r>
          </a:p>
          <a:p>
            <a:endParaRPr lang="en-US" altLang="en-US" sz="2400" b="0" dirty="0">
              <a:solidFill>
                <a:schemeClr val="bg1"/>
              </a:solidFill>
              <a:latin typeface="Tahoma" pitchFamily="34" charset="0"/>
            </a:endParaRPr>
          </a:p>
          <a:p>
            <a:r>
              <a:rPr lang="en-US" altLang="en-US" sz="2400" b="0" dirty="0">
                <a:solidFill>
                  <a:schemeClr val="bg1"/>
                </a:solidFill>
                <a:latin typeface="Tahoma" pitchFamily="34" charset="0"/>
              </a:rPr>
              <a:t>3. Numbered pics with basic captions  &amp; names highlighted</a:t>
            </a:r>
          </a:p>
        </p:txBody>
      </p:sp>
      <p:sp>
        <p:nvSpPr>
          <p:cNvPr id="12" name="Rectangle 3"/>
          <p:cNvSpPr>
            <a:spLocks noChangeArrowheads="1"/>
          </p:cNvSpPr>
          <p:nvPr/>
        </p:nvSpPr>
        <p:spPr bwMode="auto">
          <a:xfrm>
            <a:off x="0" y="476250"/>
            <a:ext cx="9144000" cy="838200"/>
          </a:xfrm>
          <a:prstGeom prst="rect">
            <a:avLst/>
          </a:prstGeom>
          <a:noFill/>
          <a:ln w="9525">
            <a:noFill/>
            <a:miter lim="800000"/>
            <a:headEnd/>
            <a:tailEnd/>
          </a:ln>
          <a:effectLst/>
        </p:spPr>
        <p:txBody>
          <a:bodyPr lIns="92075" tIns="46038" rIns="92075" bIns="46038" anchor="b"/>
          <a:lstStyle/>
          <a:p>
            <a:pPr algn="r" eaLnBrk="0" hangingPunct="0">
              <a:lnSpc>
                <a:spcPct val="90000"/>
              </a:lnSpc>
              <a:defRPr/>
            </a:pPr>
            <a:r>
              <a:rPr lang="en-US" sz="4400" dirty="0">
                <a:solidFill>
                  <a:schemeClr val="bg1"/>
                </a:solidFill>
                <a:latin typeface="Tahoma" pitchFamily="34" charset="0"/>
                <a:ea typeface="ＭＳ Ｐゴシック" pitchFamily="-107" charset="-128"/>
                <a:cs typeface="Tahoma" pitchFamily="34" charset="0"/>
              </a:rPr>
              <a:t>TYPES OF CAPTIONS</a:t>
            </a:r>
          </a:p>
        </p:txBody>
      </p:sp>
      <p:sp>
        <p:nvSpPr>
          <p:cNvPr id="13" name="Rectangle 12"/>
          <p:cNvSpPr/>
          <p:nvPr/>
        </p:nvSpPr>
        <p:spPr>
          <a:xfrm>
            <a:off x="5881688" y="1085850"/>
            <a:ext cx="3186112" cy="590550"/>
          </a:xfrm>
          <a:prstGeom prst="rect">
            <a:avLst/>
          </a:prstGeom>
        </p:spPr>
        <p:txBody>
          <a:bodyPr wrap="none">
            <a:spAutoFit/>
          </a:bodyPr>
          <a:lstStyle/>
          <a:p>
            <a:pPr algn="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COLLECTION</a:t>
            </a:r>
            <a:endParaRPr lang="en-US" sz="3600" dirty="0">
              <a:solidFill>
                <a:srgbClr val="FFFF00"/>
              </a:solidFill>
              <a:latin typeface="Tahom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36775" y="1774825"/>
            <a:ext cx="5940425" cy="4778375"/>
          </a:xfrm>
          <a:prstGeom prst="rect">
            <a:avLst/>
          </a:prstGeom>
          <a:noFill/>
          <a:ln w="9525">
            <a:noFill/>
            <a:miter lim="800000"/>
            <a:headEnd/>
            <a:tailEnd/>
          </a:ln>
        </p:spPr>
        <p:txBody>
          <a:bodyPr lIns="92075" tIns="46038" rIns="92075" bIns="46038"/>
          <a:lstStyle/>
          <a:p>
            <a:pPr eaLnBrk="0" hangingPunct="0">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A</a:t>
            </a:r>
            <a:r>
              <a:rPr kumimoji="1" lang="en-US" sz="3600" dirty="0">
                <a:solidFill>
                  <a:srgbClr val="C00000"/>
                </a:solidFill>
                <a:latin typeface="Tahoma" pitchFamily="34" charset="0"/>
              </a:rPr>
              <a:t> </a:t>
            </a:r>
            <a:r>
              <a:rPr kumimoji="1" lang="en-US" sz="3600" dirty="0">
                <a:solidFill>
                  <a:schemeClr val="bg1"/>
                </a:solidFill>
                <a:latin typeface="Tahoma" pitchFamily="34" charset="0"/>
              </a:rPr>
              <a:t>— Action Lead-In</a:t>
            </a:r>
          </a:p>
          <a:p>
            <a:pPr eaLnBrk="0" hangingPunct="0">
              <a:defRPr/>
            </a:pPr>
            <a:endParaRPr kumimoji="1" lang="en-US" sz="3600" dirty="0">
              <a:solidFill>
                <a:schemeClr val="bg1"/>
              </a:solidFill>
              <a:latin typeface="Tahoma" pitchFamily="34" charset="0"/>
            </a:endParaRPr>
          </a:p>
          <a:p>
            <a:pPr eaLnBrk="0" hangingPunct="0">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B</a:t>
            </a:r>
            <a:r>
              <a:rPr kumimoji="1" lang="en-US" sz="3600" dirty="0">
                <a:solidFill>
                  <a:schemeClr val="bg1"/>
                </a:solidFill>
                <a:latin typeface="Tahoma" pitchFamily="34" charset="0"/>
              </a:rPr>
              <a:t> — Basic Information</a:t>
            </a:r>
          </a:p>
          <a:p>
            <a:pPr eaLnBrk="0" hangingPunct="0">
              <a:defRPr/>
            </a:pPr>
            <a:endParaRPr kumimoji="1" lang="en-US" sz="3600" dirty="0">
              <a:solidFill>
                <a:schemeClr val="bg1"/>
              </a:solidFill>
              <a:latin typeface="Tahoma" pitchFamily="34" charset="0"/>
            </a:endParaRPr>
          </a:p>
          <a:p>
            <a:pPr eaLnBrk="0" hangingPunct="0">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C</a:t>
            </a:r>
            <a:r>
              <a:rPr kumimoji="1" lang="en-US" sz="3600" dirty="0">
                <a:solidFill>
                  <a:schemeClr val="bg1"/>
                </a:solidFill>
                <a:latin typeface="Tahoma" pitchFamily="34" charset="0"/>
              </a:rPr>
              <a:t> — Complementary Information</a:t>
            </a:r>
          </a:p>
          <a:p>
            <a:pPr eaLnBrk="0" hangingPunct="0">
              <a:defRPr/>
            </a:pPr>
            <a:endParaRPr kumimoji="1" lang="en-US" sz="3600" dirty="0">
              <a:solidFill>
                <a:schemeClr val="bg1"/>
              </a:solidFill>
              <a:latin typeface="Tahoma" pitchFamily="34" charset="0"/>
            </a:endParaRPr>
          </a:p>
          <a:p>
            <a:pPr eaLnBrk="0" hangingPunct="0">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D</a:t>
            </a:r>
            <a:r>
              <a:rPr kumimoji="1" lang="en-US" sz="3600" dirty="0">
                <a:solidFill>
                  <a:schemeClr val="bg1"/>
                </a:solidFill>
                <a:latin typeface="Tahoma" pitchFamily="34" charset="0"/>
              </a:rPr>
              <a:t> — Direct Quote</a:t>
            </a:r>
          </a:p>
          <a:p>
            <a:pPr eaLnBrk="0" hangingPunct="0">
              <a:defRPr/>
            </a:pPr>
            <a:endParaRPr kumimoji="1" lang="en-US" sz="3600" dirty="0">
              <a:solidFill>
                <a:schemeClr val="bg1"/>
              </a:solidFill>
              <a:latin typeface="Tahoma" pitchFamily="34" charset="0"/>
            </a:endParaRPr>
          </a:p>
        </p:txBody>
      </p:sp>
      <p:sp>
        <p:nvSpPr>
          <p:cNvPr id="116739" name="Rectangle 3"/>
          <p:cNvSpPr>
            <a:spLocks noChangeArrowheads="1"/>
          </p:cNvSpPr>
          <p:nvPr/>
        </p:nvSpPr>
        <p:spPr bwMode="auto">
          <a:xfrm>
            <a:off x="-152400" y="971550"/>
            <a:ext cx="9144000" cy="742950"/>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AS EASY AS A, B, C, 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498600" y="2570163"/>
            <a:ext cx="7378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pPr>
            <a:r>
              <a:rPr lang="en-US" altLang="en-US" sz="3200" b="0" dirty="0">
                <a:solidFill>
                  <a:schemeClr val="bg1"/>
                </a:solidFill>
                <a:latin typeface="Tahoma" pitchFamily="34" charset="0"/>
              </a:rPr>
              <a:t>RESEARCH. Find out the who, what, where and when.</a:t>
            </a:r>
          </a:p>
          <a:p>
            <a:pPr>
              <a:spcBef>
                <a:spcPct val="50000"/>
              </a:spcBef>
            </a:pPr>
            <a:r>
              <a:rPr lang="en-US" altLang="en-US" sz="3200" b="0" dirty="0">
                <a:latin typeface="Tahoma" pitchFamily="34" charset="0"/>
              </a:rPr>
              <a:t>.</a:t>
            </a:r>
          </a:p>
        </p:txBody>
      </p:sp>
      <p:sp>
        <p:nvSpPr>
          <p:cNvPr id="5" name="Rectangle 3"/>
          <p:cNvSpPr>
            <a:spLocks noChangeArrowheads="1"/>
          </p:cNvSpPr>
          <p:nvPr/>
        </p:nvSpPr>
        <p:spPr bwMode="auto">
          <a:xfrm>
            <a:off x="0" y="685800"/>
            <a:ext cx="9144000" cy="838200"/>
          </a:xfrm>
          <a:prstGeom prst="rect">
            <a:avLst/>
          </a:prstGeom>
          <a:noFill/>
          <a:ln w="9525">
            <a:noFill/>
            <a:miter lim="800000"/>
            <a:headEnd/>
            <a:tailEnd/>
          </a:ln>
          <a:effectLst/>
        </p:spPr>
        <p:txBody>
          <a:bodyPr lIns="92075" tIns="46038" rIns="92075" bIns="46038" anchor="b"/>
          <a:lstStyle/>
          <a:p>
            <a:pPr algn="ctr" eaLnBrk="0" hangingPunct="0">
              <a:lnSpc>
                <a:spcPct val="90000"/>
              </a:lnSpc>
              <a:defRPr/>
            </a:pPr>
            <a:r>
              <a:rPr lang="en-US" sz="4400" dirty="0">
                <a:solidFill>
                  <a:schemeClr val="bg1"/>
                </a:solidFill>
                <a:latin typeface="Tahoma" pitchFamily="34" charset="0"/>
                <a:ea typeface="ＭＳ Ｐゴシック" pitchFamily="-107" charset="-128"/>
                <a:cs typeface="Tahoma" pitchFamily="34" charset="0"/>
              </a:rPr>
              <a:t>BASIC INFORMATION</a:t>
            </a:r>
          </a:p>
        </p:txBody>
      </p:sp>
      <p:sp>
        <p:nvSpPr>
          <p:cNvPr id="6" name="Rectangle 5"/>
          <p:cNvSpPr/>
          <p:nvPr/>
        </p:nvSpPr>
        <p:spPr>
          <a:xfrm>
            <a:off x="0" y="1390650"/>
            <a:ext cx="9144000" cy="590550"/>
          </a:xfrm>
          <a:prstGeom prst="rect">
            <a:avLst/>
          </a:prstGeom>
        </p:spPr>
        <p:txBody>
          <a:bodyPr>
            <a:spAutoFit/>
          </a:bodyPr>
          <a:lstStyle/>
          <a:p>
            <a:pPr algn="ct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Just the facts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1416050" y="2190750"/>
            <a:ext cx="743902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spcBef>
                <a:spcPct val="50000"/>
              </a:spcBef>
              <a:buFont typeface="Wingdings" pitchFamily="2" charset="2"/>
              <a:buNone/>
            </a:pPr>
            <a:r>
              <a:rPr lang="en-US" altLang="en-US" sz="3200" dirty="0">
                <a:solidFill>
                  <a:schemeClr val="bg1"/>
                </a:solidFill>
                <a:latin typeface="Tahoma" pitchFamily="34" charset="0"/>
              </a:rPr>
              <a:t>WHO: </a:t>
            </a:r>
            <a:r>
              <a:rPr lang="en-US" altLang="en-US" sz="3200" b="0" dirty="0">
                <a:solidFill>
                  <a:schemeClr val="bg1"/>
                </a:solidFill>
                <a:latin typeface="Tahoma" pitchFamily="34" charset="0"/>
              </a:rPr>
              <a:t>sophomores Noe Garcia and Hannah </a:t>
            </a:r>
            <a:r>
              <a:rPr lang="en-US" altLang="en-US" sz="3200" b="0" dirty="0" err="1">
                <a:solidFill>
                  <a:schemeClr val="bg1"/>
                </a:solidFill>
                <a:latin typeface="Tahoma" pitchFamily="34" charset="0"/>
              </a:rPr>
              <a:t>Moltz</a:t>
            </a:r>
            <a:r>
              <a:rPr lang="en-US" altLang="en-US" sz="3200" b="0" dirty="0">
                <a:solidFill>
                  <a:schemeClr val="bg1"/>
                </a:solidFill>
                <a:latin typeface="Tahoma" pitchFamily="34" charset="0"/>
              </a:rPr>
              <a:t>, junior Adam Nelson</a:t>
            </a:r>
          </a:p>
          <a:p>
            <a:pPr>
              <a:spcBef>
                <a:spcPct val="50000"/>
              </a:spcBef>
              <a:buFont typeface="Wingdings" pitchFamily="2" charset="2"/>
              <a:buNone/>
            </a:pPr>
            <a:r>
              <a:rPr lang="en-US" altLang="en-US" sz="3200" dirty="0">
                <a:solidFill>
                  <a:schemeClr val="bg1"/>
                </a:solidFill>
                <a:latin typeface="Tahoma" pitchFamily="34" charset="0"/>
              </a:rPr>
              <a:t>WHAT: </a:t>
            </a:r>
            <a:r>
              <a:rPr lang="en-US" altLang="en-US" sz="3200" b="0" dirty="0">
                <a:solidFill>
                  <a:schemeClr val="bg1"/>
                </a:solidFill>
                <a:latin typeface="Tahoma" pitchFamily="34" charset="0"/>
              </a:rPr>
              <a:t>students get their heads shaved to raise money for cancer</a:t>
            </a:r>
          </a:p>
          <a:p>
            <a:pPr>
              <a:spcBef>
                <a:spcPct val="50000"/>
              </a:spcBef>
              <a:buFont typeface="Wingdings" pitchFamily="2" charset="2"/>
              <a:buNone/>
            </a:pPr>
            <a:r>
              <a:rPr lang="en-US" altLang="en-US" sz="3200" dirty="0">
                <a:solidFill>
                  <a:schemeClr val="bg1"/>
                </a:solidFill>
                <a:latin typeface="Tahoma" pitchFamily="34" charset="0"/>
              </a:rPr>
              <a:t>WHERE: </a:t>
            </a:r>
            <a:r>
              <a:rPr lang="en-US" altLang="en-US" sz="3200" b="0" dirty="0">
                <a:solidFill>
                  <a:schemeClr val="bg1"/>
                </a:solidFill>
                <a:latin typeface="Tahoma" pitchFamily="34" charset="0"/>
              </a:rPr>
              <a:t>gymnasium</a:t>
            </a:r>
          </a:p>
          <a:p>
            <a:pPr>
              <a:spcBef>
                <a:spcPct val="50000"/>
              </a:spcBef>
            </a:pPr>
            <a:r>
              <a:rPr lang="en-US" altLang="en-US" sz="3200" dirty="0">
                <a:solidFill>
                  <a:schemeClr val="bg1"/>
                </a:solidFill>
                <a:latin typeface="Tahoma" pitchFamily="34" charset="0"/>
              </a:rPr>
              <a:t>WHEN: </a:t>
            </a:r>
            <a:r>
              <a:rPr lang="en-US" altLang="en-US" sz="3200" b="0" dirty="0">
                <a:solidFill>
                  <a:schemeClr val="bg1"/>
                </a:solidFill>
                <a:latin typeface="Tahoma" pitchFamily="34" charset="0"/>
              </a:rPr>
              <a:t>Pep rally hosted by the </a:t>
            </a:r>
            <a:br>
              <a:rPr lang="en-US" altLang="en-US" sz="3200" b="0" dirty="0">
                <a:solidFill>
                  <a:schemeClr val="bg1"/>
                </a:solidFill>
                <a:latin typeface="Tahoma" pitchFamily="34" charset="0"/>
              </a:rPr>
            </a:br>
            <a:r>
              <a:rPr lang="en-US" altLang="en-US" sz="3200" b="0" dirty="0">
                <a:solidFill>
                  <a:schemeClr val="bg1"/>
                </a:solidFill>
                <a:latin typeface="Tahoma" pitchFamily="34" charset="0"/>
              </a:rPr>
              <a:t>Neglected Sports Cheer Club</a:t>
            </a:r>
            <a:endParaRPr lang="en-US" altLang="en-US" sz="2800" b="0" i="1" dirty="0">
              <a:solidFill>
                <a:schemeClr val="bg1"/>
              </a:solidFill>
              <a:latin typeface="Tahoma" pitchFamily="34" charset="0"/>
            </a:endParaRPr>
          </a:p>
        </p:txBody>
      </p:sp>
      <p:sp>
        <p:nvSpPr>
          <p:cNvPr id="129027" name="Rectangle 3"/>
          <p:cNvSpPr>
            <a:spLocks noChangeArrowheads="1"/>
          </p:cNvSpPr>
          <p:nvPr/>
        </p:nvSpPr>
        <p:spPr bwMode="auto">
          <a:xfrm>
            <a:off x="0" y="1762125"/>
            <a:ext cx="9144000" cy="334963"/>
          </a:xfrm>
          <a:prstGeom prst="rect">
            <a:avLst/>
          </a:prstGeom>
          <a:noFill/>
          <a:ln w="9525">
            <a:noFill/>
            <a:miter lim="800000"/>
            <a:headEnd/>
            <a:tailEnd/>
          </a:ln>
          <a:effectLst/>
        </p:spPr>
        <p:txBody>
          <a:bodyPr lIns="92075" tIns="46038" rIns="92075" bIns="46038" anchor="b"/>
          <a:lstStyle/>
          <a:p>
            <a:pPr algn="ct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Facts from interview</a:t>
            </a:r>
          </a:p>
        </p:txBody>
      </p:sp>
      <p:sp>
        <p:nvSpPr>
          <p:cNvPr id="129028" name="Rectangle 4"/>
          <p:cNvSpPr>
            <a:spLocks noChangeArrowheads="1"/>
          </p:cNvSpPr>
          <p:nvPr/>
        </p:nvSpPr>
        <p:spPr bwMode="auto">
          <a:xfrm>
            <a:off x="0" y="881063"/>
            <a:ext cx="9144000" cy="72866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B — BASIC INFORMATION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90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90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52400" y="2719388"/>
            <a:ext cx="3489325"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kumimoji="1" lang="en-US" altLang="en-US" sz="3200" dirty="0">
                <a:solidFill>
                  <a:schemeClr val="bg1"/>
                </a:solidFill>
                <a:latin typeface="Tahoma" pitchFamily="34" charset="0"/>
              </a:rPr>
              <a:t>___________</a:t>
            </a:r>
          </a:p>
          <a:p>
            <a:pPr eaLnBrk="1" hangingPunct="1">
              <a:spcBef>
                <a:spcPct val="20000"/>
              </a:spcBef>
              <a:buFontTx/>
              <a:buChar char="•"/>
            </a:pPr>
            <a:r>
              <a:rPr kumimoji="1" lang="en-US" altLang="en-US" sz="3200" dirty="0">
                <a:solidFill>
                  <a:schemeClr val="bg1"/>
                </a:solidFill>
                <a:latin typeface="Tahoma" pitchFamily="34" charset="0"/>
              </a:rPr>
              <a:t>___________</a:t>
            </a:r>
          </a:p>
          <a:p>
            <a:pPr eaLnBrk="1" hangingPunct="1">
              <a:spcBef>
                <a:spcPct val="20000"/>
              </a:spcBef>
              <a:buFontTx/>
              <a:buChar char="•"/>
            </a:pPr>
            <a:r>
              <a:rPr kumimoji="1" lang="en-US" altLang="en-US" sz="3200" dirty="0">
                <a:solidFill>
                  <a:schemeClr val="bg1"/>
                </a:solidFill>
                <a:latin typeface="Tahoma" pitchFamily="34" charset="0"/>
              </a:rPr>
              <a:t>___________</a:t>
            </a:r>
          </a:p>
          <a:p>
            <a:pPr eaLnBrk="1" hangingPunct="1">
              <a:spcBef>
                <a:spcPct val="20000"/>
              </a:spcBef>
              <a:buFontTx/>
              <a:buChar char="•"/>
            </a:pPr>
            <a:r>
              <a:rPr kumimoji="1" lang="en-US" altLang="en-US" sz="3200" dirty="0">
                <a:solidFill>
                  <a:schemeClr val="bg1"/>
                </a:solidFill>
                <a:latin typeface="Tahoma" pitchFamily="34" charset="0"/>
              </a:rPr>
              <a:t>___________</a:t>
            </a:r>
          </a:p>
          <a:p>
            <a:pPr eaLnBrk="1" hangingPunct="1">
              <a:spcBef>
                <a:spcPct val="20000"/>
              </a:spcBef>
              <a:buFontTx/>
              <a:buChar char="•"/>
            </a:pPr>
            <a:r>
              <a:rPr kumimoji="1" lang="en-US" altLang="en-US" sz="3200" dirty="0">
                <a:solidFill>
                  <a:schemeClr val="bg1"/>
                </a:solidFill>
                <a:latin typeface="Tahoma" pitchFamily="34" charset="0"/>
              </a:rPr>
              <a:t>___________</a:t>
            </a:r>
          </a:p>
          <a:p>
            <a:pPr eaLnBrk="1" hangingPunct="1">
              <a:spcBef>
                <a:spcPct val="20000"/>
              </a:spcBef>
              <a:buFontTx/>
              <a:buChar char="•"/>
            </a:pPr>
            <a:r>
              <a:rPr kumimoji="1" lang="en-US" altLang="en-US" sz="3200" dirty="0">
                <a:solidFill>
                  <a:schemeClr val="bg1"/>
                </a:solidFill>
                <a:latin typeface="Tahoma" pitchFamily="34" charset="0"/>
              </a:rPr>
              <a:t>___________</a:t>
            </a:r>
          </a:p>
          <a:p>
            <a:pPr eaLnBrk="1" hangingPunct="1">
              <a:spcBef>
                <a:spcPct val="20000"/>
              </a:spcBef>
              <a:buFontTx/>
              <a:buChar char="•"/>
            </a:pPr>
            <a:endParaRPr kumimoji="1" lang="en-US" altLang="en-US" sz="3200" dirty="0">
              <a:solidFill>
                <a:schemeClr val="bg1"/>
              </a:solidFill>
              <a:latin typeface="Tahoma" pitchFamily="34" charset="0"/>
            </a:endParaRPr>
          </a:p>
        </p:txBody>
      </p:sp>
      <p:sp>
        <p:nvSpPr>
          <p:cNvPr id="120835" name="Rectangle 3"/>
          <p:cNvSpPr>
            <a:spLocks noChangeArrowheads="1"/>
          </p:cNvSpPr>
          <p:nvPr/>
        </p:nvSpPr>
        <p:spPr bwMode="auto">
          <a:xfrm>
            <a:off x="990600" y="960438"/>
            <a:ext cx="7650163" cy="71596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A — ACTION LEAD-IN</a:t>
            </a:r>
            <a:endParaRPr kumimoji="1" lang="en-US" sz="3600" dirty="0">
              <a:solidFill>
                <a:schemeClr val="bg1"/>
              </a:solidFill>
              <a:latin typeface="Tahoma" pitchFamily="34" charset="0"/>
            </a:endParaRPr>
          </a:p>
        </p:txBody>
      </p:sp>
      <p:sp>
        <p:nvSpPr>
          <p:cNvPr id="120836" name="Rectangle 4"/>
          <p:cNvSpPr>
            <a:spLocks noChangeArrowheads="1"/>
          </p:cNvSpPr>
          <p:nvPr/>
        </p:nvSpPr>
        <p:spPr bwMode="auto">
          <a:xfrm>
            <a:off x="76200" y="1617664"/>
            <a:ext cx="8839200" cy="104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kumimoji="1" lang="en-US" altLang="en-US" sz="3200" b="0" dirty="0">
                <a:solidFill>
                  <a:schemeClr val="bg1"/>
                </a:solidFill>
                <a:latin typeface="Tahoma" pitchFamily="34" charset="0"/>
              </a:rPr>
              <a:t>List words or phrases that come to mind when </a:t>
            </a:r>
          </a:p>
          <a:p>
            <a:r>
              <a:rPr kumimoji="1" lang="en-US" altLang="en-US" sz="3200" b="0" dirty="0">
                <a:solidFill>
                  <a:schemeClr val="bg1"/>
                </a:solidFill>
                <a:latin typeface="Tahoma" pitchFamily="34" charset="0"/>
              </a:rPr>
              <a:t>looking at the picture. </a:t>
            </a:r>
          </a:p>
        </p:txBody>
      </p:sp>
      <p:pic>
        <p:nvPicPr>
          <p:cNvPr id="7" name="Picture 6" descr="McKinney High School 18683_Page_088.jpg"/>
          <p:cNvPicPr>
            <a:picLocks noChangeAspect="1"/>
          </p:cNvPicPr>
          <p:nvPr/>
        </p:nvPicPr>
        <p:blipFill>
          <a:blip r:embed="rId3"/>
          <a:srcRect l="35188" t="60000" r="2601" b="10000"/>
          <a:stretch>
            <a:fillRect/>
          </a:stretch>
        </p:blipFill>
        <p:spPr>
          <a:xfrm>
            <a:off x="3589337" y="2971800"/>
            <a:ext cx="5326063" cy="34242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083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2083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2083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083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083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0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uiExpand="1" build="p" autoUpdateAnimBg="0"/>
      <p:bldP spid="1208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1625" y="2895600"/>
            <a:ext cx="3165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kumimoji="1" lang="en-US" altLang="en-US" sz="2800" b="0" dirty="0">
                <a:solidFill>
                  <a:schemeClr val="bg1"/>
                </a:solidFill>
                <a:latin typeface="Tahoma" pitchFamily="34" charset="0"/>
              </a:rPr>
              <a:t>Close Shave</a:t>
            </a:r>
          </a:p>
          <a:p>
            <a:pPr eaLnBrk="1" hangingPunct="1">
              <a:spcBef>
                <a:spcPct val="20000"/>
              </a:spcBef>
              <a:buFontTx/>
              <a:buChar char="•"/>
            </a:pPr>
            <a:r>
              <a:rPr kumimoji="1" lang="en-US" altLang="en-US" sz="2800" b="0" dirty="0">
                <a:solidFill>
                  <a:schemeClr val="bg1"/>
                </a:solidFill>
                <a:latin typeface="Tahoma" pitchFamily="34" charset="0"/>
              </a:rPr>
              <a:t>Hair-razing experience</a:t>
            </a:r>
          </a:p>
          <a:p>
            <a:pPr eaLnBrk="1" hangingPunct="1">
              <a:spcBef>
                <a:spcPct val="20000"/>
              </a:spcBef>
              <a:buFontTx/>
              <a:buChar char="•"/>
            </a:pPr>
            <a:r>
              <a:rPr lang="en-US" altLang="en-US" sz="2800" b="0" dirty="0">
                <a:solidFill>
                  <a:schemeClr val="bg1"/>
                </a:solidFill>
                <a:latin typeface="Tahoma" pitchFamily="34" charset="0"/>
              </a:rPr>
              <a:t>Clipping for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Cancer</a:t>
            </a:r>
          </a:p>
          <a:p>
            <a:pPr eaLnBrk="1" hangingPunct="1">
              <a:spcBef>
                <a:spcPct val="20000"/>
              </a:spcBef>
              <a:buFontTx/>
              <a:buChar char="•"/>
            </a:pPr>
            <a:r>
              <a:rPr lang="en-US" altLang="en-US" sz="2800" b="0" dirty="0">
                <a:solidFill>
                  <a:schemeClr val="bg1"/>
                </a:solidFill>
                <a:latin typeface="Tahoma" pitchFamily="34" charset="0"/>
              </a:rPr>
              <a:t>Shear Madness</a:t>
            </a:r>
          </a:p>
          <a:p>
            <a:pPr eaLnBrk="1" hangingPunct="1">
              <a:spcBef>
                <a:spcPct val="20000"/>
              </a:spcBef>
              <a:buFontTx/>
              <a:buChar char="•"/>
            </a:pPr>
            <a:r>
              <a:rPr lang="en-US" altLang="en-US" sz="2800" b="0" dirty="0">
                <a:solidFill>
                  <a:schemeClr val="bg1"/>
                </a:solidFill>
                <a:latin typeface="Tahoma" pitchFamily="34" charset="0"/>
              </a:rPr>
              <a:t>Shaving Lives</a:t>
            </a:r>
            <a:endParaRPr kumimoji="1" lang="en-US" altLang="en-US" sz="2800" dirty="0">
              <a:solidFill>
                <a:schemeClr val="bg1"/>
              </a:solidFill>
              <a:latin typeface="Tahoma" pitchFamily="34" charset="0"/>
            </a:endParaRPr>
          </a:p>
        </p:txBody>
      </p:sp>
      <p:sp>
        <p:nvSpPr>
          <p:cNvPr id="122883" name="Rectangle 3"/>
          <p:cNvSpPr>
            <a:spLocks noChangeArrowheads="1"/>
          </p:cNvSpPr>
          <p:nvPr/>
        </p:nvSpPr>
        <p:spPr bwMode="auto">
          <a:xfrm>
            <a:off x="0" y="914400"/>
            <a:ext cx="9067800" cy="715963"/>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A — ACTION LEAD-IN</a:t>
            </a:r>
            <a:endParaRPr kumimoji="1" lang="en-US" sz="3600" dirty="0">
              <a:solidFill>
                <a:schemeClr val="bg1"/>
              </a:solidFill>
              <a:latin typeface="Tahoma" pitchFamily="34" charset="0"/>
            </a:endParaRPr>
          </a:p>
        </p:txBody>
      </p:sp>
      <p:sp>
        <p:nvSpPr>
          <p:cNvPr id="50180" name="Rectangle 5"/>
          <p:cNvSpPr>
            <a:spLocks noChangeArrowheads="1"/>
          </p:cNvSpPr>
          <p:nvPr/>
        </p:nvSpPr>
        <p:spPr bwMode="auto">
          <a:xfrm>
            <a:off x="228600" y="16002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kumimoji="1" lang="en-US" altLang="en-US" sz="3200" b="0" dirty="0">
                <a:solidFill>
                  <a:schemeClr val="bg1"/>
                </a:solidFill>
                <a:latin typeface="Tahoma" pitchFamily="34" charset="0"/>
              </a:rPr>
              <a:t>   Write an attention-getting word or phrase that links the caption to the picture.</a:t>
            </a:r>
          </a:p>
        </p:txBody>
      </p:sp>
      <p:pic>
        <p:nvPicPr>
          <p:cNvPr id="7" name="Picture 6" descr="McKinney High School 18683_Page_088.jpg"/>
          <p:cNvPicPr>
            <a:picLocks noChangeAspect="1"/>
          </p:cNvPicPr>
          <p:nvPr/>
        </p:nvPicPr>
        <p:blipFill>
          <a:blip r:embed="rId3"/>
          <a:srcRect l="35188" t="60000" r="2601" b="10000"/>
          <a:stretch>
            <a:fillRect/>
          </a:stretch>
        </p:blipFill>
        <p:spPr>
          <a:xfrm>
            <a:off x="3352800" y="2971800"/>
            <a:ext cx="5326063" cy="34242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8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914400" y="2052697"/>
            <a:ext cx="6858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50000"/>
              </a:spcBef>
            </a:pPr>
            <a:r>
              <a:rPr kumimoji="1" lang="en-US" altLang="en-US" sz="3200" b="0" dirty="0">
                <a:solidFill>
                  <a:schemeClr val="bg1"/>
                </a:solidFill>
                <a:latin typeface="Tahoma" pitchFamily="34" charset="0"/>
              </a:rPr>
              <a:t>A </a:t>
            </a:r>
            <a:r>
              <a:rPr kumimoji="1" lang="en-US" altLang="en-US" sz="3200" dirty="0">
                <a:solidFill>
                  <a:schemeClr val="bg1"/>
                </a:solidFill>
                <a:latin typeface="Tahoma" pitchFamily="34" charset="0"/>
              </a:rPr>
              <a:t>well-written caption </a:t>
            </a:r>
            <a:r>
              <a:rPr kumimoji="1" lang="en-US" altLang="en-US" sz="3200" b="0" dirty="0">
                <a:solidFill>
                  <a:schemeClr val="bg1"/>
                </a:solidFill>
                <a:latin typeface="Tahoma" pitchFamily="34" charset="0"/>
              </a:rPr>
              <a:t>provides the context for a picture by answering the </a:t>
            </a:r>
            <a:r>
              <a:rPr kumimoji="1" lang="en-US" altLang="en-US" sz="3200" b="0" i="1" dirty="0">
                <a:solidFill>
                  <a:schemeClr val="bg1"/>
                </a:solidFill>
                <a:latin typeface="Tahoma" pitchFamily="34" charset="0"/>
              </a:rPr>
              <a:t>who</a:t>
            </a:r>
            <a:r>
              <a:rPr kumimoji="1" lang="en-US" altLang="en-US" sz="3200" b="0" dirty="0">
                <a:solidFill>
                  <a:schemeClr val="bg1"/>
                </a:solidFill>
                <a:latin typeface="Tahoma" pitchFamily="34" charset="0"/>
              </a:rPr>
              <a:t>, </a:t>
            </a:r>
            <a:r>
              <a:rPr kumimoji="1" lang="en-US" altLang="en-US" sz="3200" b="0" i="1" dirty="0">
                <a:solidFill>
                  <a:schemeClr val="bg1"/>
                </a:solidFill>
                <a:latin typeface="Tahoma" pitchFamily="34" charset="0"/>
              </a:rPr>
              <a:t>what</a:t>
            </a:r>
            <a:r>
              <a:rPr kumimoji="1" lang="en-US" altLang="en-US" sz="3200" b="0" dirty="0">
                <a:solidFill>
                  <a:schemeClr val="bg1"/>
                </a:solidFill>
                <a:latin typeface="Tahoma" pitchFamily="34" charset="0"/>
              </a:rPr>
              <a:t>, </a:t>
            </a:r>
            <a:r>
              <a:rPr kumimoji="1" lang="en-US" altLang="en-US" sz="3200" b="0" i="1" dirty="0">
                <a:solidFill>
                  <a:schemeClr val="bg1"/>
                </a:solidFill>
                <a:latin typeface="Tahoma" pitchFamily="34" charset="0"/>
              </a:rPr>
              <a:t>when</a:t>
            </a:r>
            <a:r>
              <a:rPr kumimoji="1" lang="en-US" altLang="en-US" sz="3200" b="0" dirty="0">
                <a:solidFill>
                  <a:schemeClr val="bg1"/>
                </a:solidFill>
                <a:latin typeface="Tahoma" pitchFamily="34" charset="0"/>
              </a:rPr>
              <a:t>, </a:t>
            </a:r>
            <a:r>
              <a:rPr kumimoji="1" lang="en-US" altLang="en-US" sz="3200" b="0" i="1" dirty="0">
                <a:solidFill>
                  <a:schemeClr val="bg1"/>
                </a:solidFill>
                <a:latin typeface="Tahoma" pitchFamily="34" charset="0"/>
              </a:rPr>
              <a:t>where</a:t>
            </a:r>
            <a:r>
              <a:rPr kumimoji="1" lang="en-US" altLang="en-US" sz="3200" b="0" dirty="0">
                <a:solidFill>
                  <a:schemeClr val="bg1"/>
                </a:solidFill>
                <a:latin typeface="Tahoma" pitchFamily="34" charset="0"/>
              </a:rPr>
              <a:t>, </a:t>
            </a:r>
            <a:r>
              <a:rPr kumimoji="1" lang="en-US" altLang="en-US" sz="3200" b="0" i="1" dirty="0">
                <a:solidFill>
                  <a:schemeClr val="bg1"/>
                </a:solidFill>
                <a:latin typeface="Tahoma" pitchFamily="34" charset="0"/>
              </a:rPr>
              <a:t>why</a:t>
            </a:r>
            <a:r>
              <a:rPr kumimoji="1" lang="en-US" altLang="en-US" sz="3200" b="0" dirty="0">
                <a:solidFill>
                  <a:schemeClr val="bg1"/>
                </a:solidFill>
                <a:latin typeface="Tahoma" pitchFamily="34" charset="0"/>
              </a:rPr>
              <a:t> and </a:t>
            </a:r>
            <a:r>
              <a:rPr kumimoji="1" lang="en-US" altLang="en-US" sz="3200" b="0" i="1" dirty="0">
                <a:solidFill>
                  <a:schemeClr val="bg1"/>
                </a:solidFill>
                <a:latin typeface="Tahoma" pitchFamily="34" charset="0"/>
              </a:rPr>
              <a:t>how.</a:t>
            </a:r>
          </a:p>
        </p:txBody>
      </p:sp>
      <p:sp>
        <p:nvSpPr>
          <p:cNvPr id="94212" name="Rectangle 4"/>
          <p:cNvSpPr>
            <a:spLocks noChangeArrowheads="1"/>
          </p:cNvSpPr>
          <p:nvPr/>
        </p:nvSpPr>
        <p:spPr bwMode="auto">
          <a:xfrm>
            <a:off x="914400" y="4343400"/>
            <a:ext cx="685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kumimoji="1" lang="en-US" altLang="en-US" sz="3200" b="0" dirty="0">
                <a:solidFill>
                  <a:schemeClr val="bg1"/>
                </a:solidFill>
                <a:latin typeface="Tahoma" pitchFamily="34" charset="0"/>
              </a:rPr>
              <a:t>Caption writing involves interviewing, prewriting, drafting, rewriting and editing.</a:t>
            </a:r>
          </a:p>
        </p:txBody>
      </p:sp>
      <p:sp>
        <p:nvSpPr>
          <p:cNvPr id="5" name="Title 1"/>
          <p:cNvSpPr txBox="1">
            <a:spLocks/>
          </p:cNvSpPr>
          <p:nvPr/>
        </p:nvSpPr>
        <p:spPr bwMode="auto">
          <a:xfrm>
            <a:off x="662940" y="852487"/>
            <a:ext cx="7848600" cy="885825"/>
          </a:xfrm>
          <a:prstGeom prst="rect">
            <a:avLst/>
          </a:prstGeom>
          <a:noFill/>
          <a:ln w="9525">
            <a:noFill/>
            <a:miter lim="800000"/>
            <a:headEnd/>
            <a:tailEnd/>
          </a:ln>
        </p:spPr>
        <p:txBody>
          <a:bodyPr anchor="b"/>
          <a:lstStyle/>
          <a:p>
            <a:pPr eaLnBrk="0" hangingPunct="0">
              <a:defRPr/>
            </a:pPr>
            <a:r>
              <a:rPr lang="en-US" sz="4400" dirty="0">
                <a:solidFill>
                  <a:schemeClr val="bg1"/>
                </a:solidFill>
                <a:latin typeface="Tahoma" pitchFamily="34" charset="0"/>
                <a:ea typeface="ＭＳ Ｐゴシック" pitchFamily="-107" charset="-128"/>
                <a:cs typeface="Tahoma" pitchFamily="34" charset="0"/>
              </a:rPr>
              <a:t>THINGS TO REMEMBER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42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42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autoUpdateAnimBg="0"/>
      <p:bldP spid="9421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4800" y="1905000"/>
            <a:ext cx="4918075" cy="4191000"/>
          </a:xfrm>
          <a:prstGeom prst="rect">
            <a:avLst/>
          </a:prstGeom>
          <a:noFill/>
          <a:ln w="9525">
            <a:noFill/>
            <a:miter lim="800000"/>
            <a:headEnd/>
            <a:tailEnd/>
          </a:ln>
        </p:spPr>
        <p:txBody>
          <a:bodyPr/>
          <a:lstStyle/>
          <a:p>
            <a:pPr>
              <a:buFont typeface="Arial" pitchFamily="34" charset="0"/>
              <a:buChar char="•"/>
              <a:defRPr/>
            </a:pPr>
            <a:r>
              <a:rPr lang="en-US" sz="2800" b="0" dirty="0">
                <a:solidFill>
                  <a:schemeClr val="bg1"/>
                </a:solidFill>
                <a:latin typeface="Tahoma" pitchFamily="34" charset="0"/>
              </a:rPr>
              <a:t> Hair Today, Gone Tomorrow</a:t>
            </a:r>
          </a:p>
          <a:p>
            <a:pPr>
              <a:buFont typeface="Arial" pitchFamily="34" charset="0"/>
              <a:buChar char="•"/>
              <a:defRPr/>
            </a:pPr>
            <a:r>
              <a:rPr lang="en-US" sz="2800" b="0" dirty="0">
                <a:solidFill>
                  <a:schemeClr val="bg1"/>
                </a:solidFill>
                <a:latin typeface="Tahoma" pitchFamily="34" charset="0"/>
              </a:rPr>
              <a:t> A Hairy Situation</a:t>
            </a:r>
          </a:p>
          <a:p>
            <a:pPr>
              <a:buFont typeface="Arial" pitchFamily="34" charset="0"/>
              <a:buChar char="•"/>
              <a:defRPr/>
            </a:pPr>
            <a:r>
              <a:rPr lang="en-US" sz="2800" b="0" dirty="0">
                <a:solidFill>
                  <a:schemeClr val="bg1"/>
                </a:solidFill>
                <a:latin typeface="Tahoma" pitchFamily="34" charset="0"/>
              </a:rPr>
              <a:t> New Do</a:t>
            </a:r>
          </a:p>
          <a:p>
            <a:pPr>
              <a:buFont typeface="Arial" pitchFamily="34" charset="0"/>
              <a:buChar char="•"/>
              <a:defRPr/>
            </a:pPr>
            <a:r>
              <a:rPr lang="en-US" sz="2800" b="0" dirty="0">
                <a:solidFill>
                  <a:schemeClr val="bg1"/>
                </a:solidFill>
                <a:latin typeface="Tahoma" pitchFamily="34" charset="0"/>
              </a:rPr>
              <a:t> Win for a Trim</a:t>
            </a:r>
          </a:p>
          <a:p>
            <a:pPr>
              <a:buFont typeface="Arial" pitchFamily="34" charset="0"/>
              <a:buChar char="•"/>
              <a:defRPr/>
            </a:pPr>
            <a:r>
              <a:rPr lang="en-US" sz="2800" b="0" dirty="0">
                <a:solidFill>
                  <a:schemeClr val="bg1"/>
                </a:solidFill>
                <a:latin typeface="Tahoma" pitchFamily="34" charset="0"/>
              </a:rPr>
              <a:t> A Cut Above</a:t>
            </a:r>
          </a:p>
          <a:p>
            <a:pPr>
              <a:buFont typeface="Arial" pitchFamily="34" charset="0"/>
              <a:buChar char="•"/>
              <a:defRPr/>
            </a:pPr>
            <a:r>
              <a:rPr lang="en-US" sz="2800" b="0" dirty="0">
                <a:solidFill>
                  <a:schemeClr val="bg1"/>
                </a:solidFill>
                <a:latin typeface="Tahoma" pitchFamily="34" charset="0"/>
              </a:rPr>
              <a:t> The Mane Event</a:t>
            </a:r>
          </a:p>
          <a:p>
            <a:pPr>
              <a:buFont typeface="Arial" pitchFamily="34" charset="0"/>
              <a:buChar char="•"/>
              <a:defRPr/>
            </a:pPr>
            <a:r>
              <a:rPr lang="en-US" sz="2800" b="0" dirty="0">
                <a:solidFill>
                  <a:schemeClr val="bg1"/>
                </a:solidFill>
                <a:latin typeface="Tahoma" pitchFamily="34" charset="0"/>
              </a:rPr>
              <a:t> Good Hair</a:t>
            </a:r>
          </a:p>
          <a:p>
            <a:pPr>
              <a:defRPr/>
            </a:pPr>
            <a:r>
              <a:rPr lang="en-US" sz="2800" b="0" dirty="0">
                <a:solidFill>
                  <a:schemeClr val="bg1"/>
                </a:solidFill>
                <a:latin typeface="Tahoma" pitchFamily="34" charset="0"/>
              </a:rPr>
              <a:t>  (or Bad Hair) Day</a:t>
            </a:r>
            <a:endParaRPr kumimoji="1" lang="en-US" sz="2800" dirty="0">
              <a:solidFill>
                <a:schemeClr val="bg1"/>
              </a:solidFill>
              <a:latin typeface="Tahoma" pitchFamily="34" charset="0"/>
            </a:endParaRPr>
          </a:p>
          <a:p>
            <a:pPr marL="342900" indent="-342900">
              <a:spcBef>
                <a:spcPct val="20000"/>
              </a:spcBef>
              <a:buFontTx/>
              <a:buChar char="•"/>
              <a:defRPr/>
            </a:pPr>
            <a:endParaRPr kumimoji="1" lang="en-US" sz="2800" dirty="0">
              <a:solidFill>
                <a:schemeClr val="bg1"/>
              </a:solidFill>
              <a:latin typeface="Tahoma" pitchFamily="34" charset="0"/>
            </a:endParaRPr>
          </a:p>
        </p:txBody>
      </p:sp>
      <p:sp>
        <p:nvSpPr>
          <p:cNvPr id="122883" name="Rectangle 3"/>
          <p:cNvSpPr>
            <a:spLocks noChangeArrowheads="1"/>
          </p:cNvSpPr>
          <p:nvPr/>
        </p:nvSpPr>
        <p:spPr bwMode="auto">
          <a:xfrm>
            <a:off x="0" y="914400"/>
            <a:ext cx="9067800" cy="762000"/>
          </a:xfrm>
          <a:prstGeom prst="rect">
            <a:avLst/>
          </a:prstGeom>
          <a:noFill/>
          <a:ln w="9525">
            <a:noFill/>
            <a:miter lim="800000"/>
            <a:headEnd/>
            <a:tailEnd/>
          </a:ln>
          <a:effectLst/>
        </p:spPr>
        <p:txBody>
          <a:bodyPr lIns="92075" tIns="46038" rIns="92075" bIns="46038" anchor="b"/>
          <a:lstStyle/>
          <a:p>
            <a:pPr algn="ctr">
              <a:defRPr/>
            </a:pPr>
            <a:r>
              <a:rPr kumimoji="1" lang="en-US" sz="4300" dirty="0">
                <a:solidFill>
                  <a:schemeClr val="bg1"/>
                </a:solidFill>
                <a:latin typeface="Tahoma" pitchFamily="34" charset="0"/>
              </a:rPr>
              <a:t>A — MORE ACTION LEAD-INS</a:t>
            </a:r>
          </a:p>
        </p:txBody>
      </p:sp>
      <p:pic>
        <p:nvPicPr>
          <p:cNvPr id="7" name="Picture 6" descr="McKinney High School 18683_Page_088.jpg"/>
          <p:cNvPicPr>
            <a:picLocks noChangeAspect="1"/>
          </p:cNvPicPr>
          <p:nvPr/>
        </p:nvPicPr>
        <p:blipFill>
          <a:blip r:embed="rId3"/>
          <a:srcRect l="35188" t="60000" r="2601" b="10000"/>
          <a:stretch>
            <a:fillRect/>
          </a:stretch>
        </p:blipFill>
        <p:spPr>
          <a:xfrm>
            <a:off x="3581400" y="2667000"/>
            <a:ext cx="5326063" cy="342423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8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88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88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88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288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288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8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1723" y="1916723"/>
            <a:ext cx="868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2800" b="0" dirty="0">
                <a:solidFill>
                  <a:schemeClr val="bg1"/>
                </a:solidFill>
                <a:latin typeface="Tahoma" pitchFamily="34" charset="0"/>
              </a:rPr>
              <a:t>Using first and last names, identify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everyone in the photo (up to five).</a:t>
            </a:r>
          </a:p>
          <a:p>
            <a:pPr eaLnBrk="1" hangingPunct="1">
              <a:spcBef>
                <a:spcPct val="20000"/>
              </a:spcBef>
              <a:buFontTx/>
              <a:buChar char="•"/>
            </a:pPr>
            <a:r>
              <a:rPr lang="en-US" altLang="en-US" sz="2800" b="0" dirty="0">
                <a:solidFill>
                  <a:schemeClr val="bg1"/>
                </a:solidFill>
                <a:latin typeface="Tahoma" pitchFamily="34" charset="0"/>
              </a:rPr>
              <a:t>Interview people</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in the picture as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well as those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associated with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the activity.</a:t>
            </a:r>
          </a:p>
          <a:p>
            <a:pPr eaLnBrk="1" hangingPunct="1">
              <a:spcBef>
                <a:spcPct val="20000"/>
              </a:spcBef>
              <a:buFontTx/>
              <a:buChar char="•"/>
            </a:pPr>
            <a:r>
              <a:rPr lang="en-US" altLang="en-US" sz="2800" b="0" dirty="0">
                <a:solidFill>
                  <a:schemeClr val="bg1"/>
                </a:solidFill>
                <a:latin typeface="Tahoma" pitchFamily="34" charset="0"/>
              </a:rPr>
              <a:t>Accurately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describe the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action in the photo.</a:t>
            </a:r>
          </a:p>
          <a:p>
            <a:pPr eaLnBrk="1" hangingPunct="1">
              <a:spcBef>
                <a:spcPct val="20000"/>
              </a:spcBef>
              <a:buFontTx/>
              <a:buChar char="•"/>
            </a:pPr>
            <a:endParaRPr lang="en-US" altLang="en-US" sz="2800" b="0" dirty="0">
              <a:solidFill>
                <a:schemeClr val="bg1"/>
              </a:solidFill>
              <a:latin typeface="Tahoma" pitchFamily="34" charset="0"/>
            </a:endParaRPr>
          </a:p>
        </p:txBody>
      </p:sp>
      <p:sp>
        <p:nvSpPr>
          <p:cNvPr id="126979" name="Rectangle 3"/>
          <p:cNvSpPr>
            <a:spLocks noChangeArrowheads="1"/>
          </p:cNvSpPr>
          <p:nvPr/>
        </p:nvSpPr>
        <p:spPr bwMode="auto">
          <a:xfrm>
            <a:off x="884238" y="1570038"/>
            <a:ext cx="7650162" cy="334962"/>
          </a:xfrm>
          <a:prstGeom prst="rect">
            <a:avLst/>
          </a:prstGeom>
          <a:noFill/>
          <a:ln w="9525">
            <a:noFill/>
            <a:miter lim="800000"/>
            <a:headEnd/>
            <a:tailEnd/>
          </a:ln>
          <a:effectLst/>
        </p:spPr>
        <p:txBody>
          <a:bodyPr lIns="92075" tIns="46038" rIns="92075" bIns="46038" anchor="b"/>
          <a:lstStyle/>
          <a:p>
            <a:pPr algn="ct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Just the facts</a:t>
            </a:r>
          </a:p>
        </p:txBody>
      </p:sp>
      <p:sp>
        <p:nvSpPr>
          <p:cNvPr id="126980" name="Rectangle 4"/>
          <p:cNvSpPr>
            <a:spLocks noChangeArrowheads="1"/>
          </p:cNvSpPr>
          <p:nvPr/>
        </p:nvSpPr>
        <p:spPr bwMode="auto">
          <a:xfrm>
            <a:off x="0" y="762000"/>
            <a:ext cx="9144000" cy="747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B — BASIC INFORMATION</a:t>
            </a:r>
            <a:endParaRPr kumimoji="1" lang="en-US" sz="3600" dirty="0">
              <a:solidFill>
                <a:schemeClr val="bg1"/>
              </a:solidFill>
              <a:latin typeface="Tahoma" pitchFamily="34" charset="0"/>
            </a:endParaRPr>
          </a:p>
        </p:txBody>
      </p:sp>
      <p:pic>
        <p:nvPicPr>
          <p:cNvPr id="6" name="Picture 5" descr="McKinney High School 18683_Page_088.jpg"/>
          <p:cNvPicPr>
            <a:picLocks noChangeAspect="1"/>
          </p:cNvPicPr>
          <p:nvPr/>
        </p:nvPicPr>
        <p:blipFill>
          <a:blip r:embed="rId3"/>
          <a:srcRect l="35188" t="60000" r="2601" b="10000"/>
          <a:stretch>
            <a:fillRect/>
          </a:stretch>
        </p:blipFill>
        <p:spPr>
          <a:xfrm>
            <a:off x="3692513" y="3048000"/>
            <a:ext cx="5214950"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69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9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71463" y="4076700"/>
            <a:ext cx="629443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kumimoji="1" lang="en-US" altLang="en-US" sz="2400" b="0" i="1">
                <a:solidFill>
                  <a:schemeClr val="tx2"/>
                </a:solidFill>
                <a:latin typeface="Tahoma" pitchFamily="34" charset="0"/>
              </a:rPr>
              <a:t>	</a:t>
            </a:r>
            <a:endParaRPr lang="en-US" altLang="en-US" sz="2400" b="0" i="1">
              <a:solidFill>
                <a:schemeClr val="tx2"/>
              </a:solidFill>
              <a:latin typeface="Tahoma" pitchFamily="34" charset="0"/>
            </a:endParaRPr>
          </a:p>
        </p:txBody>
      </p:sp>
      <p:sp>
        <p:nvSpPr>
          <p:cNvPr id="53251" name="Rectangle 3"/>
          <p:cNvSpPr>
            <a:spLocks noChangeArrowheads="1"/>
          </p:cNvSpPr>
          <p:nvPr/>
        </p:nvSpPr>
        <p:spPr bwMode="auto">
          <a:xfrm>
            <a:off x="190500" y="1944687"/>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2800" b="0" dirty="0">
                <a:solidFill>
                  <a:schemeClr val="bg1"/>
                </a:solidFill>
                <a:latin typeface="Tahoma" pitchFamily="34" charset="0"/>
              </a:rPr>
              <a:t>As he hears the razor come closer, junior Noe Garcia waits to get his head shaved by sophomore Hannah </a:t>
            </a:r>
            <a:r>
              <a:rPr lang="en-US" altLang="en-US" sz="2800" b="0" dirty="0" err="1">
                <a:solidFill>
                  <a:schemeClr val="bg1"/>
                </a:solidFill>
                <a:latin typeface="Tahoma" pitchFamily="34" charset="0"/>
              </a:rPr>
              <a:t>Moltz</a:t>
            </a:r>
            <a:r>
              <a:rPr lang="en-US" altLang="en-US" sz="2800" b="0" dirty="0">
                <a:solidFill>
                  <a:schemeClr val="bg1"/>
                </a:solidFill>
                <a:latin typeface="Tahoma" pitchFamily="34" charset="0"/>
              </a:rPr>
              <a:t> with junior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Adam Nelson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lending a hand.</a:t>
            </a:r>
            <a:endParaRPr lang="en-US" altLang="en-US" sz="3200" i="1" dirty="0">
              <a:solidFill>
                <a:schemeClr val="tx2"/>
              </a:solidFill>
              <a:latin typeface="Tahoma" pitchFamily="34" charset="0"/>
            </a:endParaRPr>
          </a:p>
        </p:txBody>
      </p:sp>
      <p:sp>
        <p:nvSpPr>
          <p:cNvPr id="131076" name="Rectangle 4"/>
          <p:cNvSpPr>
            <a:spLocks noChangeArrowheads="1"/>
          </p:cNvSpPr>
          <p:nvPr/>
        </p:nvSpPr>
        <p:spPr bwMode="auto">
          <a:xfrm>
            <a:off x="2209800" y="1570037"/>
            <a:ext cx="4724400" cy="334963"/>
          </a:xfrm>
          <a:prstGeom prst="rect">
            <a:avLst/>
          </a:prstGeom>
          <a:noFill/>
          <a:ln w="9525">
            <a:noFill/>
            <a:miter lim="800000"/>
            <a:headEnd/>
            <a:tailEnd/>
          </a:ln>
          <a:effectLst/>
        </p:spPr>
        <p:txBody>
          <a:bodyPr lIns="92075" tIns="46038" rIns="92075" bIns="46038" anchor="b"/>
          <a:lstStyle/>
          <a:p>
            <a:pPr algn="ctr">
              <a:defRPr/>
            </a:pPr>
            <a:r>
              <a:rPr kumimoji="1" lang="en-US" sz="3600" b="0" dirty="0">
                <a:solidFill>
                  <a:srgbClr val="33C7AB"/>
                </a:solidFill>
                <a:latin typeface="Tahoma" pitchFamily="34" charset="0"/>
              </a:rPr>
              <a:t>					</a:t>
            </a: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Write now</a:t>
            </a:r>
          </a:p>
        </p:txBody>
      </p:sp>
      <p:sp>
        <p:nvSpPr>
          <p:cNvPr id="131077" name="Rectangle 5"/>
          <p:cNvSpPr>
            <a:spLocks noChangeArrowheads="1"/>
          </p:cNvSpPr>
          <p:nvPr/>
        </p:nvSpPr>
        <p:spPr bwMode="auto">
          <a:xfrm>
            <a:off x="0" y="808037"/>
            <a:ext cx="9258300" cy="728663"/>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B — BASIC INFORMATION</a:t>
            </a:r>
            <a:endParaRPr kumimoji="1" lang="en-US" sz="3600" dirty="0">
              <a:solidFill>
                <a:schemeClr val="bg1"/>
              </a:solidFill>
              <a:latin typeface="Tahoma" pitchFamily="34" charset="0"/>
            </a:endParaRPr>
          </a:p>
        </p:txBody>
      </p:sp>
      <p:pic>
        <p:nvPicPr>
          <p:cNvPr id="7" name="Picture 6" descr="McKinney High School 18683_Page_088.jpg"/>
          <p:cNvPicPr>
            <a:picLocks noChangeAspect="1"/>
          </p:cNvPicPr>
          <p:nvPr/>
        </p:nvPicPr>
        <p:blipFill>
          <a:blip r:embed="rId3"/>
          <a:srcRect l="35188" t="60000" r="2601" b="10000"/>
          <a:stretch>
            <a:fillRect/>
          </a:stretch>
        </p:blipFill>
        <p:spPr>
          <a:xfrm>
            <a:off x="3581400" y="3052763"/>
            <a:ext cx="5326063" cy="34242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71463" y="4076700"/>
            <a:ext cx="629443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kumimoji="1" lang="en-US" altLang="en-US" sz="2400" b="0" i="1">
                <a:solidFill>
                  <a:schemeClr val="tx2"/>
                </a:solidFill>
                <a:latin typeface="Tahoma" pitchFamily="34" charset="0"/>
              </a:rPr>
              <a:t>	</a:t>
            </a:r>
            <a:endParaRPr lang="en-US" altLang="en-US" sz="2400" b="0" i="1">
              <a:solidFill>
                <a:schemeClr val="tx2"/>
              </a:solidFill>
              <a:latin typeface="Tahoma" pitchFamily="34" charset="0"/>
            </a:endParaRPr>
          </a:p>
        </p:txBody>
      </p:sp>
      <p:sp>
        <p:nvSpPr>
          <p:cNvPr id="30723" name="Rectangle 3"/>
          <p:cNvSpPr>
            <a:spLocks noChangeArrowheads="1"/>
          </p:cNvSpPr>
          <p:nvPr/>
        </p:nvSpPr>
        <p:spPr bwMode="auto">
          <a:xfrm>
            <a:off x="486508" y="2232025"/>
            <a:ext cx="7057292" cy="3354765"/>
          </a:xfrm>
          <a:prstGeom prst="rect">
            <a:avLst/>
          </a:prstGeom>
          <a:noFill/>
          <a:ln w="9525">
            <a:noFill/>
            <a:miter lim="800000"/>
            <a:headEnd/>
            <a:tailEnd/>
          </a:ln>
        </p:spPr>
        <p:txBody>
          <a:bodyPr wrap="square">
            <a:spAutoFit/>
          </a:bodyPr>
          <a:lstStyle/>
          <a:p>
            <a:pPr eaLnBrk="0" hangingPunct="0">
              <a:buFont typeface="Wingdings" pitchFamily="2" charset="2"/>
              <a:buChar char="§"/>
              <a:defRPr/>
            </a:pPr>
            <a:r>
              <a:rPr lang="en-US" sz="3600" b="0" dirty="0">
                <a:solidFill>
                  <a:schemeClr val="bg1"/>
                </a:solidFill>
                <a:latin typeface="Tahoma" pitchFamily="34" charset="0"/>
              </a:rPr>
              <a:t> Write another sentence that contains key information, the </a:t>
            </a: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WHY &amp; HOW</a:t>
            </a:r>
            <a:r>
              <a:rPr lang="en-US" sz="3600" b="0" dirty="0">
                <a:solidFill>
                  <a:schemeClr val="bg1"/>
                </a:solidFill>
                <a:latin typeface="Tahoma" pitchFamily="34" charset="0"/>
              </a:rPr>
              <a:t>.</a:t>
            </a:r>
            <a:br>
              <a:rPr lang="en-US" sz="3600" b="0" dirty="0">
                <a:solidFill>
                  <a:schemeClr val="bg1"/>
                </a:solidFill>
                <a:latin typeface="Tahoma" pitchFamily="34" charset="0"/>
              </a:rPr>
            </a:br>
            <a:endParaRPr lang="en-US" sz="3600" b="0" dirty="0">
              <a:solidFill>
                <a:schemeClr val="bg1"/>
              </a:solidFill>
              <a:latin typeface="Tahoma" pitchFamily="34" charset="0"/>
            </a:endParaRPr>
          </a:p>
          <a:p>
            <a:pPr eaLnBrk="0" hangingPunct="0">
              <a:buFont typeface="Wingdings" pitchFamily="2" charset="2"/>
              <a:buChar char="§"/>
              <a:defRPr/>
            </a:pPr>
            <a:r>
              <a:rPr lang="en-US" sz="3600" b="0" dirty="0">
                <a:solidFill>
                  <a:schemeClr val="bg1"/>
                </a:solidFill>
                <a:latin typeface="Tahoma" pitchFamily="34" charset="0"/>
              </a:rPr>
              <a:t> Write it in PAST tense.</a:t>
            </a:r>
          </a:p>
          <a:p>
            <a:pPr eaLnBrk="0" hangingPunct="0">
              <a:defRPr/>
            </a:pPr>
            <a:endParaRPr lang="en-US" sz="3200" b="0" dirty="0">
              <a:solidFill>
                <a:schemeClr val="bg1"/>
              </a:solidFill>
              <a:latin typeface="Tahoma" pitchFamily="34" charset="0"/>
            </a:endParaRPr>
          </a:p>
        </p:txBody>
      </p:sp>
      <p:sp>
        <p:nvSpPr>
          <p:cNvPr id="131076" name="Rectangle 4"/>
          <p:cNvSpPr>
            <a:spLocks noChangeArrowheads="1"/>
          </p:cNvSpPr>
          <p:nvPr/>
        </p:nvSpPr>
        <p:spPr bwMode="auto">
          <a:xfrm>
            <a:off x="808038" y="1665288"/>
            <a:ext cx="7650162" cy="334962"/>
          </a:xfrm>
          <a:prstGeom prst="rect">
            <a:avLst/>
          </a:prstGeom>
          <a:noFill/>
          <a:ln w="9525">
            <a:noFill/>
            <a:miter lim="800000"/>
            <a:headEnd/>
            <a:tailEnd/>
          </a:ln>
          <a:effectLst/>
        </p:spPr>
        <p:txBody>
          <a:bodyPr lIns="92075" tIns="46038" rIns="92075" bIns="46038" anchor="b"/>
          <a:lstStyle/>
          <a:p>
            <a:pPr algn="ctr">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Keep on writing</a:t>
            </a:r>
          </a:p>
        </p:txBody>
      </p:sp>
      <p:sp>
        <p:nvSpPr>
          <p:cNvPr id="131077" name="Rectangle 5"/>
          <p:cNvSpPr>
            <a:spLocks noChangeArrowheads="1"/>
          </p:cNvSpPr>
          <p:nvPr/>
        </p:nvSpPr>
        <p:spPr bwMode="auto">
          <a:xfrm>
            <a:off x="381000" y="1189038"/>
            <a:ext cx="8345488" cy="366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B — BEYOND BASIC</a:t>
            </a:r>
            <a:endParaRPr kumimoji="1" lang="en-US" sz="3600" dirty="0">
              <a:solidFill>
                <a:schemeClr val="bg1"/>
              </a:solidFill>
              <a:latin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838200" y="2332038"/>
            <a:ext cx="7650163" cy="334962"/>
          </a:xfrm>
          <a:prstGeom prst="rect">
            <a:avLst/>
          </a:prstGeom>
          <a:noFill/>
          <a:ln w="9525">
            <a:noFill/>
            <a:miter lim="800000"/>
            <a:headEnd/>
            <a:tailEnd/>
          </a:ln>
          <a:effectLst/>
        </p:spPr>
        <p:txBody>
          <a:bodyPr lIns="92075" tIns="46038" rIns="92075" bIns="46038" anchor="b"/>
          <a:lstStyle/>
          <a:p>
            <a:pPr algn="ctr">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Wrap it up</a:t>
            </a:r>
          </a:p>
        </p:txBody>
      </p:sp>
      <p:sp>
        <p:nvSpPr>
          <p:cNvPr id="135171" name="Rectangle 3"/>
          <p:cNvSpPr>
            <a:spLocks noChangeArrowheads="1"/>
          </p:cNvSpPr>
          <p:nvPr/>
        </p:nvSpPr>
        <p:spPr bwMode="auto">
          <a:xfrm>
            <a:off x="0" y="792163"/>
            <a:ext cx="9147175" cy="1417637"/>
          </a:xfrm>
          <a:prstGeom prst="rect">
            <a:avLst/>
          </a:prstGeom>
          <a:noFill/>
          <a:ln w="9525">
            <a:noFill/>
            <a:miter lim="800000"/>
            <a:headEnd/>
            <a:tailEnd/>
          </a:ln>
          <a:effectLst/>
        </p:spPr>
        <p:txBody>
          <a:bodyPr lIns="92075" tIns="46038" rIns="92075" bIns="46038" anchor="b"/>
          <a:lstStyle/>
          <a:p>
            <a:pPr algn="ctr">
              <a:lnSpc>
                <a:spcPct val="80000"/>
              </a:lnSpc>
              <a:defRPr/>
            </a:pPr>
            <a:r>
              <a:rPr kumimoji="1" lang="en-US" sz="4400" dirty="0">
                <a:solidFill>
                  <a:schemeClr val="bg1"/>
                </a:solidFill>
                <a:latin typeface="Tahoma" pitchFamily="34" charset="0"/>
              </a:rPr>
              <a:t>C — COMPLEMENTARY INFORMATION</a:t>
            </a:r>
            <a:endParaRPr kumimoji="1" lang="en-US" sz="3600" dirty="0">
              <a:solidFill>
                <a:schemeClr val="bg1"/>
              </a:solidFill>
              <a:latin typeface="Tahoma" pitchFamily="34" charset="0"/>
            </a:endParaRPr>
          </a:p>
        </p:txBody>
      </p:sp>
      <p:sp>
        <p:nvSpPr>
          <p:cNvPr id="135172" name="Rectangle 4"/>
          <p:cNvSpPr>
            <a:spLocks noChangeArrowheads="1"/>
          </p:cNvSpPr>
          <p:nvPr/>
        </p:nvSpPr>
        <p:spPr bwMode="auto">
          <a:xfrm>
            <a:off x="685800" y="2687638"/>
            <a:ext cx="822960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3200" b="0" dirty="0">
                <a:solidFill>
                  <a:schemeClr val="bg1"/>
                </a:solidFill>
                <a:latin typeface="Tahoma" pitchFamily="34" charset="0"/>
              </a:rPr>
              <a:t>Expand coverage by going behind the scenes.</a:t>
            </a:r>
          </a:p>
          <a:p>
            <a:pPr eaLnBrk="1" hangingPunct="1">
              <a:spcBef>
                <a:spcPct val="20000"/>
              </a:spcBef>
              <a:buFontTx/>
              <a:buChar char="•"/>
            </a:pPr>
            <a:r>
              <a:rPr lang="en-US" altLang="en-US" sz="3200" b="0" dirty="0">
                <a:solidFill>
                  <a:schemeClr val="bg1"/>
                </a:solidFill>
                <a:latin typeface="Tahoma" pitchFamily="34" charset="0"/>
              </a:rPr>
              <a:t>Dig deeper. Get the inside scoop and appeal to the intelligent, curious reader.</a:t>
            </a:r>
          </a:p>
          <a:p>
            <a:pPr eaLnBrk="1" hangingPunct="1">
              <a:spcBef>
                <a:spcPct val="20000"/>
              </a:spcBef>
              <a:buFontTx/>
              <a:buChar char="•"/>
            </a:pPr>
            <a:r>
              <a:rPr lang="en-US" altLang="en-US" sz="3200" b="0" dirty="0">
                <a:solidFill>
                  <a:schemeClr val="bg1"/>
                </a:solidFill>
                <a:latin typeface="Tahoma" pitchFamily="34" charset="0"/>
              </a:rPr>
              <a:t>Write additional sentences in past tense.</a:t>
            </a:r>
          </a:p>
          <a:p>
            <a:pPr eaLnBrk="1" hangingPunct="1">
              <a:spcBef>
                <a:spcPct val="20000"/>
              </a:spcBef>
              <a:buFontTx/>
              <a:buChar char="•"/>
            </a:pPr>
            <a:endParaRPr lang="en-US" altLang="en-US" sz="3200" b="0" dirty="0">
              <a:solidFill>
                <a:schemeClr val="tx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4800" y="2743200"/>
            <a:ext cx="3200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2800" b="0" dirty="0">
                <a:solidFill>
                  <a:schemeClr val="bg1"/>
                </a:solidFill>
                <a:latin typeface="Tahoma" pitchFamily="34" charset="0"/>
              </a:rPr>
              <a:t>Students were given the opportunity to bid on more than 30 students who volunteered to have their heads shaved for charity.</a:t>
            </a:r>
          </a:p>
        </p:txBody>
      </p:sp>
      <p:sp>
        <p:nvSpPr>
          <p:cNvPr id="137219" name="Rectangle 3"/>
          <p:cNvSpPr>
            <a:spLocks noChangeArrowheads="1"/>
          </p:cNvSpPr>
          <p:nvPr/>
        </p:nvSpPr>
        <p:spPr bwMode="auto">
          <a:xfrm>
            <a:off x="2209800" y="2103438"/>
            <a:ext cx="4343400" cy="334962"/>
          </a:xfrm>
          <a:prstGeom prst="rect">
            <a:avLst/>
          </a:prstGeom>
          <a:noFill/>
          <a:ln w="9525">
            <a:noFill/>
            <a:miter lim="800000"/>
            <a:headEnd/>
            <a:tailEnd/>
          </a:ln>
          <a:effectLst/>
        </p:spPr>
        <p:txBody>
          <a:bodyPr lIns="92075" tIns="46038" rIns="92075" bIns="46038" anchor="b"/>
          <a:lstStyle/>
          <a:p>
            <a:pPr algn="ctr">
              <a:defRPr/>
            </a:pPr>
            <a:r>
              <a:rPr kumimoji="1" lang="en-US" sz="3600" b="0" dirty="0">
                <a:solidFill>
                  <a:srgbClr val="33C7AB"/>
                </a:solidFill>
                <a:effectLst>
                  <a:outerShdw blurRad="38100" dist="38100" dir="2700000" algn="tl">
                    <a:srgbClr val="FFFFFF"/>
                  </a:outerShdw>
                </a:effectLst>
                <a:latin typeface="Tahoma" pitchFamily="34" charset="0"/>
              </a:rPr>
              <a:t>					</a:t>
            </a: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Wrap it up</a:t>
            </a:r>
          </a:p>
        </p:txBody>
      </p:sp>
      <p:sp>
        <p:nvSpPr>
          <p:cNvPr id="137220" name="Rectangle 4"/>
          <p:cNvSpPr>
            <a:spLocks noChangeArrowheads="1"/>
          </p:cNvSpPr>
          <p:nvPr/>
        </p:nvSpPr>
        <p:spPr bwMode="auto">
          <a:xfrm>
            <a:off x="152400" y="254000"/>
            <a:ext cx="8839200" cy="1798638"/>
          </a:xfrm>
          <a:prstGeom prst="rect">
            <a:avLst/>
          </a:prstGeom>
          <a:noFill/>
          <a:ln w="9525">
            <a:noFill/>
            <a:miter lim="800000"/>
            <a:headEnd/>
            <a:tailEnd/>
          </a:ln>
          <a:effectLst/>
        </p:spPr>
        <p:txBody>
          <a:bodyPr lIns="92075" tIns="46038" rIns="92075" bIns="46038" anchor="b"/>
          <a:lstStyle/>
          <a:p>
            <a:pPr algn="ctr">
              <a:lnSpc>
                <a:spcPct val="80000"/>
              </a:lnSpc>
              <a:defRPr/>
            </a:pPr>
            <a:r>
              <a:rPr kumimoji="1" lang="en-US" sz="4400" dirty="0">
                <a:solidFill>
                  <a:schemeClr val="bg1"/>
                </a:solidFill>
                <a:latin typeface="Tahoma" pitchFamily="34" charset="0"/>
              </a:rPr>
              <a:t>C — COMPLEMENTARY</a:t>
            </a:r>
            <a:br>
              <a:rPr kumimoji="1" lang="en-US" sz="4400" dirty="0">
                <a:solidFill>
                  <a:schemeClr val="bg1"/>
                </a:solidFill>
                <a:latin typeface="Tahoma" pitchFamily="34" charset="0"/>
              </a:rPr>
            </a:br>
            <a:r>
              <a:rPr kumimoji="1" lang="en-US" sz="4400" dirty="0">
                <a:solidFill>
                  <a:schemeClr val="bg1"/>
                </a:solidFill>
                <a:latin typeface="Tahoma" pitchFamily="34" charset="0"/>
              </a:rPr>
              <a:t>INFORMATION</a:t>
            </a:r>
            <a:endParaRPr kumimoji="1" lang="en-US" sz="3600" dirty="0">
              <a:solidFill>
                <a:schemeClr val="bg1"/>
              </a:solidFill>
              <a:latin typeface="Tahoma" pitchFamily="34" charset="0"/>
            </a:endParaRPr>
          </a:p>
        </p:txBody>
      </p:sp>
      <p:pic>
        <p:nvPicPr>
          <p:cNvPr id="6" name="Picture 5" descr="McKinney High School 18683_Page_088.jpg"/>
          <p:cNvPicPr>
            <a:picLocks noChangeAspect="1"/>
          </p:cNvPicPr>
          <p:nvPr/>
        </p:nvPicPr>
        <p:blipFill>
          <a:blip r:embed="rId3"/>
          <a:srcRect l="35188" t="60000" r="2601" b="10000"/>
          <a:stretch>
            <a:fillRect/>
          </a:stretch>
        </p:blipFill>
        <p:spPr>
          <a:xfrm>
            <a:off x="3581400" y="2747963"/>
            <a:ext cx="5326063" cy="34242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71463" y="4076700"/>
            <a:ext cx="629443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kumimoji="1" lang="en-US" altLang="en-US" sz="2400" b="0" i="1">
                <a:solidFill>
                  <a:schemeClr val="tx2"/>
                </a:solidFill>
                <a:latin typeface="Tahoma" pitchFamily="34" charset="0"/>
              </a:rPr>
              <a:t>	</a:t>
            </a:r>
            <a:endParaRPr lang="en-US" altLang="en-US" sz="2400" b="0" i="1">
              <a:solidFill>
                <a:schemeClr val="tx2"/>
              </a:solidFill>
              <a:latin typeface="Tahoma" pitchFamily="34" charset="0"/>
            </a:endParaRPr>
          </a:p>
        </p:txBody>
      </p:sp>
      <p:sp>
        <p:nvSpPr>
          <p:cNvPr id="57347" name="Rectangle 3"/>
          <p:cNvSpPr>
            <a:spLocks noChangeArrowheads="1"/>
          </p:cNvSpPr>
          <p:nvPr/>
        </p:nvSpPr>
        <p:spPr bwMode="auto">
          <a:xfrm>
            <a:off x="228600" y="2403475"/>
            <a:ext cx="3276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2800" b="0" dirty="0">
                <a:solidFill>
                  <a:schemeClr val="bg1"/>
                </a:solidFill>
                <a:latin typeface="Tahoma" pitchFamily="34" charset="0"/>
              </a:rPr>
              <a:t>“Even though I didn’t trust Hannah with a shaving mechanism,” Noe said. “It was worth it because I raised a good chunk of money.”</a:t>
            </a:r>
            <a:endParaRPr lang="en-US" altLang="en-US" sz="3200" i="1" dirty="0">
              <a:solidFill>
                <a:schemeClr val="tx2"/>
              </a:solidFill>
              <a:latin typeface="Tahoma" pitchFamily="34" charset="0"/>
            </a:endParaRPr>
          </a:p>
        </p:txBody>
      </p:sp>
      <p:sp>
        <p:nvSpPr>
          <p:cNvPr id="131076" name="Rectangle 4"/>
          <p:cNvSpPr>
            <a:spLocks noChangeArrowheads="1"/>
          </p:cNvSpPr>
          <p:nvPr/>
        </p:nvSpPr>
        <p:spPr bwMode="auto">
          <a:xfrm>
            <a:off x="228600" y="1874837"/>
            <a:ext cx="8915400" cy="334963"/>
          </a:xfrm>
          <a:prstGeom prst="rect">
            <a:avLst/>
          </a:prstGeom>
          <a:noFill/>
          <a:ln w="9525">
            <a:noFill/>
            <a:miter lim="800000"/>
            <a:headEnd/>
            <a:tailEnd/>
          </a:ln>
          <a:effectLst/>
        </p:spPr>
        <p:txBody>
          <a:bodyPr lIns="92075" tIns="46038" rIns="92075" bIns="46038" anchor="b"/>
          <a:lstStyle/>
          <a:p>
            <a:pPr algn="ctr">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Write now</a:t>
            </a:r>
          </a:p>
        </p:txBody>
      </p:sp>
      <p:sp>
        <p:nvSpPr>
          <p:cNvPr id="131077" name="Rectangle 5"/>
          <p:cNvSpPr>
            <a:spLocks noChangeArrowheads="1"/>
          </p:cNvSpPr>
          <p:nvPr/>
        </p:nvSpPr>
        <p:spPr bwMode="auto">
          <a:xfrm>
            <a:off x="152400" y="1279525"/>
            <a:ext cx="8991600" cy="366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D — ADD A QUOTE</a:t>
            </a:r>
            <a:endParaRPr kumimoji="1" lang="en-US" sz="3600" dirty="0">
              <a:solidFill>
                <a:schemeClr val="bg1"/>
              </a:solidFill>
              <a:latin typeface="Tahoma" pitchFamily="34" charset="0"/>
            </a:endParaRPr>
          </a:p>
        </p:txBody>
      </p:sp>
      <p:pic>
        <p:nvPicPr>
          <p:cNvPr id="7" name="Picture 6" descr="McKinney High School 18683_Page_088.jpg"/>
          <p:cNvPicPr>
            <a:picLocks noChangeAspect="1"/>
          </p:cNvPicPr>
          <p:nvPr/>
        </p:nvPicPr>
        <p:blipFill>
          <a:blip r:embed="rId3"/>
          <a:srcRect l="35188" t="60000" r="2601" b="10000"/>
          <a:stretch>
            <a:fillRect/>
          </a:stretch>
        </p:blipFill>
        <p:spPr>
          <a:xfrm>
            <a:off x="3581400" y="2443163"/>
            <a:ext cx="5326063" cy="342423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298575" y="2058988"/>
            <a:ext cx="732948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spcBef>
                <a:spcPct val="20000"/>
              </a:spcBef>
            </a:pPr>
            <a:endParaRPr lang="en-US" altLang="en-US" sz="3200" b="0">
              <a:solidFill>
                <a:schemeClr val="tx2"/>
              </a:solidFill>
              <a:latin typeface="Tahoma" pitchFamily="34" charset="0"/>
            </a:endParaRPr>
          </a:p>
          <a:p>
            <a:pPr eaLnBrk="1" hangingPunct="1">
              <a:lnSpc>
                <a:spcPct val="90000"/>
              </a:lnSpc>
              <a:spcBef>
                <a:spcPct val="20000"/>
              </a:spcBef>
            </a:pPr>
            <a:endParaRPr lang="en-US" altLang="en-US" sz="3200" b="0">
              <a:solidFill>
                <a:schemeClr val="tx2"/>
              </a:solidFill>
              <a:latin typeface="Tahoma" pitchFamily="34" charset="0"/>
            </a:endParaRPr>
          </a:p>
        </p:txBody>
      </p:sp>
      <p:sp>
        <p:nvSpPr>
          <p:cNvPr id="141315" name="Rectangle 3"/>
          <p:cNvSpPr>
            <a:spLocks noChangeArrowheads="1"/>
          </p:cNvSpPr>
          <p:nvPr/>
        </p:nvSpPr>
        <p:spPr bwMode="auto">
          <a:xfrm>
            <a:off x="381000" y="1233488"/>
            <a:ext cx="8345488" cy="366712"/>
          </a:xfrm>
          <a:prstGeom prst="rect">
            <a:avLst/>
          </a:prstGeom>
          <a:noFill/>
          <a:ln w="9525">
            <a:noFill/>
            <a:miter lim="800000"/>
            <a:headEnd/>
            <a:tailEnd/>
          </a:ln>
          <a:effectLst/>
        </p:spPr>
        <p:txBody>
          <a:bodyPr lIns="92075" tIns="46038" rIns="92075" bIns="46038" anchor="b"/>
          <a:lstStyle/>
          <a:p>
            <a:pPr algn="ctr">
              <a:lnSpc>
                <a:spcPct val="80000"/>
              </a:lnSpc>
              <a:defRPr/>
            </a:pPr>
            <a:r>
              <a:rPr lang="en-US" sz="48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Final Caption</a:t>
            </a:r>
          </a:p>
        </p:txBody>
      </p:sp>
      <p:sp>
        <p:nvSpPr>
          <p:cNvPr id="58372" name="Rectangle 5"/>
          <p:cNvSpPr>
            <a:spLocks noChangeArrowheads="1"/>
          </p:cNvSpPr>
          <p:nvPr/>
        </p:nvSpPr>
        <p:spPr bwMode="auto">
          <a:xfrm>
            <a:off x="381000" y="1755775"/>
            <a:ext cx="86741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nSpc>
                <a:spcPct val="150000"/>
              </a:lnSpc>
            </a:pPr>
            <a:r>
              <a:rPr kumimoji="1" lang="en-US" altLang="en-US" sz="2400" dirty="0">
                <a:solidFill>
                  <a:schemeClr val="bg1"/>
                </a:solidFill>
                <a:latin typeface="Tahoma" pitchFamily="34" charset="0"/>
              </a:rPr>
              <a:t>SHAVING LIVES </a:t>
            </a:r>
            <a:r>
              <a:rPr lang="en-US" altLang="en-US" sz="2400" b="0" dirty="0">
                <a:solidFill>
                  <a:schemeClr val="bg1"/>
                </a:solidFill>
                <a:latin typeface="Tahoma" pitchFamily="34" charset="0"/>
              </a:rPr>
              <a:t>As he hears the razor come closer, junior Noe Garcia waits to get his head shaved by sophomore Hannah </a:t>
            </a:r>
            <a:r>
              <a:rPr lang="en-US" altLang="en-US" sz="2400" b="0" dirty="0" err="1">
                <a:solidFill>
                  <a:schemeClr val="bg1"/>
                </a:solidFill>
                <a:latin typeface="Tahoma" pitchFamily="34" charset="0"/>
              </a:rPr>
              <a:t>Moltz</a:t>
            </a:r>
            <a:r>
              <a:rPr lang="en-US" altLang="en-US" sz="2400" b="0" dirty="0">
                <a:solidFill>
                  <a:schemeClr val="bg1"/>
                </a:solidFill>
                <a:latin typeface="Tahoma" pitchFamily="34" charset="0"/>
              </a:rPr>
              <a:t> with junior Adam Nelson lending a hand. Students were given the opportunity to bid on more than 30 guys who volunteered to have their heads shaved for charity. “Even though I didn’t trust Hannah with a shaving mechanism,” Noe said. “It was worth it because I raised a good chunk of money.”</a:t>
            </a:r>
            <a:endParaRPr lang="en-US" altLang="en-US" sz="2800" i="1" dirty="0">
              <a:solidFill>
                <a:schemeClr val="tx2"/>
              </a:solidFill>
              <a:latin typeface="Tahoma" pitchFamily="34" charset="0"/>
            </a:endParaRPr>
          </a:p>
          <a:p>
            <a:endParaRPr lang="en-US" altLang="en-US" sz="2400" b="0" dirty="0">
              <a:solidFill>
                <a:schemeClr val="bg1"/>
              </a:solidFill>
              <a:latin typeface="Tahoma" pitchFamily="34" charset="0"/>
            </a:endParaRPr>
          </a:p>
          <a:p>
            <a:endParaRPr lang="en-US" altLang="en-US" sz="2800" i="1" dirty="0">
              <a:solidFill>
                <a:schemeClr val="tx2"/>
              </a:solidFill>
              <a:latin typeface="Tahoma" pitchFamily="34" charset="0"/>
            </a:endParaRPr>
          </a:p>
          <a:p>
            <a:endParaRPr lang="en-US" altLang="en-US" sz="2800" i="1" dirty="0">
              <a:solidFill>
                <a:schemeClr val="tx2"/>
              </a:solidFill>
              <a:latin typeface="Tahoma" pitchFamily="34" charset="0"/>
            </a:endParaRPr>
          </a:p>
          <a:p>
            <a:endParaRPr lang="en-US" altLang="en-US" sz="2400" b="0" dirty="0">
              <a:latin typeface="Tahoma" pitchFamily="34" charset="0"/>
            </a:endParaRPr>
          </a:p>
          <a:p>
            <a:endParaRPr lang="en-US" altLang="en-US" sz="2400" b="0" dirty="0">
              <a:solidFill>
                <a:schemeClr val="tx2"/>
              </a:solidFill>
              <a:latin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309688" y="2127250"/>
            <a:ext cx="7605712" cy="1911350"/>
          </a:xfrm>
          <a:prstGeom prst="rect">
            <a:avLst/>
          </a:prstGeom>
          <a:noFill/>
          <a:ln>
            <a:noFill/>
          </a:ln>
        </p:spPr>
        <p:txBody>
          <a:bodyPr/>
          <a:lstStyle/>
          <a:p>
            <a:pPr marL="342900" indent="-342900">
              <a:spcBef>
                <a:spcPct val="20000"/>
              </a:spcBef>
              <a:buFontTx/>
              <a:buChar char="•"/>
              <a:defRPr/>
            </a:pPr>
            <a:r>
              <a:rPr lang="en-US" sz="3200" b="0" dirty="0">
                <a:solidFill>
                  <a:schemeClr val="bg1"/>
                </a:solidFill>
                <a:latin typeface="Tahoma" pitchFamily="34" charset="0"/>
              </a:rPr>
              <a:t>Are names spelled correctly? </a:t>
            </a:r>
            <a:r>
              <a:rPr lang="en-US" sz="3200" dirty="0" err="1">
                <a:solidFill>
                  <a:schemeClr val="bg1"/>
                </a:solidFill>
                <a:latin typeface="Tahoma" pitchFamily="34" charset="0"/>
              </a:rPr>
              <a:t>Noe</a:t>
            </a:r>
            <a:r>
              <a:rPr lang="en-US" sz="3200" dirty="0">
                <a:solidFill>
                  <a:schemeClr val="bg1"/>
                </a:solidFill>
                <a:latin typeface="Tahoma" pitchFamily="34" charset="0"/>
              </a:rPr>
              <a:t>, Noah or Noel? Hannah or Hanna?</a:t>
            </a:r>
            <a:r>
              <a:rPr lang="en-US" sz="3200" dirty="0">
                <a:solidFill>
                  <a:schemeClr val="bg1"/>
                </a:solidFill>
                <a:effectLst>
                  <a:outerShdw blurRad="38100" dist="38100" dir="2700000" algn="tl">
                    <a:srgbClr val="000000">
                      <a:alpha val="43137"/>
                    </a:srgbClr>
                  </a:outerShdw>
                </a:effectLst>
                <a:latin typeface="Tahoma" pitchFamily="34" charset="0"/>
              </a:rPr>
              <a:t> </a:t>
            </a:r>
          </a:p>
          <a:p>
            <a:pPr marL="342900" indent="-342900">
              <a:spcBef>
                <a:spcPct val="20000"/>
              </a:spcBef>
              <a:buFontTx/>
              <a:buChar char="•"/>
              <a:defRPr/>
            </a:pPr>
            <a:r>
              <a:rPr lang="en-US" sz="3200" b="0" dirty="0">
                <a:solidFill>
                  <a:schemeClr val="bg1"/>
                </a:solidFill>
                <a:latin typeface="Tahoma" pitchFamily="34" charset="0"/>
              </a:rPr>
              <a:t>Is grade classification included?</a:t>
            </a:r>
          </a:p>
          <a:p>
            <a:pPr marL="342900" indent="-342900">
              <a:spcBef>
                <a:spcPct val="20000"/>
              </a:spcBef>
              <a:buFontTx/>
              <a:buChar char="•"/>
              <a:defRPr/>
            </a:pPr>
            <a:r>
              <a:rPr lang="en-US" sz="3200" b="0" dirty="0">
                <a:solidFill>
                  <a:schemeClr val="bg1"/>
                </a:solidFill>
                <a:latin typeface="Tahoma" pitchFamily="34" charset="0"/>
              </a:rPr>
              <a:t>Have you made sure the caption does not begin with a name?</a:t>
            </a:r>
          </a:p>
          <a:p>
            <a:pPr marL="342900" indent="-342900">
              <a:spcBef>
                <a:spcPct val="20000"/>
              </a:spcBef>
              <a:buFontTx/>
              <a:buChar char="•"/>
              <a:defRPr/>
            </a:pPr>
            <a:r>
              <a:rPr lang="en-US" sz="3200" b="0" dirty="0">
                <a:solidFill>
                  <a:schemeClr val="bg1"/>
                </a:solidFill>
                <a:latin typeface="Tahoma" pitchFamily="34" charset="0"/>
              </a:rPr>
              <a:t>Is there a widow?</a:t>
            </a:r>
          </a:p>
          <a:p>
            <a:pPr marL="342900" indent="-342900">
              <a:spcBef>
                <a:spcPct val="20000"/>
              </a:spcBef>
              <a:buFontTx/>
              <a:buChar char="•"/>
              <a:defRPr/>
            </a:pPr>
            <a:endParaRPr lang="en-US" sz="2800" b="0" dirty="0">
              <a:solidFill>
                <a:schemeClr val="bg1"/>
              </a:solidFill>
              <a:latin typeface="Tahoma" pitchFamily="34" charset="0"/>
            </a:endParaRPr>
          </a:p>
        </p:txBody>
      </p:sp>
      <p:sp>
        <p:nvSpPr>
          <p:cNvPr id="59395" name="Rectangle 3"/>
          <p:cNvSpPr>
            <a:spLocks noChangeArrowheads="1"/>
          </p:cNvSpPr>
          <p:nvPr/>
        </p:nvSpPr>
        <p:spPr bwMode="auto">
          <a:xfrm>
            <a:off x="0" y="3271838"/>
            <a:ext cx="837723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pPr>
            <a:r>
              <a:rPr kumimoji="1" lang="en-US" altLang="en-US" sz="2400" b="0" i="1">
                <a:solidFill>
                  <a:schemeClr val="tx2"/>
                </a:solidFill>
                <a:latin typeface="Tahoma" pitchFamily="34" charset="0"/>
              </a:rPr>
              <a:t>	</a:t>
            </a:r>
            <a:endParaRPr lang="en-US" altLang="en-US" sz="2400" b="0" i="1">
              <a:solidFill>
                <a:srgbClr val="FFFF00"/>
              </a:solidFill>
              <a:latin typeface="Tahoma" pitchFamily="34" charset="0"/>
            </a:endParaRPr>
          </a:p>
          <a:p>
            <a:pPr eaLnBrk="1" hangingPunct="1">
              <a:lnSpc>
                <a:spcPct val="90000"/>
              </a:lnSpc>
            </a:pPr>
            <a:endParaRPr lang="en-US" altLang="en-US" sz="2400" b="0" i="1">
              <a:solidFill>
                <a:schemeClr val="tx2"/>
              </a:solidFill>
              <a:latin typeface="Tahoma" pitchFamily="34" charset="0"/>
            </a:endParaRPr>
          </a:p>
        </p:txBody>
      </p:sp>
      <p:sp>
        <p:nvSpPr>
          <p:cNvPr id="143364" name="Rectangle 4"/>
          <p:cNvSpPr>
            <a:spLocks noChangeArrowheads="1"/>
          </p:cNvSpPr>
          <p:nvPr/>
        </p:nvSpPr>
        <p:spPr bwMode="auto">
          <a:xfrm>
            <a:off x="0" y="1347788"/>
            <a:ext cx="9036050" cy="4810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CHECK DETAILS</a:t>
            </a:r>
            <a:endParaRPr kumimoji="1" lang="en-US" sz="3600" dirty="0">
              <a:solidFill>
                <a:schemeClr val="bg1"/>
              </a:solidFill>
              <a:latin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0" y="685800"/>
            <a:ext cx="9036050" cy="1524000"/>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CREATE A COLLECTION</a:t>
            </a:r>
            <a:br>
              <a:rPr kumimoji="1" lang="en-US" sz="4400" dirty="0">
                <a:solidFill>
                  <a:schemeClr val="bg1"/>
                </a:solidFill>
                <a:latin typeface="Tahoma" pitchFamily="34" charset="0"/>
              </a:rPr>
            </a:br>
            <a:r>
              <a:rPr kumimoji="1" lang="en-US" sz="4400" dirty="0">
                <a:solidFill>
                  <a:schemeClr val="bg1"/>
                </a:solidFill>
                <a:latin typeface="Tahoma" pitchFamily="34" charset="0"/>
              </a:rPr>
              <a:t>CAPTION</a:t>
            </a:r>
            <a:endParaRPr kumimoji="1" lang="en-US" sz="3600" dirty="0">
              <a:solidFill>
                <a:schemeClr val="bg1"/>
              </a:solidFill>
              <a:latin typeface="Tahoma" pitchFamily="34" charset="0"/>
            </a:endParaRPr>
          </a:p>
        </p:txBody>
      </p:sp>
      <p:sp>
        <p:nvSpPr>
          <p:cNvPr id="20" name="Rectangle 19"/>
          <p:cNvSpPr/>
          <p:nvPr/>
        </p:nvSpPr>
        <p:spPr>
          <a:xfrm>
            <a:off x="3200400" y="5105400"/>
            <a:ext cx="990600" cy="636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ahoma" panose="020B0604030504040204" pitchFamily="34" charset="0"/>
            </a:endParaRPr>
          </a:p>
        </p:txBody>
      </p:sp>
      <p:pic>
        <p:nvPicPr>
          <p:cNvPr id="60420" name="Picture 4" descr="McKinney High School 18683_Page_088.jpg"/>
          <p:cNvPicPr>
            <a:picLocks noChangeAspect="1"/>
          </p:cNvPicPr>
          <p:nvPr/>
        </p:nvPicPr>
        <p:blipFill>
          <a:blip r:embed="rId3" cstate="print">
            <a:extLst>
              <a:ext uri="{28A0092B-C50C-407E-A947-70E740481C1C}">
                <a14:useLocalDpi xmlns:a14="http://schemas.microsoft.com/office/drawing/2010/main" val="0"/>
              </a:ext>
            </a:extLst>
          </a:blip>
          <a:srcRect l="11850" t="60001" r="67413" b="27779"/>
          <a:stretch>
            <a:fillRect/>
          </a:stretch>
        </p:blipFill>
        <p:spPr bwMode="auto">
          <a:xfrm>
            <a:off x="3200400" y="42672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McKinney High School 18683_Page_089.jpg"/>
          <p:cNvPicPr>
            <a:picLocks noChangeAspect="1"/>
          </p:cNvPicPr>
          <p:nvPr/>
        </p:nvPicPr>
        <p:blipFill>
          <a:blip r:embed="rId4" cstate="print">
            <a:extLst>
              <a:ext uri="{28A0092B-C50C-407E-A947-70E740481C1C}">
                <a14:useLocalDpi xmlns:a14="http://schemas.microsoft.com/office/drawing/2010/main" val="0"/>
              </a:ext>
            </a:extLst>
          </a:blip>
          <a:srcRect l="45557" t="60001" r="11488" b="18889"/>
          <a:stretch>
            <a:fillRect/>
          </a:stretch>
        </p:blipFill>
        <p:spPr bwMode="auto">
          <a:xfrm>
            <a:off x="5257800" y="3052764"/>
            <a:ext cx="2209800" cy="121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McKinney High School 18683_Page_089.jpg"/>
          <p:cNvPicPr>
            <a:picLocks noChangeAspect="1"/>
          </p:cNvPicPr>
          <p:nvPr/>
        </p:nvPicPr>
        <p:blipFill>
          <a:blip r:embed="rId4" cstate="print">
            <a:extLst>
              <a:ext uri="{28A0092B-C50C-407E-A947-70E740481C1C}">
                <a14:useLocalDpi xmlns:a14="http://schemas.microsoft.com/office/drawing/2010/main" val="0"/>
              </a:ext>
            </a:extLst>
          </a:blip>
          <a:srcRect l="4083" t="61111" r="54443" b="11111"/>
          <a:stretch>
            <a:fillRect/>
          </a:stretch>
        </p:blipFill>
        <p:spPr bwMode="auto">
          <a:xfrm>
            <a:off x="3200400" y="2362200"/>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descr="McKinney High School 18683_Page_088.jpg"/>
          <p:cNvPicPr>
            <a:picLocks noChangeAspect="1"/>
          </p:cNvPicPr>
          <p:nvPr/>
        </p:nvPicPr>
        <p:blipFill>
          <a:blip r:embed="rId3" cstate="print">
            <a:extLst>
              <a:ext uri="{28A0092B-C50C-407E-A947-70E740481C1C}">
                <a14:useLocalDpi xmlns:a14="http://schemas.microsoft.com/office/drawing/2010/main" val="0"/>
              </a:ext>
            </a:extLst>
          </a:blip>
          <a:srcRect l="34068" t="60001" r="2240" b="10001"/>
          <a:stretch>
            <a:fillRect/>
          </a:stretch>
        </p:blipFill>
        <p:spPr bwMode="auto">
          <a:xfrm>
            <a:off x="4191000" y="4267200"/>
            <a:ext cx="3276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10" descr="McKinney High School 18683_Page_088.jpg"/>
          <p:cNvPicPr>
            <a:picLocks noChangeAspect="1"/>
          </p:cNvPicPr>
          <p:nvPr/>
        </p:nvPicPr>
        <p:blipFill>
          <a:blip r:embed="rId3" cstate="print">
            <a:extLst>
              <a:ext uri="{28A0092B-C50C-407E-A947-70E740481C1C}">
                <a14:useLocalDpi xmlns:a14="http://schemas.microsoft.com/office/drawing/2010/main" val="0"/>
              </a:ext>
            </a:extLst>
          </a:blip>
          <a:srcRect l="10368" t="83057" r="67413" b="7777"/>
          <a:stretch>
            <a:fillRect/>
          </a:stretch>
        </p:blipFill>
        <p:spPr bwMode="auto">
          <a:xfrm>
            <a:off x="3200400" y="5791200"/>
            <a:ext cx="9906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3200400" y="4267200"/>
            <a:ext cx="426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0426" name="Picture 13" descr="McKinney High School 18683_Page_088.jpg"/>
          <p:cNvPicPr>
            <a:picLocks noChangeAspect="1"/>
          </p:cNvPicPr>
          <p:nvPr/>
        </p:nvPicPr>
        <p:blipFill>
          <a:blip r:embed="rId3" cstate="print">
            <a:extLst>
              <a:ext uri="{28A0092B-C50C-407E-A947-70E740481C1C}">
                <a14:useLocalDpi xmlns:a14="http://schemas.microsoft.com/office/drawing/2010/main" val="0"/>
              </a:ext>
            </a:extLst>
          </a:blip>
          <a:srcRect l="10368" t="83105" r="67413" b="8485"/>
          <a:stretch>
            <a:fillRect/>
          </a:stretch>
        </p:blipFill>
        <p:spPr bwMode="auto">
          <a:xfrm>
            <a:off x="3208338" y="5295900"/>
            <a:ext cx="982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rot="5400000">
            <a:off x="3772694" y="4685506"/>
            <a:ext cx="838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28" name="TextBox 18"/>
          <p:cNvSpPr txBox="1">
            <a:spLocks noChangeArrowheads="1"/>
          </p:cNvSpPr>
          <p:nvPr/>
        </p:nvSpPr>
        <p:spPr bwMode="auto">
          <a:xfrm>
            <a:off x="3200400" y="50292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b="0">
                <a:solidFill>
                  <a:schemeClr val="bg1"/>
                </a:solidFill>
                <a:latin typeface="Tahoma" pitchFamily="34" charset="0"/>
              </a:rPr>
              <a:t>Mane Event</a:t>
            </a:r>
          </a:p>
        </p:txBody>
      </p:sp>
      <p:pic>
        <p:nvPicPr>
          <p:cNvPr id="60429" name="Picture 21" descr="McKinney High School 18683_Page_088.jpg"/>
          <p:cNvPicPr>
            <a:picLocks noChangeAspect="1"/>
          </p:cNvPicPr>
          <p:nvPr/>
        </p:nvPicPr>
        <p:blipFill>
          <a:blip r:embed="rId5" cstate="print">
            <a:extLst>
              <a:ext uri="{28A0092B-C50C-407E-A947-70E740481C1C}">
                <a14:useLocalDpi xmlns:a14="http://schemas.microsoft.com/office/drawing/2010/main" val="0"/>
              </a:ext>
            </a:extLst>
          </a:blip>
          <a:srcRect l="11276" t="45158" r="68726" b="45200"/>
          <a:stretch>
            <a:fillRect/>
          </a:stretch>
        </p:blipFill>
        <p:spPr bwMode="auto">
          <a:xfrm>
            <a:off x="3505200" y="5297488"/>
            <a:ext cx="685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TextBox 23"/>
          <p:cNvSpPr txBox="1">
            <a:spLocks noChangeArrowheads="1"/>
          </p:cNvSpPr>
          <p:nvPr/>
        </p:nvSpPr>
        <p:spPr bwMode="auto">
          <a:xfrm>
            <a:off x="5105400" y="40354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a:latin typeface="Tahoma" pitchFamily="34" charset="0"/>
              </a:rPr>
              <a:t>1</a:t>
            </a:r>
          </a:p>
        </p:txBody>
      </p:sp>
      <p:sp>
        <p:nvSpPr>
          <p:cNvPr id="37903" name="Rectangle 24"/>
          <p:cNvSpPr>
            <a:spLocks noChangeArrowheads="1"/>
          </p:cNvSpPr>
          <p:nvPr/>
        </p:nvSpPr>
        <p:spPr bwMode="auto">
          <a:xfrm>
            <a:off x="7246938" y="4035425"/>
            <a:ext cx="220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a:latin typeface="Tahoma" pitchFamily="34" charset="0"/>
              </a:rPr>
              <a:t>2</a:t>
            </a:r>
          </a:p>
        </p:txBody>
      </p:sp>
      <p:sp>
        <p:nvSpPr>
          <p:cNvPr id="19" name="TextBox 18"/>
          <p:cNvSpPr txBox="1">
            <a:spLocks noChangeArrowheads="1"/>
          </p:cNvSpPr>
          <p:nvPr/>
        </p:nvSpPr>
        <p:spPr bwMode="auto">
          <a:xfrm>
            <a:off x="3124200" y="2208213"/>
            <a:ext cx="1295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700" b="0" dirty="0">
                <a:solidFill>
                  <a:schemeClr val="bg1"/>
                </a:solidFill>
                <a:latin typeface="Tahoma" panose="020B0604030504040204" pitchFamily="34" charset="0"/>
                <a:ea typeface="Adobe Kaiti Std R" pitchFamily="18" charset="-128"/>
              </a:rPr>
              <a:t>Senior participants</a:t>
            </a:r>
          </a:p>
        </p:txBody>
      </p:sp>
      <p:sp>
        <p:nvSpPr>
          <p:cNvPr id="23" name="TextBox 22"/>
          <p:cNvSpPr txBox="1">
            <a:spLocks noChangeArrowheads="1"/>
          </p:cNvSpPr>
          <p:nvPr/>
        </p:nvSpPr>
        <p:spPr bwMode="auto">
          <a:xfrm>
            <a:off x="4114800" y="6248400"/>
            <a:ext cx="2286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700" b="0" dirty="0">
                <a:solidFill>
                  <a:schemeClr val="bg1"/>
                </a:solidFill>
                <a:latin typeface="Tahoma" panose="020B0604030504040204" pitchFamily="34" charset="0"/>
              </a:rPr>
              <a:t>Noe Garcia (10), Hannah </a:t>
            </a:r>
            <a:r>
              <a:rPr lang="en-US" altLang="en-US" sz="700" b="0" dirty="0" err="1">
                <a:solidFill>
                  <a:schemeClr val="bg1"/>
                </a:solidFill>
                <a:latin typeface="Tahoma" panose="020B0604030504040204" pitchFamily="34" charset="0"/>
              </a:rPr>
              <a:t>Moltz</a:t>
            </a:r>
            <a:r>
              <a:rPr lang="en-US" altLang="en-US" sz="700" b="0" dirty="0">
                <a:solidFill>
                  <a:schemeClr val="bg1"/>
                </a:solidFill>
                <a:latin typeface="Tahoma" panose="020B0604030504040204" pitchFamily="34" charset="0"/>
              </a:rPr>
              <a:t> (11), Adam  Nelson</a:t>
            </a:r>
          </a:p>
        </p:txBody>
      </p:sp>
      <p:sp>
        <p:nvSpPr>
          <p:cNvPr id="24" name="Rectangle 24"/>
          <p:cNvSpPr>
            <a:spLocks noChangeArrowheads="1"/>
          </p:cNvSpPr>
          <p:nvPr/>
        </p:nvSpPr>
        <p:spPr bwMode="auto">
          <a:xfrm>
            <a:off x="7239000" y="6096000"/>
            <a:ext cx="220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a:latin typeface="Tahoma" pitchFamily="34" charset="0"/>
              </a:rPr>
              <a:t>3</a:t>
            </a:r>
          </a:p>
        </p:txBody>
      </p:sp>
      <p:sp>
        <p:nvSpPr>
          <p:cNvPr id="25" name="Rectangle 24"/>
          <p:cNvSpPr>
            <a:spLocks noChangeArrowheads="1"/>
          </p:cNvSpPr>
          <p:nvPr/>
        </p:nvSpPr>
        <p:spPr bwMode="auto">
          <a:xfrm>
            <a:off x="3962400" y="4876800"/>
            <a:ext cx="220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1400">
                <a:latin typeface="Tahoma" pitchFamily="34" charset="0"/>
              </a:rPr>
              <a:t>4</a:t>
            </a:r>
          </a:p>
        </p:txBody>
      </p:sp>
      <p:sp>
        <p:nvSpPr>
          <p:cNvPr id="26" name="TextBox 25"/>
          <p:cNvSpPr txBox="1">
            <a:spLocks noChangeArrowheads="1"/>
          </p:cNvSpPr>
          <p:nvPr/>
        </p:nvSpPr>
        <p:spPr bwMode="auto">
          <a:xfrm>
            <a:off x="228600" y="2362200"/>
            <a:ext cx="278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b="0">
                <a:solidFill>
                  <a:schemeClr val="bg1"/>
                </a:solidFill>
                <a:latin typeface="Tahoma" pitchFamily="34" charset="0"/>
              </a:rPr>
              <a:t>Add simple identifications</a:t>
            </a:r>
          </a:p>
        </p:txBody>
      </p:sp>
      <p:sp>
        <p:nvSpPr>
          <p:cNvPr id="60437" name="TextBox 26"/>
          <p:cNvSpPr txBox="1">
            <a:spLocks noChangeArrowheads="1"/>
          </p:cNvSpPr>
          <p:nvPr/>
        </p:nvSpPr>
        <p:spPr bwMode="auto">
          <a:xfrm>
            <a:off x="1219200" y="51054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b="0">
                <a:solidFill>
                  <a:schemeClr val="bg1"/>
                </a:solidFill>
                <a:latin typeface="Tahoma" pitchFamily="34" charset="0"/>
              </a:rPr>
              <a:t>With a headline, secondary head &amp;  a summary of the event</a:t>
            </a:r>
          </a:p>
        </p:txBody>
      </p:sp>
      <p:sp>
        <p:nvSpPr>
          <p:cNvPr id="28" name="TextBox 27"/>
          <p:cNvSpPr txBox="1">
            <a:spLocks noChangeArrowheads="1"/>
          </p:cNvSpPr>
          <p:nvPr/>
        </p:nvSpPr>
        <p:spPr bwMode="auto">
          <a:xfrm rot="-5400000">
            <a:off x="2005013" y="3938587"/>
            <a:ext cx="2286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700" b="0" dirty="0">
                <a:solidFill>
                  <a:schemeClr val="bg1"/>
                </a:solidFill>
                <a:latin typeface="Tahoma" panose="020B0604030504040204" pitchFamily="34" charset="0"/>
              </a:rPr>
              <a:t>Noe Garcia (10), Hannah </a:t>
            </a:r>
            <a:r>
              <a:rPr lang="en-US" altLang="en-US" sz="700" b="0" dirty="0" err="1">
                <a:solidFill>
                  <a:schemeClr val="bg1"/>
                </a:solidFill>
                <a:latin typeface="Tahoma" panose="020B0604030504040204" pitchFamily="34" charset="0"/>
              </a:rPr>
              <a:t>Moltz</a:t>
            </a:r>
            <a:r>
              <a:rPr lang="en-US" altLang="en-US" sz="700" b="0" dirty="0">
                <a:solidFill>
                  <a:schemeClr val="bg1"/>
                </a:solidFill>
                <a:latin typeface="Tahoma" panose="020B0604030504040204" pitchFamily="34" charset="0"/>
              </a:rPr>
              <a:t> (11), Adam  Nelson</a:t>
            </a:r>
          </a:p>
        </p:txBody>
      </p:sp>
      <p:sp>
        <p:nvSpPr>
          <p:cNvPr id="29" name="TextBox 28"/>
          <p:cNvSpPr txBox="1">
            <a:spLocks noChangeArrowheads="1"/>
          </p:cNvSpPr>
          <p:nvPr/>
        </p:nvSpPr>
        <p:spPr bwMode="auto">
          <a:xfrm>
            <a:off x="685800" y="3429000"/>
            <a:ext cx="1998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b="0">
                <a:solidFill>
                  <a:schemeClr val="bg1"/>
                </a:solidFill>
                <a:latin typeface="Tahoma" pitchFamily="34" charset="0"/>
              </a:rPr>
              <a:t>or</a:t>
            </a:r>
            <a:r>
              <a:rPr lang="en-US" altLang="en-US" b="0">
                <a:latin typeface="Tahoma" pitchFamily="34" charset="0"/>
              </a:rPr>
              <a:t>  </a:t>
            </a:r>
            <a:r>
              <a:rPr lang="en-US" altLang="en-US" b="0">
                <a:solidFill>
                  <a:schemeClr val="bg1"/>
                </a:solidFill>
                <a:latin typeface="Tahoma" pitchFamily="34" charset="0"/>
              </a:rPr>
              <a:t>basic captions</a:t>
            </a:r>
          </a:p>
        </p:txBody>
      </p:sp>
      <p:sp>
        <p:nvSpPr>
          <p:cNvPr id="30" name="TextBox 29"/>
          <p:cNvSpPr txBox="1">
            <a:spLocks noChangeArrowheads="1"/>
          </p:cNvSpPr>
          <p:nvPr/>
        </p:nvSpPr>
        <p:spPr bwMode="auto">
          <a:xfrm>
            <a:off x="5257800" y="2279650"/>
            <a:ext cx="228600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700" dirty="0">
                <a:solidFill>
                  <a:schemeClr val="bg1"/>
                </a:solidFill>
                <a:latin typeface="Tahoma" panose="020B0604030504040204" pitchFamily="34" charset="0"/>
              </a:rPr>
              <a:t>1</a:t>
            </a:r>
            <a:r>
              <a:rPr lang="en-US" altLang="en-US" sz="500" dirty="0">
                <a:solidFill>
                  <a:schemeClr val="bg1"/>
                </a:solidFill>
                <a:latin typeface="Tahoma" panose="020B0604030504040204" pitchFamily="34" charset="0"/>
              </a:rPr>
              <a:t>. Half-shaved, Austin Dunson (12) and Trevor Duggan (11) laugh together.</a:t>
            </a:r>
          </a:p>
          <a:p>
            <a:pPr eaLnBrk="1" hangingPunct="1"/>
            <a:r>
              <a:rPr lang="en-US" altLang="en-US" sz="700" dirty="0">
                <a:solidFill>
                  <a:schemeClr val="bg1"/>
                </a:solidFill>
                <a:latin typeface="Tahoma" panose="020B0604030504040204" pitchFamily="34" charset="0"/>
              </a:rPr>
              <a:t>2</a:t>
            </a:r>
            <a:r>
              <a:rPr lang="en-US" altLang="en-US" sz="500" dirty="0">
                <a:solidFill>
                  <a:schemeClr val="bg1"/>
                </a:solidFill>
                <a:latin typeface="Tahoma" panose="020B0604030504040204" pitchFamily="34" charset="0"/>
              </a:rPr>
              <a:t>. Cancer survivors: Mrs. Norrell, Mr. Lacy, Coach Blackman</a:t>
            </a:r>
          </a:p>
          <a:p>
            <a:pPr eaLnBrk="1" hangingPunct="1"/>
            <a:r>
              <a:rPr lang="en-US" altLang="en-US" sz="700" dirty="0">
                <a:solidFill>
                  <a:schemeClr val="bg1"/>
                </a:solidFill>
                <a:latin typeface="Tahoma" panose="020B0604030504040204" pitchFamily="34" charset="0"/>
              </a:rPr>
              <a:t>3</a:t>
            </a:r>
            <a:r>
              <a:rPr lang="en-US" altLang="en-US" sz="500" dirty="0">
                <a:solidFill>
                  <a:schemeClr val="bg1"/>
                </a:solidFill>
                <a:latin typeface="Tahoma" panose="020B0604030504040204" pitchFamily="34" charset="0"/>
              </a:rPr>
              <a:t>. Noe Garcia (10) braces for a haircut from Hannah </a:t>
            </a:r>
            <a:r>
              <a:rPr lang="en-US" altLang="en-US" sz="500" dirty="0" err="1">
                <a:solidFill>
                  <a:schemeClr val="bg1"/>
                </a:solidFill>
                <a:latin typeface="Tahoma" panose="020B0604030504040204" pitchFamily="34" charset="0"/>
              </a:rPr>
              <a:t>Moltz</a:t>
            </a:r>
            <a:r>
              <a:rPr lang="en-US" altLang="en-US" sz="500" dirty="0">
                <a:solidFill>
                  <a:schemeClr val="bg1"/>
                </a:solidFill>
                <a:latin typeface="Tahoma" panose="020B0604030504040204" pitchFamily="34" charset="0"/>
              </a:rPr>
              <a:t> (11) with Adam Nelson’s help.</a:t>
            </a:r>
            <a:br>
              <a:rPr lang="en-US" altLang="en-US" sz="500" dirty="0">
                <a:solidFill>
                  <a:schemeClr val="bg1"/>
                </a:solidFill>
                <a:latin typeface="Tahoma" panose="020B0604030504040204" pitchFamily="34" charset="0"/>
              </a:rPr>
            </a:br>
            <a:r>
              <a:rPr lang="en-US" altLang="en-US" sz="700" dirty="0">
                <a:solidFill>
                  <a:schemeClr val="bg1"/>
                </a:solidFill>
                <a:latin typeface="Tahoma" panose="020B0604030504040204" pitchFamily="34" charset="0"/>
              </a:rPr>
              <a:t>4</a:t>
            </a:r>
            <a:r>
              <a:rPr lang="en-US" altLang="en-US" sz="500" dirty="0">
                <a:solidFill>
                  <a:schemeClr val="bg1"/>
                </a:solidFill>
                <a:latin typeface="Tahoma" panose="020B0604030504040204" pitchFamily="34" charset="0"/>
              </a:rPr>
              <a:t>. Dylan Nguyen (11) assists Mrs. Hughes shave Mike Farmer’s (12) head.</a:t>
            </a:r>
          </a:p>
          <a:p>
            <a:pPr eaLnBrk="1" hangingPunct="1"/>
            <a:endParaRPr lang="en-US" altLang="en-US" sz="600" dirty="0">
              <a:latin typeface="Tahoma" pitchFamily="34" charset="0"/>
            </a:endParaRPr>
          </a:p>
        </p:txBody>
      </p:sp>
      <p:sp>
        <p:nvSpPr>
          <p:cNvPr id="31" name="TextBox 30"/>
          <p:cNvSpPr txBox="1">
            <a:spLocks noChangeArrowheads="1"/>
          </p:cNvSpPr>
          <p:nvPr/>
        </p:nvSpPr>
        <p:spPr bwMode="auto">
          <a:xfrm>
            <a:off x="5257800" y="2743200"/>
            <a:ext cx="2300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700" b="0" dirty="0">
                <a:solidFill>
                  <a:schemeClr val="bg1"/>
                </a:solidFill>
                <a:latin typeface="Tahoma" panose="020B0604030504040204" pitchFamily="34" charset="0"/>
              </a:rPr>
              <a:t>Cancer survivors-Mrs. Janice Norrell, Mr. Justin Lacy, </a:t>
            </a:r>
            <a:br>
              <a:rPr lang="en-US" altLang="en-US" sz="700" b="0" dirty="0">
                <a:solidFill>
                  <a:schemeClr val="bg1"/>
                </a:solidFill>
                <a:latin typeface="Tahoma" panose="020B0604030504040204" pitchFamily="34" charset="0"/>
              </a:rPr>
            </a:br>
            <a:r>
              <a:rPr lang="en-US" altLang="en-US" sz="700" b="0" dirty="0">
                <a:solidFill>
                  <a:schemeClr val="bg1"/>
                </a:solidFill>
                <a:latin typeface="Tahoma" panose="020B0604030504040204" pitchFamily="34" charset="0"/>
              </a:rPr>
              <a:t>Coach Bruce Blackman</a:t>
            </a:r>
            <a:endParaRPr lang="en-US" altLang="en-US"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30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30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30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3000"/>
                                        <p:tgtEl>
                                          <p:spTgt spid="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3000"/>
                                        <p:tgtEl>
                                          <p:spTgt spid="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902"/>
                                        </p:tgtEl>
                                        <p:attrNameLst>
                                          <p:attrName>style.visibility</p:attrName>
                                        </p:attrNameLst>
                                      </p:cBhvr>
                                      <p:to>
                                        <p:strVal val="visible"/>
                                      </p:to>
                                    </p:set>
                                    <p:animEffect transition="in" filter="fade">
                                      <p:cBhvr>
                                        <p:cTn id="40" dur="3000"/>
                                        <p:tgtEl>
                                          <p:spTgt spid="3790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903"/>
                                        </p:tgtEl>
                                        <p:attrNameLst>
                                          <p:attrName>style.visibility</p:attrName>
                                        </p:attrNameLst>
                                      </p:cBhvr>
                                      <p:to>
                                        <p:strVal val="visible"/>
                                      </p:to>
                                    </p:set>
                                    <p:animEffect transition="in" filter="fade">
                                      <p:cBhvr>
                                        <p:cTn id="43" dur="3000"/>
                                        <p:tgtEl>
                                          <p:spTgt spid="3790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30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3000"/>
                                        <p:tgtEl>
                                          <p:spTgt spid="2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p:bldP spid="37903" grpId="0"/>
      <p:bldP spid="19" grpId="0"/>
      <p:bldP spid="19" grpId="1"/>
      <p:bldP spid="23" grpId="0"/>
      <p:bldP spid="23" grpId="1"/>
      <p:bldP spid="24" grpId="0"/>
      <p:bldP spid="25" grpId="0"/>
      <p:bldP spid="26" grpId="0"/>
      <p:bldP spid="28" grpId="0"/>
      <p:bldP spid="28" grpId="1"/>
      <p:bldP spid="29" grpId="0"/>
      <p:bldP spid="30" grpId="0"/>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914400" y="1905000"/>
            <a:ext cx="7924800" cy="4618037"/>
          </a:xfrm>
          <a:prstGeom prst="rect">
            <a:avLst/>
          </a:prstGeom>
          <a:noFill/>
          <a:ln w="9525">
            <a:noFill/>
            <a:miter lim="800000"/>
            <a:headEnd/>
            <a:tailEnd/>
          </a:ln>
          <a:effectLst/>
        </p:spPr>
        <p:txBody>
          <a:bodyPr/>
          <a:lstStyle/>
          <a:p>
            <a:pPr marL="342900" indent="-342900">
              <a:lnSpc>
                <a:spcPct val="90000"/>
              </a:lnSpc>
              <a:spcBef>
                <a:spcPts val="0"/>
              </a:spcBef>
              <a:spcAft>
                <a:spcPts val="1800"/>
              </a:spcAft>
              <a:buClr>
                <a:schemeClr val="bg1"/>
              </a:buClr>
              <a:buFont typeface="Wingdings" pitchFamily="2" charset="2"/>
              <a:buChar char="§"/>
              <a:defRPr/>
            </a:pPr>
            <a:r>
              <a:rPr lang="en-US" sz="2800" dirty="0">
                <a:solidFill>
                  <a:schemeClr val="bg1"/>
                </a:solidFill>
                <a:latin typeface="Tahoma" pitchFamily="34" charset="0"/>
              </a:rPr>
              <a:t>BASIC</a:t>
            </a:r>
            <a:r>
              <a:rPr lang="en-US" sz="2800" b="0" dirty="0">
                <a:solidFill>
                  <a:schemeClr val="bg1"/>
                </a:solidFill>
                <a:latin typeface="Tahoma" pitchFamily="34" charset="0"/>
              </a:rPr>
              <a:t> – </a:t>
            </a:r>
            <a:r>
              <a:rPr lang="en-US" sz="3200" b="0" dirty="0">
                <a:solidFill>
                  <a:schemeClr val="bg1"/>
                </a:solidFill>
                <a:latin typeface="Tahoma" pitchFamily="34" charset="0"/>
              </a:rPr>
              <a:t>Identifies the moment captured in the picture and written in present tense</a:t>
            </a:r>
            <a:endParaRPr lang="en-US" sz="2800" b="0" dirty="0">
              <a:solidFill>
                <a:schemeClr val="bg1"/>
              </a:solidFill>
              <a:latin typeface="Tahoma" pitchFamily="34" charset="0"/>
            </a:endParaRPr>
          </a:p>
          <a:p>
            <a:pPr marL="342900" indent="-342900">
              <a:lnSpc>
                <a:spcPct val="90000"/>
              </a:lnSpc>
              <a:spcBef>
                <a:spcPts val="0"/>
              </a:spcBef>
              <a:spcAft>
                <a:spcPts val="1800"/>
              </a:spcAft>
              <a:buClr>
                <a:schemeClr val="bg1"/>
              </a:buClr>
              <a:buFont typeface="Wingdings" pitchFamily="2" charset="2"/>
              <a:buChar char="§"/>
              <a:defRPr/>
            </a:pPr>
            <a:r>
              <a:rPr lang="en-US" sz="2800" dirty="0">
                <a:solidFill>
                  <a:schemeClr val="bg1"/>
                </a:solidFill>
                <a:latin typeface="Tahoma" pitchFamily="34" charset="0"/>
              </a:rPr>
              <a:t>EXPANDED</a:t>
            </a:r>
            <a:r>
              <a:rPr lang="en-US" sz="2800" i="1" dirty="0">
                <a:solidFill>
                  <a:schemeClr val="bg1"/>
                </a:solidFill>
                <a:effectLst>
                  <a:outerShdw blurRad="38100" dist="38100" dir="2700000" algn="tl">
                    <a:srgbClr val="C0C0C0"/>
                  </a:outerShdw>
                </a:effectLst>
                <a:latin typeface="Tahoma" pitchFamily="34" charset="0"/>
              </a:rPr>
              <a:t> </a:t>
            </a:r>
            <a:r>
              <a:rPr lang="en-US" sz="2800" b="0" dirty="0">
                <a:solidFill>
                  <a:schemeClr val="bg1"/>
                </a:solidFill>
                <a:latin typeface="Tahoma" pitchFamily="34" charset="0"/>
              </a:rPr>
              <a:t>– </a:t>
            </a:r>
            <a:r>
              <a:rPr lang="en-US" sz="3200" b="0" dirty="0">
                <a:solidFill>
                  <a:schemeClr val="bg1"/>
                </a:solidFill>
                <a:latin typeface="Tahoma" pitchFamily="34" charset="0"/>
              </a:rPr>
              <a:t>Answers 5 Ws &amp; H with background information and quote to personalize information</a:t>
            </a:r>
            <a:endParaRPr lang="en-US" sz="2800" i="1" dirty="0">
              <a:solidFill>
                <a:schemeClr val="bg1"/>
              </a:solidFill>
              <a:latin typeface="Tahoma" pitchFamily="34" charset="0"/>
            </a:endParaRPr>
          </a:p>
          <a:p>
            <a:pPr marL="342900" indent="-342900">
              <a:lnSpc>
                <a:spcPct val="90000"/>
              </a:lnSpc>
              <a:spcBef>
                <a:spcPts val="0"/>
              </a:spcBef>
              <a:spcAft>
                <a:spcPts val="1800"/>
              </a:spcAft>
              <a:buClr>
                <a:schemeClr val="bg1"/>
              </a:buClr>
              <a:buFont typeface="Wingdings" pitchFamily="2" charset="2"/>
              <a:buChar char="§"/>
              <a:defRPr/>
            </a:pPr>
            <a:r>
              <a:rPr lang="en-US" sz="2800" dirty="0">
                <a:solidFill>
                  <a:schemeClr val="bg1"/>
                </a:solidFill>
                <a:latin typeface="Tahoma" pitchFamily="34" charset="0"/>
              </a:rPr>
              <a:t>IDENTIFICATION</a:t>
            </a:r>
            <a:r>
              <a:rPr lang="en-US" sz="2800" b="0" dirty="0">
                <a:solidFill>
                  <a:schemeClr val="bg1"/>
                </a:solidFill>
                <a:latin typeface="Tahoma" pitchFamily="34" charset="0"/>
              </a:rPr>
              <a:t> – </a:t>
            </a:r>
            <a:r>
              <a:rPr lang="en-US" sz="3200" b="0" dirty="0">
                <a:solidFill>
                  <a:schemeClr val="bg1"/>
                </a:solidFill>
                <a:latin typeface="Tahoma" pitchFamily="34" charset="0"/>
              </a:rPr>
              <a:t>Uses person’s first and last name and grade</a:t>
            </a:r>
          </a:p>
        </p:txBody>
      </p:sp>
      <p:sp>
        <p:nvSpPr>
          <p:cNvPr id="4" name="Title 1"/>
          <p:cNvSpPr txBox="1">
            <a:spLocks/>
          </p:cNvSpPr>
          <p:nvPr/>
        </p:nvSpPr>
        <p:spPr bwMode="auto">
          <a:xfrm>
            <a:off x="1219200" y="790575"/>
            <a:ext cx="6784975" cy="885825"/>
          </a:xfrm>
          <a:prstGeom prst="rect">
            <a:avLst/>
          </a:prstGeom>
          <a:noFill/>
          <a:ln w="9525">
            <a:noFill/>
            <a:miter lim="800000"/>
            <a:headEnd/>
            <a:tailEnd/>
          </a:ln>
        </p:spPr>
        <p:txBody>
          <a:bodyPr anchor="b"/>
          <a:lstStyle/>
          <a:p>
            <a:pPr eaLnBrk="0" hangingPunct="0">
              <a:defRPr/>
            </a:pPr>
            <a:r>
              <a:rPr lang="en-US" sz="4400" dirty="0">
                <a:solidFill>
                  <a:schemeClr val="bg1"/>
                </a:solidFill>
                <a:latin typeface="Tahoma" pitchFamily="34" charset="0"/>
                <a:ea typeface="ＭＳ Ｐゴシック" pitchFamily="-107" charset="-128"/>
                <a:cs typeface="Tahoma" pitchFamily="34" charset="0"/>
              </a:rPr>
              <a:t>TYPES OF CAPTIONS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62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62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62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1981200"/>
            <a:ext cx="91440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3200" b="0" dirty="0">
                <a:solidFill>
                  <a:schemeClr val="bg1"/>
                </a:solidFill>
                <a:latin typeface="Tahoma" pitchFamily="34" charset="0"/>
              </a:rPr>
              <a:t>Do not editorialize.</a:t>
            </a:r>
          </a:p>
          <a:p>
            <a:pPr lvl="2" eaLnBrk="1" hangingPunct="1">
              <a:spcBef>
                <a:spcPct val="20000"/>
              </a:spcBef>
              <a:buFontTx/>
              <a:buChar char="•"/>
            </a:pPr>
            <a:r>
              <a:rPr lang="en-US" altLang="en-US" sz="2400" dirty="0">
                <a:solidFill>
                  <a:schemeClr val="bg1"/>
                </a:solidFill>
                <a:latin typeface="Tahoma" pitchFamily="34" charset="0"/>
              </a:rPr>
              <a:t>Go, Team!</a:t>
            </a:r>
          </a:p>
          <a:p>
            <a:pPr lvl="2" eaLnBrk="1" hangingPunct="1">
              <a:spcBef>
                <a:spcPct val="20000"/>
              </a:spcBef>
              <a:buFontTx/>
              <a:buChar char="•"/>
            </a:pPr>
            <a:r>
              <a:rPr lang="en-US" altLang="en-US" sz="2400" dirty="0">
                <a:solidFill>
                  <a:schemeClr val="bg1"/>
                </a:solidFill>
                <a:latin typeface="Tahoma" pitchFamily="34" charset="0"/>
              </a:rPr>
              <a:t>Congratulations, </a:t>
            </a:r>
            <a:r>
              <a:rPr lang="en-US" altLang="en-US" sz="2400" u="sng" dirty="0">
                <a:solidFill>
                  <a:schemeClr val="bg1"/>
                </a:solidFill>
                <a:latin typeface="Tahoma" pitchFamily="34" charset="0"/>
              </a:rPr>
              <a:t>(insert group name here)</a:t>
            </a:r>
          </a:p>
          <a:p>
            <a:pPr lvl="2" eaLnBrk="1" hangingPunct="1">
              <a:spcBef>
                <a:spcPct val="20000"/>
              </a:spcBef>
              <a:buFontTx/>
              <a:buChar char="•"/>
            </a:pPr>
            <a:r>
              <a:rPr lang="en-US" altLang="en-US" sz="2400" dirty="0">
                <a:solidFill>
                  <a:schemeClr val="bg1"/>
                </a:solidFill>
                <a:latin typeface="Tahoma" pitchFamily="34" charset="0"/>
              </a:rPr>
              <a:t>We love our players</a:t>
            </a:r>
          </a:p>
          <a:p>
            <a:pPr lvl="2" eaLnBrk="1" hangingPunct="1">
              <a:spcBef>
                <a:spcPct val="20000"/>
              </a:spcBef>
              <a:buFontTx/>
              <a:buChar char="•"/>
            </a:pPr>
            <a:r>
              <a:rPr lang="en-US" altLang="en-US" sz="2400" dirty="0">
                <a:solidFill>
                  <a:schemeClr val="bg1"/>
                </a:solidFill>
                <a:latin typeface="Tahoma" pitchFamily="34" charset="0"/>
              </a:rPr>
              <a:t>Go out and support the </a:t>
            </a:r>
            <a:r>
              <a:rPr lang="en-US" altLang="en-US" sz="2400" u="sng" dirty="0">
                <a:solidFill>
                  <a:schemeClr val="bg1"/>
                </a:solidFill>
                <a:latin typeface="Tahoma" pitchFamily="34" charset="0"/>
              </a:rPr>
              <a:t>(insert mascot here)</a:t>
            </a:r>
          </a:p>
          <a:p>
            <a:pPr lvl="2" eaLnBrk="1" hangingPunct="1">
              <a:spcBef>
                <a:spcPct val="20000"/>
              </a:spcBef>
              <a:buFontTx/>
              <a:buChar char="•"/>
            </a:pPr>
            <a:r>
              <a:rPr lang="en-US" altLang="en-US" sz="2400" dirty="0">
                <a:solidFill>
                  <a:schemeClr val="bg1"/>
                </a:solidFill>
                <a:latin typeface="Tahoma" pitchFamily="34" charset="0"/>
              </a:rPr>
              <a:t>We have the best (insert group or team name here) ever</a:t>
            </a:r>
          </a:p>
          <a:p>
            <a:pPr eaLnBrk="1" hangingPunct="1">
              <a:spcBef>
                <a:spcPct val="20000"/>
              </a:spcBef>
              <a:buFontTx/>
              <a:buChar char="•"/>
            </a:pPr>
            <a:r>
              <a:rPr lang="en-US" altLang="en-US" sz="3200" b="0" dirty="0">
                <a:solidFill>
                  <a:schemeClr val="bg1"/>
                </a:solidFill>
                <a:latin typeface="Tahoma" pitchFamily="34" charset="0"/>
              </a:rPr>
              <a:t>Avoid clichés or trite wording that describe actions with feelings, such as happily rejoices, jumps with joy, claps with glee, etc.</a:t>
            </a:r>
            <a:endParaRPr lang="en-US" altLang="en-US" sz="3400" b="0" dirty="0">
              <a:solidFill>
                <a:schemeClr val="bg1"/>
              </a:solidFill>
              <a:latin typeface="Tahoma" pitchFamily="34" charset="0"/>
            </a:endParaRPr>
          </a:p>
        </p:txBody>
      </p:sp>
      <p:sp>
        <p:nvSpPr>
          <p:cNvPr id="61443" name="Rectangle 3"/>
          <p:cNvSpPr>
            <a:spLocks noChangeArrowheads="1"/>
          </p:cNvSpPr>
          <p:nvPr/>
        </p:nvSpPr>
        <p:spPr bwMode="auto">
          <a:xfrm>
            <a:off x="0" y="3271838"/>
            <a:ext cx="837723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pPr>
            <a:r>
              <a:rPr kumimoji="1" lang="en-US" altLang="en-US" sz="2400" b="0" i="1">
                <a:solidFill>
                  <a:schemeClr val="tx2"/>
                </a:solidFill>
                <a:latin typeface="Tahoma" pitchFamily="34" charset="0"/>
              </a:rPr>
              <a:t>	</a:t>
            </a:r>
            <a:endParaRPr lang="en-US" altLang="en-US" sz="2400" b="0" i="1">
              <a:solidFill>
                <a:srgbClr val="FFFF00"/>
              </a:solidFill>
              <a:latin typeface="Tahoma" pitchFamily="34" charset="0"/>
            </a:endParaRPr>
          </a:p>
          <a:p>
            <a:pPr eaLnBrk="1" hangingPunct="1">
              <a:lnSpc>
                <a:spcPct val="90000"/>
              </a:lnSpc>
            </a:pPr>
            <a:endParaRPr lang="en-US" altLang="en-US" sz="2400" b="0" i="1">
              <a:solidFill>
                <a:schemeClr val="tx2"/>
              </a:solidFill>
              <a:latin typeface="Tahoma" pitchFamily="34" charset="0"/>
            </a:endParaRPr>
          </a:p>
        </p:txBody>
      </p:sp>
      <p:sp>
        <p:nvSpPr>
          <p:cNvPr id="145412" name="Rectangle 4"/>
          <p:cNvSpPr>
            <a:spLocks noChangeArrowheads="1"/>
          </p:cNvSpPr>
          <p:nvPr/>
        </p:nvSpPr>
        <p:spPr bwMode="auto">
          <a:xfrm>
            <a:off x="0" y="457200"/>
            <a:ext cx="9144000" cy="1524000"/>
          </a:xfrm>
          <a:prstGeom prst="rect">
            <a:avLst/>
          </a:prstGeom>
          <a:noFill/>
          <a:ln w="9525">
            <a:noFill/>
            <a:miter lim="800000"/>
            <a:headEnd/>
            <a:tailEnd/>
          </a:ln>
          <a:effectLst/>
        </p:spPr>
        <p:txBody>
          <a:bodyPr lIns="92075" tIns="46038" rIns="92075" bIns="46038" anchor="b"/>
          <a:lstStyle/>
          <a:p>
            <a:pPr algn="ctr">
              <a:lnSpc>
                <a:spcPts val="4580"/>
              </a:lnSpc>
              <a:defRPr/>
            </a:pPr>
            <a:r>
              <a:rPr kumimoji="1" lang="en-US" sz="4400" dirty="0">
                <a:solidFill>
                  <a:schemeClr val="bg1"/>
                </a:solidFill>
                <a:latin typeface="Tahoma" pitchFamily="34" charset="0"/>
              </a:rPr>
              <a:t>SPORTS</a:t>
            </a:r>
            <a:br>
              <a:rPr kumimoji="1" lang="en-US" sz="4400" dirty="0">
                <a:solidFill>
                  <a:schemeClr val="bg1"/>
                </a:solidFill>
                <a:latin typeface="Tahoma" pitchFamily="34" charset="0"/>
              </a:rPr>
            </a:br>
            <a:r>
              <a:rPr kumimoji="1" lang="en-US" sz="4400" dirty="0">
                <a:solidFill>
                  <a:schemeClr val="bg1"/>
                </a:solidFill>
                <a:latin typeface="Tahoma" pitchFamily="34" charset="0"/>
              </a:rPr>
              <a:t>CAPTION WRITING TIPS</a:t>
            </a:r>
            <a:endParaRPr kumimoji="1" lang="en-US" sz="3600" dirty="0">
              <a:solidFill>
                <a:schemeClr val="bg1"/>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541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54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454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4541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4541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454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3271838"/>
            <a:ext cx="837723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pPr>
            <a:r>
              <a:rPr kumimoji="1" lang="en-US" altLang="en-US" sz="2400" b="0" i="1">
                <a:solidFill>
                  <a:schemeClr val="tx2"/>
                </a:solidFill>
                <a:latin typeface="Tahoma" pitchFamily="34" charset="0"/>
              </a:rPr>
              <a:t>	</a:t>
            </a:r>
            <a:endParaRPr lang="en-US" altLang="en-US" sz="2400" b="0" i="1">
              <a:solidFill>
                <a:srgbClr val="FFFF00"/>
              </a:solidFill>
              <a:latin typeface="Tahoma" pitchFamily="34" charset="0"/>
            </a:endParaRPr>
          </a:p>
          <a:p>
            <a:pPr eaLnBrk="1" hangingPunct="1">
              <a:lnSpc>
                <a:spcPct val="90000"/>
              </a:lnSpc>
            </a:pPr>
            <a:endParaRPr lang="en-US" altLang="en-US" sz="2400" b="0" i="1">
              <a:solidFill>
                <a:schemeClr val="tx2"/>
              </a:solidFill>
              <a:latin typeface="Tahoma" pitchFamily="34" charset="0"/>
            </a:endParaRPr>
          </a:p>
        </p:txBody>
      </p:sp>
      <p:sp>
        <p:nvSpPr>
          <p:cNvPr id="62467" name="Rectangle 4"/>
          <p:cNvSpPr>
            <a:spLocks noChangeArrowheads="1"/>
          </p:cNvSpPr>
          <p:nvPr/>
        </p:nvSpPr>
        <p:spPr bwMode="auto">
          <a:xfrm>
            <a:off x="838200" y="19812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692150" indent="-347663"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spcBef>
                <a:spcPct val="20000"/>
              </a:spcBef>
              <a:buFontTx/>
              <a:buChar char="•"/>
            </a:pPr>
            <a:r>
              <a:rPr lang="en-US" altLang="en-US" sz="2800" b="0" dirty="0">
                <a:solidFill>
                  <a:schemeClr val="bg1"/>
                </a:solidFill>
                <a:latin typeface="Tahoma" pitchFamily="34" charset="0"/>
              </a:rPr>
              <a:t>Check the type of caption that is used in your section (such as sentence or expanded)</a:t>
            </a:r>
          </a:p>
          <a:p>
            <a:pPr eaLnBrk="1" hangingPunct="1">
              <a:lnSpc>
                <a:spcPct val="90000"/>
              </a:lnSpc>
              <a:spcBef>
                <a:spcPct val="20000"/>
              </a:spcBef>
              <a:buFontTx/>
              <a:buChar char="•"/>
            </a:pPr>
            <a:r>
              <a:rPr lang="en-US" altLang="en-US" sz="2800" b="0" dirty="0">
                <a:solidFill>
                  <a:schemeClr val="bg1"/>
                </a:solidFill>
                <a:latin typeface="Tahoma" pitchFamily="34" charset="0"/>
              </a:rPr>
              <a:t>Include the following:</a:t>
            </a:r>
          </a:p>
          <a:p>
            <a:pPr lvl="1" eaLnBrk="1" hangingPunct="1">
              <a:lnSpc>
                <a:spcPct val="90000"/>
              </a:lnSpc>
              <a:spcBef>
                <a:spcPct val="20000"/>
              </a:spcBef>
              <a:buFontTx/>
              <a:buChar char="–"/>
            </a:pPr>
            <a:r>
              <a:rPr lang="en-US" altLang="en-US" sz="2800" b="0" dirty="0">
                <a:solidFill>
                  <a:schemeClr val="bg1"/>
                </a:solidFill>
                <a:latin typeface="Tahoma" pitchFamily="34" charset="0"/>
              </a:rPr>
              <a:t>The play’s outcome (when appropriate)</a:t>
            </a:r>
          </a:p>
          <a:p>
            <a:pPr lvl="1" eaLnBrk="1" hangingPunct="1">
              <a:lnSpc>
                <a:spcPct val="90000"/>
              </a:lnSpc>
              <a:spcBef>
                <a:spcPct val="20000"/>
              </a:spcBef>
              <a:buFontTx/>
              <a:buChar char="–"/>
            </a:pPr>
            <a:r>
              <a:rPr lang="en-US" altLang="en-US" sz="2800" b="0" dirty="0">
                <a:solidFill>
                  <a:schemeClr val="bg1"/>
                </a:solidFill>
                <a:latin typeface="Tahoma" pitchFamily="34" charset="0"/>
              </a:rPr>
              <a:t>The names of all players from all teams in the photo</a:t>
            </a:r>
          </a:p>
          <a:p>
            <a:pPr lvl="1" eaLnBrk="1" hangingPunct="1">
              <a:lnSpc>
                <a:spcPct val="90000"/>
              </a:lnSpc>
              <a:spcBef>
                <a:spcPct val="20000"/>
              </a:spcBef>
              <a:buFontTx/>
              <a:buChar char="–"/>
            </a:pPr>
            <a:r>
              <a:rPr lang="en-US" altLang="en-US" sz="2800" b="0" dirty="0">
                <a:solidFill>
                  <a:schemeClr val="bg1"/>
                </a:solidFill>
                <a:latin typeface="Tahoma" pitchFamily="34" charset="0"/>
              </a:rPr>
              <a:t>Uniform or jersey numbers in parentheses for all players</a:t>
            </a:r>
          </a:p>
        </p:txBody>
      </p:sp>
      <p:sp>
        <p:nvSpPr>
          <p:cNvPr id="62468" name="TextBox 5"/>
          <p:cNvSpPr txBox="1">
            <a:spLocks noChangeArrowheads="1"/>
          </p:cNvSpPr>
          <p:nvPr/>
        </p:nvSpPr>
        <p:spPr bwMode="auto">
          <a:xfrm>
            <a:off x="990600" y="5627688"/>
            <a:ext cx="76962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marL="0" lvl="1" eaLnBrk="1" hangingPunct="1"/>
            <a:r>
              <a:rPr lang="en-US" altLang="en-US" sz="2800" b="0">
                <a:solidFill>
                  <a:schemeClr val="bg1"/>
                </a:solidFill>
                <a:latin typeface="Tahoma" pitchFamily="34" charset="0"/>
              </a:rPr>
              <a:t>•   If you do not have organized sports, cover 	       sports clubs &amp; individual sports.</a:t>
            </a:r>
          </a:p>
          <a:p>
            <a:pPr eaLnBrk="1" hangingPunct="1"/>
            <a:endParaRPr lang="en-US" altLang="en-US">
              <a:latin typeface="Tahoma" pitchFamily="34" charset="0"/>
            </a:endParaRPr>
          </a:p>
        </p:txBody>
      </p:sp>
      <p:sp>
        <p:nvSpPr>
          <p:cNvPr id="7" name="Rectangle 3"/>
          <p:cNvSpPr>
            <a:spLocks noChangeArrowheads="1"/>
          </p:cNvSpPr>
          <p:nvPr/>
        </p:nvSpPr>
        <p:spPr bwMode="auto">
          <a:xfrm>
            <a:off x="-9525" y="1295400"/>
            <a:ext cx="9153525" cy="155575"/>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effectLst>
                  <a:outerShdw blurRad="38100" dist="38100" dir="2700000" algn="tl">
                    <a:srgbClr val="C0C0C0"/>
                  </a:outerShdw>
                </a:effectLst>
                <a:latin typeface="Tahoma" pitchFamily="34" charset="0"/>
              </a:rPr>
              <a:t>CAPTION WRITING TIPS</a:t>
            </a:r>
            <a:endParaRPr kumimoji="1" lang="en-US" sz="3600" dirty="0">
              <a:solidFill>
                <a:schemeClr val="bg1"/>
              </a:solidFill>
              <a:latin typeface="Tahoma" pitchFamily="34" charset="0"/>
            </a:endParaRPr>
          </a:p>
        </p:txBody>
      </p:sp>
      <p:sp>
        <p:nvSpPr>
          <p:cNvPr id="8" name="Rectangle 7"/>
          <p:cNvSpPr>
            <a:spLocks noChangeArrowheads="1"/>
          </p:cNvSpPr>
          <p:nvPr/>
        </p:nvSpPr>
        <p:spPr bwMode="auto">
          <a:xfrm>
            <a:off x="0" y="1755775"/>
            <a:ext cx="9144000" cy="76200"/>
          </a:xfrm>
          <a:prstGeom prst="rect">
            <a:avLst/>
          </a:prstGeom>
          <a:noFill/>
          <a:ln w="9525">
            <a:noFill/>
            <a:miter lim="800000"/>
            <a:headEnd/>
            <a:tailEnd/>
          </a:ln>
          <a:effectLst/>
        </p:spPr>
        <p:txBody>
          <a:bodyPr lIns="92075" tIns="46038" rIns="92075" bIns="46038" anchor="b"/>
          <a:lstStyle/>
          <a:p>
            <a:pPr algn="ctr">
              <a:lnSpc>
                <a:spcPct val="8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Sports captions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3271838"/>
            <a:ext cx="837723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pPr>
            <a:r>
              <a:rPr kumimoji="1" lang="en-US" altLang="en-US" sz="2400" b="0" i="1">
                <a:solidFill>
                  <a:schemeClr val="tx2"/>
                </a:solidFill>
                <a:latin typeface="Tahoma" pitchFamily="34" charset="0"/>
              </a:rPr>
              <a:t>	</a:t>
            </a:r>
            <a:endParaRPr lang="en-US" altLang="en-US" sz="2400" b="0" i="1">
              <a:solidFill>
                <a:srgbClr val="FFFF00"/>
              </a:solidFill>
              <a:latin typeface="Tahoma" pitchFamily="34" charset="0"/>
            </a:endParaRPr>
          </a:p>
          <a:p>
            <a:pPr eaLnBrk="1" hangingPunct="1">
              <a:lnSpc>
                <a:spcPct val="90000"/>
              </a:lnSpc>
            </a:pPr>
            <a:endParaRPr lang="en-US" altLang="en-US" sz="2400" b="0" i="1">
              <a:solidFill>
                <a:schemeClr val="tx2"/>
              </a:solidFill>
              <a:latin typeface="Tahoma" pitchFamily="34" charset="0"/>
            </a:endParaRPr>
          </a:p>
        </p:txBody>
      </p:sp>
      <p:sp>
        <p:nvSpPr>
          <p:cNvPr id="163843" name="Rectangle 3"/>
          <p:cNvSpPr>
            <a:spLocks noChangeArrowheads="1"/>
          </p:cNvSpPr>
          <p:nvPr/>
        </p:nvSpPr>
        <p:spPr bwMode="auto">
          <a:xfrm>
            <a:off x="-9525" y="1444625"/>
            <a:ext cx="9153525" cy="104775"/>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CAPTION WRITING TIPS</a:t>
            </a:r>
            <a:endParaRPr kumimoji="1" lang="en-US" sz="3600" dirty="0">
              <a:solidFill>
                <a:schemeClr val="bg1"/>
              </a:solidFill>
              <a:latin typeface="Tahoma" pitchFamily="34" charset="0"/>
            </a:endParaRPr>
          </a:p>
        </p:txBody>
      </p:sp>
      <p:sp>
        <p:nvSpPr>
          <p:cNvPr id="163847" name="Rectangle 7"/>
          <p:cNvSpPr>
            <a:spLocks noChangeArrowheads="1"/>
          </p:cNvSpPr>
          <p:nvPr/>
        </p:nvSpPr>
        <p:spPr bwMode="auto">
          <a:xfrm>
            <a:off x="0" y="1511300"/>
            <a:ext cx="9144000" cy="469900"/>
          </a:xfrm>
          <a:prstGeom prst="rect">
            <a:avLst/>
          </a:prstGeom>
          <a:noFill/>
          <a:ln w="9525">
            <a:noFill/>
            <a:miter lim="800000"/>
            <a:headEnd/>
            <a:tailEnd/>
          </a:ln>
          <a:effectLst/>
        </p:spPr>
        <p:txBody>
          <a:bodyPr lIns="92075" tIns="46038" rIns="92075" bIns="46038" anchor="b"/>
          <a:lstStyle/>
          <a:p>
            <a:pPr algn="ctr">
              <a:lnSpc>
                <a:spcPct val="8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Sports captions</a:t>
            </a:r>
          </a:p>
        </p:txBody>
      </p:sp>
      <p:sp>
        <p:nvSpPr>
          <p:cNvPr id="63493" name="Text Box 13"/>
          <p:cNvSpPr txBox="1">
            <a:spLocks noChangeArrowheads="1"/>
          </p:cNvSpPr>
          <p:nvPr/>
        </p:nvSpPr>
        <p:spPr bwMode="auto">
          <a:xfrm>
            <a:off x="685800" y="2070100"/>
            <a:ext cx="2987675"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r>
              <a:rPr lang="en-US" altLang="en-US" dirty="0">
                <a:solidFill>
                  <a:schemeClr val="bg1"/>
                </a:solidFill>
                <a:latin typeface="Tahoma" pitchFamily="34" charset="0"/>
              </a:rPr>
              <a:t>UNDEFEATED. </a:t>
            </a:r>
          </a:p>
          <a:p>
            <a:pPr algn="r" eaLnBrk="1" hangingPunct="1"/>
            <a:r>
              <a:rPr lang="en-US" altLang="en-US" sz="1700" b="0" dirty="0">
                <a:solidFill>
                  <a:schemeClr val="bg1"/>
                </a:solidFill>
                <a:latin typeface="Tahoma" pitchFamily="34" charset="0"/>
              </a:rPr>
              <a:t>On the attack in tournament play, Jordan White uses a crossing pass to get the ball to the center of the field. The HJ MacDonald defender, Emily </a:t>
            </a:r>
            <a:r>
              <a:rPr lang="en-US" altLang="en-US" sz="1700" b="0" dirty="0" err="1">
                <a:solidFill>
                  <a:schemeClr val="bg1"/>
                </a:solidFill>
                <a:latin typeface="Tahoma" pitchFamily="34" charset="0"/>
              </a:rPr>
              <a:t>DeFrank</a:t>
            </a:r>
            <a:r>
              <a:rPr lang="en-US" altLang="en-US" sz="1700" b="0" dirty="0">
                <a:solidFill>
                  <a:schemeClr val="bg1"/>
                </a:solidFill>
                <a:latin typeface="Tahoma" pitchFamily="34" charset="0"/>
              </a:rPr>
              <a:t>, tries to steal the ball. The 4-3 game against HJ MacDonald was the closest game of the season. </a:t>
            </a:r>
            <a:r>
              <a:rPr lang="en-US" altLang="en-US" sz="1700" dirty="0">
                <a:solidFill>
                  <a:schemeClr val="bg1"/>
                </a:solidFill>
                <a:latin typeface="Tahoma" pitchFamily="34" charset="0"/>
              </a:rPr>
              <a:t>“</a:t>
            </a:r>
            <a:r>
              <a:rPr lang="en-US" altLang="en-US" sz="1700" b="0" dirty="0">
                <a:solidFill>
                  <a:schemeClr val="bg1"/>
                </a:solidFill>
                <a:latin typeface="Tahoma" pitchFamily="34" charset="0"/>
              </a:rPr>
              <a:t>Nikki Robinson’s hat trick was phenomenal, but every member of the team contributed to this championship,” Dominique Martinez said. </a:t>
            </a:r>
          </a:p>
        </p:txBody>
      </p:sp>
      <p:pic>
        <p:nvPicPr>
          <p:cNvPr id="63494" name="Picture 6" descr="16378_Tucker Creek_Page_57.jpg"/>
          <p:cNvPicPr>
            <a:picLocks noChangeAspect="1"/>
          </p:cNvPicPr>
          <p:nvPr/>
        </p:nvPicPr>
        <p:blipFill>
          <a:blip r:embed="rId3">
            <a:extLst>
              <a:ext uri="{28A0092B-C50C-407E-A947-70E740481C1C}">
                <a14:useLocalDpi xmlns:a14="http://schemas.microsoft.com/office/drawing/2010/main" val="0"/>
              </a:ext>
            </a:extLst>
          </a:blip>
          <a:srcRect t="48889" r="28432" b="2222"/>
          <a:stretch>
            <a:fillRect/>
          </a:stretch>
        </p:blipFill>
        <p:spPr bwMode="auto">
          <a:xfrm>
            <a:off x="3733800" y="2374900"/>
            <a:ext cx="4554538"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3271838"/>
            <a:ext cx="837723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pPr>
            <a:r>
              <a:rPr kumimoji="1" lang="en-US" altLang="en-US" sz="2400" b="0" i="1">
                <a:solidFill>
                  <a:schemeClr val="tx2"/>
                </a:solidFill>
                <a:latin typeface="Tahoma" pitchFamily="34" charset="0"/>
              </a:rPr>
              <a:t>	</a:t>
            </a:r>
            <a:endParaRPr lang="en-US" altLang="en-US" sz="2400" b="0" i="1">
              <a:solidFill>
                <a:srgbClr val="FFFF00"/>
              </a:solidFill>
              <a:latin typeface="Tahoma" pitchFamily="34" charset="0"/>
            </a:endParaRPr>
          </a:p>
          <a:p>
            <a:pPr eaLnBrk="1" hangingPunct="1">
              <a:lnSpc>
                <a:spcPct val="90000"/>
              </a:lnSpc>
            </a:pPr>
            <a:endParaRPr lang="en-US" altLang="en-US" sz="2400" b="0" i="1">
              <a:solidFill>
                <a:schemeClr val="tx2"/>
              </a:solidFill>
              <a:latin typeface="Tahoma" pitchFamily="34" charset="0"/>
            </a:endParaRPr>
          </a:p>
        </p:txBody>
      </p:sp>
      <p:sp>
        <p:nvSpPr>
          <p:cNvPr id="64515" name="Rectangle 4"/>
          <p:cNvSpPr>
            <a:spLocks noChangeArrowheads="1"/>
          </p:cNvSpPr>
          <p:nvPr/>
        </p:nvSpPr>
        <p:spPr bwMode="auto">
          <a:xfrm>
            <a:off x="762000" y="2293938"/>
            <a:ext cx="7735888"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692150" indent="-347663"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spcBef>
                <a:spcPct val="20000"/>
              </a:spcBef>
              <a:buFontTx/>
              <a:buChar char="•"/>
            </a:pPr>
            <a:r>
              <a:rPr lang="en-US" altLang="en-US" sz="3200" b="0" dirty="0">
                <a:solidFill>
                  <a:schemeClr val="bg1"/>
                </a:solidFill>
                <a:latin typeface="Tahoma" pitchFamily="34" charset="0"/>
              </a:rPr>
              <a:t>In secondary information include:</a:t>
            </a:r>
          </a:p>
          <a:p>
            <a:pPr eaLnBrk="1" hangingPunct="1">
              <a:lnSpc>
                <a:spcPct val="90000"/>
              </a:lnSpc>
              <a:spcBef>
                <a:spcPct val="20000"/>
              </a:spcBef>
              <a:buFontTx/>
              <a:buChar char="•"/>
            </a:pPr>
            <a:endParaRPr lang="en-US" altLang="en-US" sz="3200" b="0" dirty="0">
              <a:solidFill>
                <a:schemeClr val="bg1"/>
              </a:solidFill>
              <a:latin typeface="Tahoma" pitchFamily="34" charset="0"/>
            </a:endParaRPr>
          </a:p>
          <a:p>
            <a:pPr lvl="1" eaLnBrk="1" hangingPunct="1">
              <a:lnSpc>
                <a:spcPct val="90000"/>
              </a:lnSpc>
              <a:spcBef>
                <a:spcPct val="20000"/>
              </a:spcBef>
              <a:buFontTx/>
              <a:buChar char="–"/>
            </a:pPr>
            <a:r>
              <a:rPr lang="en-US" altLang="en-US" sz="3200" b="0" dirty="0">
                <a:solidFill>
                  <a:schemeClr val="bg1"/>
                </a:solidFill>
                <a:latin typeface="Tahoma" pitchFamily="34" charset="0"/>
              </a:rPr>
              <a:t>Statistics about the team, the player, the season and previous games played against the opponent, etc.</a:t>
            </a:r>
          </a:p>
          <a:p>
            <a:pPr lvl="1" eaLnBrk="1" hangingPunct="1">
              <a:lnSpc>
                <a:spcPct val="90000"/>
              </a:lnSpc>
              <a:spcBef>
                <a:spcPct val="20000"/>
              </a:spcBef>
            </a:pPr>
            <a:endParaRPr lang="en-US" altLang="en-US" sz="3200" b="0" dirty="0">
              <a:solidFill>
                <a:schemeClr val="bg1"/>
              </a:solidFill>
              <a:latin typeface="Tahoma" pitchFamily="34" charset="0"/>
            </a:endParaRPr>
          </a:p>
          <a:p>
            <a:pPr lvl="1" eaLnBrk="1" hangingPunct="1">
              <a:lnSpc>
                <a:spcPct val="90000"/>
              </a:lnSpc>
              <a:spcBef>
                <a:spcPct val="20000"/>
              </a:spcBef>
              <a:buFontTx/>
              <a:buChar char="–"/>
            </a:pPr>
            <a:r>
              <a:rPr lang="en-US" altLang="en-US" sz="3200" b="0" dirty="0">
                <a:solidFill>
                  <a:schemeClr val="bg1"/>
                </a:solidFill>
                <a:latin typeface="Tahoma" pitchFamily="34" charset="0"/>
              </a:rPr>
              <a:t>Avoid relating the final score.</a:t>
            </a:r>
          </a:p>
        </p:txBody>
      </p:sp>
      <p:sp>
        <p:nvSpPr>
          <p:cNvPr id="6" name="Rectangle 3"/>
          <p:cNvSpPr>
            <a:spLocks noChangeArrowheads="1"/>
          </p:cNvSpPr>
          <p:nvPr/>
        </p:nvSpPr>
        <p:spPr bwMode="auto">
          <a:xfrm>
            <a:off x="-9525" y="1444625"/>
            <a:ext cx="9153525" cy="155575"/>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CAPTION WRITING TIPS</a:t>
            </a:r>
            <a:endParaRPr kumimoji="1" lang="en-US" sz="3600" dirty="0">
              <a:solidFill>
                <a:schemeClr val="bg1"/>
              </a:solidFill>
              <a:latin typeface="Tahoma" pitchFamily="34" charset="0"/>
            </a:endParaRPr>
          </a:p>
        </p:txBody>
      </p:sp>
      <p:sp>
        <p:nvSpPr>
          <p:cNvPr id="7" name="Rectangle 7"/>
          <p:cNvSpPr>
            <a:spLocks noChangeArrowheads="1"/>
          </p:cNvSpPr>
          <p:nvPr/>
        </p:nvSpPr>
        <p:spPr bwMode="auto">
          <a:xfrm>
            <a:off x="0" y="1828800"/>
            <a:ext cx="9144000" cy="76200"/>
          </a:xfrm>
          <a:prstGeom prst="rect">
            <a:avLst/>
          </a:prstGeom>
          <a:noFill/>
          <a:ln w="9525">
            <a:noFill/>
            <a:miter lim="800000"/>
            <a:headEnd/>
            <a:tailEnd/>
          </a:ln>
          <a:effectLst/>
        </p:spPr>
        <p:txBody>
          <a:bodyPr lIns="92075" tIns="46038" rIns="92075" bIns="46038" anchor="b"/>
          <a:lstStyle/>
          <a:p>
            <a:pPr algn="ctr">
              <a:lnSpc>
                <a:spcPct val="8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Sports captions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855663"/>
            <a:ext cx="9144000" cy="515937"/>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CAPTION TIPS</a:t>
            </a:r>
            <a:endParaRPr kumimoji="1" lang="en-US" sz="3600" dirty="0">
              <a:solidFill>
                <a:schemeClr val="bg1"/>
              </a:solidFill>
              <a:latin typeface="Tahoma" pitchFamily="34" charset="0"/>
            </a:endParaRPr>
          </a:p>
        </p:txBody>
      </p:sp>
      <p:sp>
        <p:nvSpPr>
          <p:cNvPr id="151555" name="Rectangle 3"/>
          <p:cNvSpPr>
            <a:spLocks noChangeArrowheads="1"/>
          </p:cNvSpPr>
          <p:nvPr/>
        </p:nvSpPr>
        <p:spPr bwMode="auto">
          <a:xfrm>
            <a:off x="0" y="1397000"/>
            <a:ext cx="9144000" cy="355600"/>
          </a:xfrm>
          <a:prstGeom prst="rect">
            <a:avLst/>
          </a:prstGeom>
          <a:noFill/>
          <a:ln w="9525">
            <a:noFill/>
            <a:miter lim="800000"/>
            <a:headEnd/>
            <a:tailEnd/>
          </a:ln>
          <a:effectLst/>
        </p:spPr>
        <p:txBody>
          <a:bodyPr lIns="92075" tIns="46038" rIns="92075" bIns="46038" anchor="b"/>
          <a:lstStyle/>
          <a:p>
            <a:pPr algn="ctr">
              <a:lnSpc>
                <a:spcPct val="8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Group photo </a:t>
            </a:r>
            <a:r>
              <a:rPr lang="en-US" sz="3600" dirty="0" err="1">
                <a:solidFill>
                  <a:srgbClr val="00B0F0"/>
                </a:solidFill>
                <a:effectLst>
                  <a:outerShdw blurRad="38100" dist="38100" dir="2700000" algn="tl">
                    <a:srgbClr val="000000">
                      <a:alpha val="43137"/>
                    </a:srgbClr>
                  </a:outerShdw>
                </a:effectLst>
                <a:latin typeface="Tahoma" pitchFamily="34" charset="0"/>
                <a:ea typeface="MS PGothic" pitchFamily="34" charset="-128"/>
              </a:rPr>
              <a:t>idents</a:t>
            </a:r>
            <a:endPar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endParaRPr>
          </a:p>
        </p:txBody>
      </p:sp>
      <p:sp>
        <p:nvSpPr>
          <p:cNvPr id="65540" name="Rectangle 4"/>
          <p:cNvSpPr>
            <a:spLocks noChangeArrowheads="1"/>
          </p:cNvSpPr>
          <p:nvPr/>
        </p:nvSpPr>
        <p:spPr bwMode="auto">
          <a:xfrm>
            <a:off x="404813" y="1978148"/>
            <a:ext cx="411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2600" b="0" dirty="0">
                <a:solidFill>
                  <a:schemeClr val="bg1"/>
                </a:solidFill>
                <a:latin typeface="Tahoma" pitchFamily="34" charset="0"/>
              </a:rPr>
              <a:t>Identify the group</a:t>
            </a:r>
          </a:p>
          <a:p>
            <a:pPr eaLnBrk="1" hangingPunct="1">
              <a:spcBef>
                <a:spcPct val="20000"/>
              </a:spcBef>
              <a:buFontTx/>
              <a:buChar char="•"/>
            </a:pPr>
            <a:r>
              <a:rPr lang="en-US" altLang="en-US" sz="2600" b="0" dirty="0">
                <a:solidFill>
                  <a:schemeClr val="bg1"/>
                </a:solidFill>
                <a:latin typeface="Tahoma" pitchFamily="34" charset="0"/>
              </a:rPr>
              <a:t>Start from the front row and work left to right</a:t>
            </a:r>
          </a:p>
          <a:p>
            <a:pPr eaLnBrk="1" hangingPunct="1">
              <a:spcBef>
                <a:spcPct val="20000"/>
              </a:spcBef>
              <a:buFontTx/>
              <a:buChar char="•"/>
            </a:pPr>
            <a:r>
              <a:rPr lang="en-US" altLang="en-US" sz="2600" b="0" dirty="0">
                <a:solidFill>
                  <a:schemeClr val="bg1"/>
                </a:solidFill>
                <a:latin typeface="Tahoma" pitchFamily="34" charset="0"/>
              </a:rPr>
              <a:t>Label each row as front row, second row,… back row</a:t>
            </a:r>
          </a:p>
          <a:p>
            <a:pPr eaLnBrk="1" hangingPunct="1">
              <a:spcBef>
                <a:spcPct val="20000"/>
              </a:spcBef>
              <a:buFontTx/>
              <a:buChar char="•"/>
            </a:pPr>
            <a:r>
              <a:rPr lang="en-US" altLang="en-US" sz="2600" b="0" dirty="0">
                <a:solidFill>
                  <a:schemeClr val="bg1"/>
                </a:solidFill>
                <a:latin typeface="Tahoma" pitchFamily="34" charset="0"/>
              </a:rPr>
              <a:t>Identify people with special titles by placing the title in parenthesis after the person’s name</a:t>
            </a:r>
          </a:p>
        </p:txBody>
      </p:sp>
      <p:sp>
        <p:nvSpPr>
          <p:cNvPr id="65541" name="Rectangle 5"/>
          <p:cNvSpPr>
            <a:spLocks noChangeArrowheads="1"/>
          </p:cNvSpPr>
          <p:nvPr/>
        </p:nvSpPr>
        <p:spPr bwMode="auto">
          <a:xfrm>
            <a:off x="4953000" y="1978148"/>
            <a:ext cx="30765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90000"/>
              </a:lnSpc>
              <a:spcBef>
                <a:spcPct val="20000"/>
              </a:spcBef>
            </a:pPr>
            <a:r>
              <a:rPr lang="en-US" altLang="en-US" sz="2400" b="0" dirty="0">
                <a:solidFill>
                  <a:schemeClr val="bg1"/>
                </a:solidFill>
                <a:latin typeface="Tahoma" pitchFamily="34" charset="0"/>
              </a:rPr>
              <a:t>Example</a:t>
            </a:r>
          </a:p>
          <a:p>
            <a:pPr eaLnBrk="1" hangingPunct="1">
              <a:lnSpc>
                <a:spcPct val="90000"/>
              </a:lnSpc>
              <a:spcBef>
                <a:spcPct val="20000"/>
              </a:spcBef>
            </a:pPr>
            <a:endParaRPr lang="en-US" altLang="en-US" sz="2400" b="0" dirty="0">
              <a:solidFill>
                <a:schemeClr val="folHlink"/>
              </a:solidFill>
              <a:latin typeface="Tahoma" pitchFamily="34" charset="0"/>
            </a:endParaRPr>
          </a:p>
          <a:p>
            <a:pPr eaLnBrk="1" hangingPunct="1">
              <a:lnSpc>
                <a:spcPct val="90000"/>
              </a:lnSpc>
              <a:spcBef>
                <a:spcPct val="20000"/>
              </a:spcBef>
            </a:pPr>
            <a:endParaRPr lang="en-US" altLang="en-US" sz="2400" b="0" dirty="0">
              <a:solidFill>
                <a:schemeClr val="folHlink"/>
              </a:solidFill>
              <a:latin typeface="Tahoma" pitchFamily="34" charset="0"/>
            </a:endParaRPr>
          </a:p>
        </p:txBody>
      </p:sp>
      <p:sp>
        <p:nvSpPr>
          <p:cNvPr id="65542" name="Rectangle 6"/>
          <p:cNvSpPr>
            <a:spLocks noChangeArrowheads="1"/>
          </p:cNvSpPr>
          <p:nvPr/>
        </p:nvSpPr>
        <p:spPr bwMode="auto">
          <a:xfrm>
            <a:off x="4548188" y="2527300"/>
            <a:ext cx="4787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2400" dirty="0">
                <a:solidFill>
                  <a:schemeClr val="bg1"/>
                </a:solidFill>
                <a:latin typeface="Tahoma" pitchFamily="34" charset="0"/>
              </a:rPr>
              <a:t>Science Club: </a:t>
            </a:r>
            <a:r>
              <a:rPr lang="en-US" altLang="en-US" sz="2400" b="0" i="1" dirty="0">
                <a:solidFill>
                  <a:schemeClr val="bg1"/>
                </a:solidFill>
                <a:latin typeface="Tahoma" pitchFamily="34" charset="0"/>
              </a:rPr>
              <a:t>Front Row- </a:t>
            </a:r>
            <a:r>
              <a:rPr lang="en-US" altLang="en-US" sz="2400" b="0" dirty="0">
                <a:solidFill>
                  <a:schemeClr val="bg1"/>
                </a:solidFill>
                <a:latin typeface="Tahoma" pitchFamily="34" charset="0"/>
              </a:rPr>
              <a:t>Gina </a:t>
            </a:r>
            <a:r>
              <a:rPr lang="en-US" altLang="en-US" sz="2400" b="0" dirty="0" err="1">
                <a:solidFill>
                  <a:schemeClr val="bg1"/>
                </a:solidFill>
                <a:latin typeface="Tahoma" pitchFamily="34" charset="0"/>
              </a:rPr>
              <a:t>DeLaCruz</a:t>
            </a:r>
            <a:r>
              <a:rPr lang="en-US" altLang="en-US" sz="2400" b="0" dirty="0">
                <a:solidFill>
                  <a:schemeClr val="bg1"/>
                </a:solidFill>
                <a:latin typeface="Tahoma" pitchFamily="34" charset="0"/>
              </a:rPr>
              <a:t> (adviser), Matt James; </a:t>
            </a:r>
            <a:r>
              <a:rPr lang="en-US" altLang="en-US" sz="2400" b="0" i="1" dirty="0">
                <a:solidFill>
                  <a:schemeClr val="bg1"/>
                </a:solidFill>
                <a:latin typeface="Tahoma" pitchFamily="34" charset="0"/>
              </a:rPr>
              <a:t>Second Row- </a:t>
            </a:r>
            <a:r>
              <a:rPr lang="en-US" altLang="en-US" sz="2400" b="0" dirty="0" err="1">
                <a:solidFill>
                  <a:schemeClr val="bg1"/>
                </a:solidFill>
                <a:latin typeface="Tahoma" pitchFamily="34" charset="0"/>
              </a:rPr>
              <a:t>Ferra</a:t>
            </a:r>
            <a:r>
              <a:rPr lang="en-US" altLang="en-US" sz="2400" b="0" dirty="0">
                <a:solidFill>
                  <a:schemeClr val="bg1"/>
                </a:solidFill>
                <a:latin typeface="Tahoma" pitchFamily="34" charset="0"/>
              </a:rPr>
              <a:t> </a:t>
            </a:r>
            <a:r>
              <a:rPr lang="en-US" altLang="en-US" sz="2400" b="0" dirty="0" err="1">
                <a:solidFill>
                  <a:schemeClr val="bg1"/>
                </a:solidFill>
                <a:latin typeface="Tahoma" pitchFamily="34" charset="0"/>
              </a:rPr>
              <a:t>McKinzey</a:t>
            </a:r>
            <a:r>
              <a:rPr lang="en-US" altLang="en-US" sz="2400" b="0" dirty="0">
                <a:solidFill>
                  <a:schemeClr val="bg1"/>
                </a:solidFill>
                <a:latin typeface="Tahoma" pitchFamily="34" charset="0"/>
              </a:rPr>
              <a:t>, Tina Marks, J.J. Timmons; </a:t>
            </a:r>
            <a:r>
              <a:rPr lang="en-US" altLang="en-US" sz="2400" b="0" i="1" dirty="0">
                <a:solidFill>
                  <a:schemeClr val="bg1"/>
                </a:solidFill>
                <a:latin typeface="Tahoma" pitchFamily="34" charset="0"/>
              </a:rPr>
              <a:t>Back Row-</a:t>
            </a:r>
            <a:r>
              <a:rPr lang="en-US" altLang="en-US" sz="2400" b="0" dirty="0">
                <a:solidFill>
                  <a:schemeClr val="bg1"/>
                </a:solidFill>
                <a:latin typeface="Tahoma" pitchFamily="34" charset="0"/>
              </a:rPr>
              <a:t> Hannah Dims, Yolanda </a:t>
            </a:r>
            <a:r>
              <a:rPr lang="en-US" altLang="en-US" sz="2400" b="0" dirty="0" err="1">
                <a:solidFill>
                  <a:schemeClr val="bg1"/>
                </a:solidFill>
                <a:latin typeface="Tahoma" pitchFamily="34" charset="0"/>
              </a:rPr>
              <a:t>Gulickson</a:t>
            </a:r>
            <a:r>
              <a:rPr lang="en-US" altLang="en-US" sz="2400" b="0" dirty="0">
                <a:solidFill>
                  <a:schemeClr val="bg1"/>
                </a:solidFill>
                <a:latin typeface="Tahoma" pitchFamily="34" charset="0"/>
              </a:rPr>
              <a:t>.</a:t>
            </a:r>
          </a:p>
        </p:txBody>
      </p:sp>
      <p:sp>
        <p:nvSpPr>
          <p:cNvPr id="65543" name="Line 7"/>
          <p:cNvSpPr>
            <a:spLocks noChangeShapeType="1"/>
          </p:cNvSpPr>
          <p:nvPr/>
        </p:nvSpPr>
        <p:spPr bwMode="auto">
          <a:xfrm>
            <a:off x="4519613" y="1828800"/>
            <a:ext cx="0" cy="4724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Tahoma" panose="020B0604030504040204" pitchFamily="34" charset="0"/>
            </a:endParaRPr>
          </a:p>
        </p:txBody>
      </p:sp>
      <p:sp>
        <p:nvSpPr>
          <p:cNvPr id="151560" name="Line 8"/>
          <p:cNvSpPr>
            <a:spLocks noChangeShapeType="1"/>
          </p:cNvSpPr>
          <p:nvPr/>
        </p:nvSpPr>
        <p:spPr bwMode="auto">
          <a:xfrm flipV="1">
            <a:off x="5160963" y="2881313"/>
            <a:ext cx="588962" cy="22542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Tahoma" panose="020B0604030504040204" pitchFamily="34" charset="0"/>
            </a:endParaRPr>
          </a:p>
        </p:txBody>
      </p:sp>
      <p:sp>
        <p:nvSpPr>
          <p:cNvPr id="151561" name="Line 9"/>
          <p:cNvSpPr>
            <a:spLocks noChangeShapeType="1"/>
          </p:cNvSpPr>
          <p:nvPr/>
        </p:nvSpPr>
        <p:spPr bwMode="auto">
          <a:xfrm flipV="1">
            <a:off x="6977063" y="2830513"/>
            <a:ext cx="287337" cy="260508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Tahoma" panose="020B0604030504040204" pitchFamily="34" charset="0"/>
            </a:endParaRPr>
          </a:p>
        </p:txBody>
      </p:sp>
      <p:sp>
        <p:nvSpPr>
          <p:cNvPr id="151562" name="Text Box 10"/>
          <p:cNvSpPr txBox="1">
            <a:spLocks noChangeArrowheads="1"/>
          </p:cNvSpPr>
          <p:nvPr/>
        </p:nvSpPr>
        <p:spPr bwMode="auto">
          <a:xfrm>
            <a:off x="4768850" y="5006975"/>
            <a:ext cx="4090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2400" b="0" i="1" dirty="0">
                <a:solidFill>
                  <a:schemeClr val="bg1"/>
                </a:solidFill>
                <a:latin typeface="Tahoma" panose="020B0604030504040204" pitchFamily="34" charset="0"/>
              </a:rPr>
              <a:t>Note the use of bold face for club name, italics for the row designations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animBg="1"/>
      <p:bldP spid="151561" grpId="0" animBg="1"/>
      <p:bldP spid="15156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aption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82737"/>
            <a:ext cx="77724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1066800"/>
            <a:ext cx="9004300" cy="387350"/>
          </a:xfrm>
          <a:prstGeom prst="rect">
            <a:avLst/>
          </a:prstGeom>
          <a:noFill/>
          <a:ln w="9525">
            <a:noFill/>
            <a:miter lim="800000"/>
            <a:headEnd/>
            <a:tailEnd/>
          </a:ln>
          <a:effectLst/>
        </p:spPr>
        <p:txBody>
          <a:bodyPr lIns="92075" tIns="46038" rIns="92075" bIns="46038" anchor="b"/>
          <a:lstStyle/>
          <a:p>
            <a:pPr algn="ctr" eaLnBrk="0" hangingPunct="0">
              <a:defRPr/>
            </a:pPr>
            <a:r>
              <a:rPr lang="en-US" sz="4400" dirty="0">
                <a:solidFill>
                  <a:schemeClr val="bg1"/>
                </a:solidFill>
                <a:latin typeface="Tahoma" pitchFamily="34" charset="0"/>
              </a:rPr>
              <a:t>CAPTION DESIGN</a:t>
            </a:r>
            <a:endParaRPr lang="en-US" sz="3600" dirty="0">
              <a:solidFill>
                <a:schemeClr val="bg1"/>
              </a:solidFill>
              <a:latin typeface="Tahoma"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0" y="5867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lnSpc>
                <a:spcPct val="90000"/>
              </a:lnSpc>
              <a:spcBef>
                <a:spcPct val="20000"/>
              </a:spcBef>
            </a:pPr>
            <a:r>
              <a:rPr lang="en-US" altLang="en-US" sz="3200" b="0" dirty="0">
                <a:solidFill>
                  <a:schemeClr val="bg1"/>
                </a:solidFill>
                <a:latin typeface="Tahoma" pitchFamily="34" charset="0"/>
              </a:rPr>
              <a:t>Consider photo credits.</a:t>
            </a:r>
          </a:p>
          <a:p>
            <a:pPr eaLnBrk="1" hangingPunct="1">
              <a:lnSpc>
                <a:spcPct val="90000"/>
              </a:lnSpc>
              <a:spcBef>
                <a:spcPct val="20000"/>
              </a:spcBef>
            </a:pPr>
            <a:endParaRPr lang="en-US" altLang="en-US" sz="3200" b="0" dirty="0">
              <a:solidFill>
                <a:schemeClr val="bg1"/>
              </a:solidFill>
              <a:latin typeface="Tahoma" pitchFamily="34" charset="0"/>
            </a:endParaRPr>
          </a:p>
          <a:p>
            <a:pPr eaLnBrk="1" hangingPunct="1">
              <a:lnSpc>
                <a:spcPct val="90000"/>
              </a:lnSpc>
              <a:spcBef>
                <a:spcPct val="20000"/>
              </a:spcBef>
            </a:pPr>
            <a:endParaRPr lang="en-US" altLang="en-US" sz="2000" b="0" dirty="0">
              <a:solidFill>
                <a:schemeClr val="bg1"/>
              </a:solidFill>
              <a:latin typeface="Tahoma" pitchFamily="34" charset="0"/>
            </a:endParaRPr>
          </a:p>
        </p:txBody>
      </p:sp>
      <p:sp>
        <p:nvSpPr>
          <p:cNvPr id="67587" name="Rectangle 5"/>
          <p:cNvSpPr>
            <a:spLocks noChangeArrowheads="1"/>
          </p:cNvSpPr>
          <p:nvPr/>
        </p:nvSpPr>
        <p:spPr bwMode="auto">
          <a:xfrm>
            <a:off x="4600575" y="3540125"/>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en-US" altLang="en-US" sz="900" b="0" i="1">
                <a:solidFill>
                  <a:schemeClr val="bg1"/>
                </a:solidFill>
                <a:latin typeface="Tahoma" pitchFamily="34" charset="0"/>
              </a:rPr>
              <a:t>photo by Justin Black</a:t>
            </a:r>
          </a:p>
        </p:txBody>
      </p:sp>
      <p:sp>
        <p:nvSpPr>
          <p:cNvPr id="67588" name="Rectangle 6"/>
          <p:cNvSpPr>
            <a:spLocks noChangeArrowheads="1"/>
          </p:cNvSpPr>
          <p:nvPr/>
        </p:nvSpPr>
        <p:spPr bwMode="auto">
          <a:xfrm rot="-5400000">
            <a:off x="3089275" y="2854325"/>
            <a:ext cx="1743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900" b="0" i="1">
                <a:solidFill>
                  <a:schemeClr val="bg1"/>
                </a:solidFill>
                <a:latin typeface="Tahoma" pitchFamily="34" charset="0"/>
              </a:rPr>
              <a:t>photo by Justin Black</a:t>
            </a:r>
            <a:endParaRPr lang="en-US" altLang="en-US" sz="2000" b="0" i="1">
              <a:solidFill>
                <a:schemeClr val="bg1"/>
              </a:solidFill>
              <a:latin typeface="Tahoma" pitchFamily="34" charset="0"/>
            </a:endParaRPr>
          </a:p>
        </p:txBody>
      </p:sp>
      <p:sp>
        <p:nvSpPr>
          <p:cNvPr id="67589" name="Rectangle 7"/>
          <p:cNvSpPr>
            <a:spLocks noChangeArrowheads="1"/>
          </p:cNvSpPr>
          <p:nvPr/>
        </p:nvSpPr>
        <p:spPr bwMode="auto">
          <a:xfrm>
            <a:off x="3962400" y="3902075"/>
            <a:ext cx="32178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1400" dirty="0">
                <a:solidFill>
                  <a:schemeClr val="bg1"/>
                </a:solidFill>
                <a:latin typeface="Tahoma" pitchFamily="34" charset="0"/>
              </a:rPr>
              <a:t>With a time-out on their hands, cheerleaders Jessica </a:t>
            </a:r>
            <a:r>
              <a:rPr lang="en-US" altLang="en-US" sz="1400" dirty="0" err="1">
                <a:solidFill>
                  <a:schemeClr val="bg1"/>
                </a:solidFill>
                <a:latin typeface="Tahoma" pitchFamily="34" charset="0"/>
              </a:rPr>
              <a:t>Rehms</a:t>
            </a:r>
            <a:r>
              <a:rPr lang="en-US" altLang="en-US" sz="1400" dirty="0">
                <a:solidFill>
                  <a:schemeClr val="bg1"/>
                </a:solidFill>
                <a:latin typeface="Tahoma" pitchFamily="34" charset="0"/>
              </a:rPr>
              <a:t> and Carrie </a:t>
            </a:r>
            <a:r>
              <a:rPr lang="en-US" altLang="en-US" sz="1400" dirty="0" err="1">
                <a:solidFill>
                  <a:schemeClr val="bg1"/>
                </a:solidFill>
                <a:latin typeface="Tahoma" pitchFamily="34" charset="0"/>
              </a:rPr>
              <a:t>Smythe</a:t>
            </a:r>
            <a:r>
              <a:rPr lang="en-US" altLang="en-US" sz="1400" dirty="0">
                <a:solidFill>
                  <a:schemeClr val="bg1"/>
                </a:solidFill>
                <a:latin typeface="Tahoma" pitchFamily="34" charset="0"/>
              </a:rPr>
              <a:t> accompany their facial contortions with rude noises for the benefit of their squad. “Luckily, no one in the stands could see or hear us,” </a:t>
            </a:r>
            <a:r>
              <a:rPr lang="en-US" altLang="en-US" sz="1400" dirty="0" err="1">
                <a:solidFill>
                  <a:schemeClr val="bg1"/>
                </a:solidFill>
                <a:latin typeface="Tahoma" pitchFamily="34" charset="0"/>
              </a:rPr>
              <a:t>Smythe</a:t>
            </a:r>
            <a:r>
              <a:rPr lang="en-US" altLang="en-US" sz="1400" dirty="0">
                <a:solidFill>
                  <a:schemeClr val="bg1"/>
                </a:solidFill>
                <a:latin typeface="Tahoma" pitchFamily="34" charset="0"/>
              </a:rPr>
              <a:t> said.</a:t>
            </a:r>
          </a:p>
          <a:p>
            <a:r>
              <a:rPr lang="en-US" altLang="en-US" sz="900" b="0" i="1" dirty="0">
                <a:solidFill>
                  <a:schemeClr val="bg1"/>
                </a:solidFill>
                <a:latin typeface="Tahoma" pitchFamily="34" charset="0"/>
              </a:rPr>
              <a:t>photo by Justin Black</a:t>
            </a:r>
          </a:p>
        </p:txBody>
      </p:sp>
      <p:pic>
        <p:nvPicPr>
          <p:cNvPr id="67590" name="Picture 8" descr="north_sidelines_ej_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17687"/>
            <a:ext cx="26066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9" descr="north_sidelines_ej_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988" y="3811587"/>
            <a:ext cx="26066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0" descr="north_sidelines_ej_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1808162"/>
            <a:ext cx="26066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Text Box 11"/>
          <p:cNvSpPr txBox="1">
            <a:spLocks noChangeArrowheads="1"/>
          </p:cNvSpPr>
          <p:nvPr/>
        </p:nvSpPr>
        <p:spPr bwMode="auto">
          <a:xfrm>
            <a:off x="0" y="6237288"/>
            <a:ext cx="91440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lvl="1" algn="ctr" eaLnBrk="1" hangingPunct="1">
              <a:lnSpc>
                <a:spcPct val="90000"/>
              </a:lnSpc>
              <a:defRPr/>
            </a:pPr>
            <a:r>
              <a:rPr lang="en-US" altLang="en-US" sz="3200" dirty="0">
                <a:solidFill>
                  <a:srgbClr val="00B0F0"/>
                </a:solidFill>
                <a:latin typeface="Tahoma" pitchFamily="34" charset="0"/>
                <a:ea typeface="MS PGothic" pitchFamily="34" charset="-128"/>
              </a:rPr>
              <a:t>Choose one style and stick with it!</a:t>
            </a:r>
          </a:p>
          <a:p>
            <a:pPr eaLnBrk="1" hangingPunct="1"/>
            <a:endParaRPr lang="en-US" altLang="en-US" sz="2400" dirty="0">
              <a:solidFill>
                <a:srgbClr val="77933C"/>
              </a:solidFill>
              <a:latin typeface="Tahoma" pitchFamily="34" charset="0"/>
            </a:endParaRPr>
          </a:p>
        </p:txBody>
      </p:sp>
      <p:sp>
        <p:nvSpPr>
          <p:cNvPr id="12" name="Rectangle 2"/>
          <p:cNvSpPr>
            <a:spLocks noChangeArrowheads="1"/>
          </p:cNvSpPr>
          <p:nvPr/>
        </p:nvSpPr>
        <p:spPr bwMode="auto">
          <a:xfrm>
            <a:off x="0" y="1219200"/>
            <a:ext cx="9144000" cy="533400"/>
          </a:xfrm>
          <a:prstGeom prst="rect">
            <a:avLst/>
          </a:prstGeom>
          <a:noFill/>
          <a:ln w="9525">
            <a:noFill/>
            <a:miter lim="800000"/>
            <a:headEnd/>
            <a:tailEnd/>
          </a:ln>
          <a:effectLst/>
        </p:spPr>
        <p:txBody>
          <a:bodyPr lIns="92075" tIns="46038" rIns="92075" bIns="46038" anchor="b"/>
          <a:lstStyle/>
          <a:p>
            <a:pPr algn="ctr">
              <a:defRPr/>
            </a:pPr>
            <a:r>
              <a:rPr lang="en-US" sz="3600" dirty="0">
                <a:solidFill>
                  <a:srgbClr val="00B0F0"/>
                </a:solidFill>
                <a:latin typeface="Tahoma" pitchFamily="34" charset="0"/>
                <a:ea typeface="MS PGothic" pitchFamily="34" charset="-128"/>
              </a:rPr>
              <a:t>Photo credit placement</a:t>
            </a:r>
          </a:p>
        </p:txBody>
      </p:sp>
      <p:sp>
        <p:nvSpPr>
          <p:cNvPr id="13" name="Rectangle 3"/>
          <p:cNvSpPr>
            <a:spLocks noChangeArrowheads="1"/>
          </p:cNvSpPr>
          <p:nvPr/>
        </p:nvSpPr>
        <p:spPr bwMode="auto">
          <a:xfrm>
            <a:off x="0" y="984250"/>
            <a:ext cx="9004300" cy="387350"/>
          </a:xfrm>
          <a:prstGeom prst="rect">
            <a:avLst/>
          </a:prstGeom>
          <a:noFill/>
          <a:ln w="9525">
            <a:noFill/>
            <a:miter lim="800000"/>
            <a:headEnd/>
            <a:tailEnd/>
          </a:ln>
          <a:effectLst/>
        </p:spPr>
        <p:txBody>
          <a:bodyPr lIns="92075" tIns="46038" rIns="92075" bIns="46038" anchor="b"/>
          <a:lstStyle/>
          <a:p>
            <a:pPr algn="ctr" eaLnBrk="0" hangingPunct="0">
              <a:defRPr/>
            </a:pPr>
            <a:r>
              <a:rPr lang="en-US" sz="4400" dirty="0">
                <a:solidFill>
                  <a:schemeClr val="bg1"/>
                </a:solidFill>
                <a:latin typeface="Tahoma" pitchFamily="34" charset="0"/>
              </a:rPr>
              <a:t>CAPTION DESIGN</a:t>
            </a:r>
            <a:endParaRPr lang="en-US" sz="3600" dirty="0">
              <a:solidFill>
                <a:schemeClr val="bg1"/>
              </a:solidFill>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1225550"/>
            <a:ext cx="9144000" cy="533400"/>
          </a:xfrm>
          <a:prstGeom prst="rect">
            <a:avLst/>
          </a:prstGeom>
          <a:noFill/>
          <a:ln w="9525">
            <a:noFill/>
            <a:miter lim="800000"/>
            <a:headEnd/>
            <a:tailEnd/>
          </a:ln>
          <a:effectLst/>
        </p:spPr>
        <p:txBody>
          <a:bodyPr lIns="92075" tIns="46038" rIns="92075" bIns="46038" anchor="b"/>
          <a:lstStyle/>
          <a:p>
            <a:pPr algn="ctr">
              <a:defRPr/>
            </a:pPr>
            <a:r>
              <a:rPr kumimoji="1" lang="en-US" sz="3600" dirty="0">
                <a:solidFill>
                  <a:srgbClr val="00B0F0"/>
                </a:solidFill>
                <a:latin typeface="Tahoma" pitchFamily="34" charset="0"/>
              </a:rPr>
              <a:t>Photo credit placement</a:t>
            </a:r>
          </a:p>
        </p:txBody>
      </p:sp>
      <p:sp>
        <p:nvSpPr>
          <p:cNvPr id="165891" name="Rectangle 3"/>
          <p:cNvSpPr>
            <a:spLocks noChangeArrowheads="1"/>
          </p:cNvSpPr>
          <p:nvPr/>
        </p:nvSpPr>
        <p:spPr bwMode="auto">
          <a:xfrm>
            <a:off x="0" y="1066800"/>
            <a:ext cx="9004300" cy="387350"/>
          </a:xfrm>
          <a:prstGeom prst="rect">
            <a:avLst/>
          </a:prstGeom>
          <a:noFill/>
          <a:ln w="9525">
            <a:noFill/>
            <a:miter lim="800000"/>
            <a:headEnd/>
            <a:tailEnd/>
          </a:ln>
          <a:effectLst/>
        </p:spPr>
        <p:txBody>
          <a:bodyPr lIns="92075" tIns="46038" rIns="92075" bIns="46038" anchor="b"/>
          <a:lstStyle/>
          <a:p>
            <a:pPr algn="ctr" eaLnBrk="0" hangingPunct="0">
              <a:defRPr/>
            </a:pPr>
            <a:r>
              <a:rPr lang="en-US" sz="4400" dirty="0">
                <a:solidFill>
                  <a:schemeClr val="bg1"/>
                </a:solidFill>
                <a:latin typeface="Tahoma" pitchFamily="34" charset="0"/>
              </a:rPr>
              <a:t>CAPTION DESIGN</a:t>
            </a:r>
            <a:endParaRPr lang="en-US" sz="3600" dirty="0">
              <a:solidFill>
                <a:schemeClr val="bg1"/>
              </a:solidFill>
              <a:latin typeface="Tahoma" pitchFamily="34" charset="0"/>
            </a:endParaRPr>
          </a:p>
        </p:txBody>
      </p:sp>
      <p:sp>
        <p:nvSpPr>
          <p:cNvPr id="165892" name="Rectangle 4"/>
          <p:cNvSpPr>
            <a:spLocks noChangeArrowheads="1"/>
          </p:cNvSpPr>
          <p:nvPr/>
        </p:nvSpPr>
        <p:spPr bwMode="auto">
          <a:xfrm>
            <a:off x="5153422" y="1470422"/>
            <a:ext cx="3990578" cy="523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692150" indent="-347663" eaLnBrk="0" hangingPunct="0">
              <a:defRPr b="1">
                <a:solidFill>
                  <a:schemeClr val="tx1"/>
                </a:solidFill>
                <a:latin typeface="Arial" pitchFamily="34" charset="0"/>
              </a:defRPr>
            </a:lvl2pPr>
            <a:lvl3pPr marL="987425" indent="-293688"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spcBef>
                <a:spcPct val="20000"/>
              </a:spcBef>
            </a:pPr>
            <a:endParaRPr lang="en-US" altLang="en-US" sz="2400" b="0" dirty="0">
              <a:solidFill>
                <a:schemeClr val="bg1"/>
              </a:solidFill>
              <a:latin typeface="Tahoma" pitchFamily="34" charset="0"/>
            </a:endParaRPr>
          </a:p>
          <a:p>
            <a:pPr lvl="1" eaLnBrk="1" hangingPunct="1">
              <a:lnSpc>
                <a:spcPct val="90000"/>
              </a:lnSpc>
              <a:spcBef>
                <a:spcPct val="20000"/>
              </a:spcBef>
              <a:buFontTx/>
              <a:buChar char="–"/>
            </a:pPr>
            <a:r>
              <a:rPr lang="en-US" altLang="en-US" sz="2400" b="0" dirty="0">
                <a:solidFill>
                  <a:schemeClr val="bg1"/>
                </a:solidFill>
                <a:latin typeface="Tahoma" pitchFamily="34" charset="0"/>
              </a:rPr>
              <a:t>Placement styles:</a:t>
            </a:r>
          </a:p>
          <a:p>
            <a:pPr lvl="2" eaLnBrk="1" hangingPunct="1">
              <a:lnSpc>
                <a:spcPct val="90000"/>
              </a:lnSpc>
              <a:spcBef>
                <a:spcPct val="20000"/>
              </a:spcBef>
              <a:buFontTx/>
              <a:buChar char="•"/>
            </a:pPr>
            <a:r>
              <a:rPr lang="en-US" altLang="en-US" sz="2400" b="0" dirty="0">
                <a:solidFill>
                  <a:schemeClr val="bg1"/>
                </a:solidFill>
                <a:latin typeface="Tahoma" pitchFamily="34" charset="0"/>
              </a:rPr>
              <a:t>On the right side of the photo flowing from the bottom edge of the photo up in italics</a:t>
            </a:r>
          </a:p>
          <a:p>
            <a:pPr marL="1036637" lvl="2" indent="-342900" eaLnBrk="1" hangingPunct="1">
              <a:lnSpc>
                <a:spcPct val="90000"/>
              </a:lnSpc>
              <a:spcBef>
                <a:spcPct val="20000"/>
              </a:spcBef>
              <a:buFont typeface="Arial" panose="020B0604020202020204" pitchFamily="34" charset="0"/>
              <a:buChar char="•"/>
            </a:pPr>
            <a:r>
              <a:rPr lang="en-US" altLang="en-US" sz="2400" b="0" dirty="0">
                <a:solidFill>
                  <a:schemeClr val="bg1"/>
                </a:solidFill>
                <a:latin typeface="Tahoma" pitchFamily="34" charset="0"/>
              </a:rPr>
              <a:t>At the end of the caption in italics</a:t>
            </a:r>
          </a:p>
          <a:p>
            <a:pPr marL="1036637" lvl="2" indent="-342900" eaLnBrk="1" hangingPunct="1">
              <a:lnSpc>
                <a:spcPct val="90000"/>
              </a:lnSpc>
              <a:spcBef>
                <a:spcPct val="20000"/>
              </a:spcBef>
              <a:buFont typeface="Arial" panose="020B0604020202020204" pitchFamily="34" charset="0"/>
              <a:buChar char="•"/>
            </a:pPr>
            <a:r>
              <a:rPr lang="en-US" altLang="en-US" sz="2400" b="0" dirty="0">
                <a:solidFill>
                  <a:schemeClr val="bg1"/>
                </a:solidFill>
                <a:latin typeface="Tahoma" pitchFamily="34" charset="0"/>
              </a:rPr>
              <a:t>Under the photo aligned with the right edge in italics</a:t>
            </a:r>
          </a:p>
          <a:p>
            <a:pPr marL="693737" lvl="2" indent="0" eaLnBrk="1" hangingPunct="1">
              <a:lnSpc>
                <a:spcPct val="90000"/>
              </a:lnSpc>
              <a:spcBef>
                <a:spcPct val="20000"/>
              </a:spcBef>
            </a:pPr>
            <a:endParaRPr lang="en-US" altLang="en-US" sz="2400" b="0" dirty="0">
              <a:solidFill>
                <a:schemeClr val="bg1"/>
              </a:solidFill>
              <a:latin typeface="Tahoma" pitchFamily="34" charset="0"/>
            </a:endParaRPr>
          </a:p>
          <a:p>
            <a:pPr lvl="2" eaLnBrk="1" hangingPunct="1">
              <a:lnSpc>
                <a:spcPct val="90000"/>
              </a:lnSpc>
              <a:spcBef>
                <a:spcPct val="20000"/>
              </a:spcBef>
            </a:pPr>
            <a:endParaRPr lang="en-US" altLang="en-US" sz="2400" b="0" dirty="0">
              <a:solidFill>
                <a:schemeClr val="bg1"/>
              </a:solidFill>
              <a:latin typeface="Tahoma" pitchFamily="34" charset="0"/>
            </a:endParaRPr>
          </a:p>
        </p:txBody>
      </p:sp>
      <p:sp>
        <p:nvSpPr>
          <p:cNvPr id="68613" name="Rectangle 5"/>
          <p:cNvSpPr>
            <a:spLocks noChangeArrowheads="1"/>
          </p:cNvSpPr>
          <p:nvPr/>
        </p:nvSpPr>
        <p:spPr bwMode="auto">
          <a:xfrm>
            <a:off x="3244850" y="3736976"/>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r>
              <a:rPr lang="en-US" altLang="en-US" sz="900" b="0" i="1" dirty="0">
                <a:solidFill>
                  <a:schemeClr val="bg1"/>
                </a:solidFill>
                <a:latin typeface="Tahoma" pitchFamily="34" charset="0"/>
              </a:rPr>
              <a:t>photo by Justin Black</a:t>
            </a:r>
          </a:p>
        </p:txBody>
      </p:sp>
      <p:sp>
        <p:nvSpPr>
          <p:cNvPr id="68614" name="Rectangle 6"/>
          <p:cNvSpPr>
            <a:spLocks noChangeArrowheads="1"/>
          </p:cNvSpPr>
          <p:nvPr/>
        </p:nvSpPr>
        <p:spPr bwMode="auto">
          <a:xfrm rot="-5400000">
            <a:off x="3089275" y="2992438"/>
            <a:ext cx="1743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900" b="0" i="1">
                <a:solidFill>
                  <a:schemeClr val="bg1"/>
                </a:solidFill>
                <a:latin typeface="Tahoma" pitchFamily="34" charset="0"/>
              </a:rPr>
              <a:t>photo by Justin Black</a:t>
            </a:r>
            <a:endParaRPr lang="en-US" altLang="en-US" sz="2000" b="0" i="1">
              <a:solidFill>
                <a:schemeClr val="bg1"/>
              </a:solidFill>
              <a:latin typeface="Tahoma" pitchFamily="34" charset="0"/>
            </a:endParaRPr>
          </a:p>
        </p:txBody>
      </p:sp>
      <p:sp>
        <p:nvSpPr>
          <p:cNvPr id="68615" name="Rectangle 7"/>
          <p:cNvSpPr>
            <a:spLocks noChangeArrowheads="1"/>
          </p:cNvSpPr>
          <p:nvPr/>
        </p:nvSpPr>
        <p:spPr bwMode="auto">
          <a:xfrm>
            <a:off x="2895600" y="3821907"/>
            <a:ext cx="2670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1400" dirty="0">
                <a:solidFill>
                  <a:schemeClr val="bg1"/>
                </a:solidFill>
                <a:latin typeface="Tahoma" pitchFamily="34" charset="0"/>
              </a:rPr>
              <a:t>With a time-out on their hands, cheerleaders Jessica </a:t>
            </a:r>
            <a:r>
              <a:rPr lang="en-US" altLang="en-US" sz="1400" dirty="0" err="1">
                <a:solidFill>
                  <a:schemeClr val="bg1"/>
                </a:solidFill>
                <a:latin typeface="Tahoma" pitchFamily="34" charset="0"/>
              </a:rPr>
              <a:t>Rehms</a:t>
            </a:r>
            <a:r>
              <a:rPr lang="en-US" altLang="en-US" sz="1400" dirty="0">
                <a:solidFill>
                  <a:schemeClr val="bg1"/>
                </a:solidFill>
                <a:latin typeface="Tahoma" pitchFamily="34" charset="0"/>
              </a:rPr>
              <a:t> and Carrie Smythe accompany their facial contortions with rude noises for the benefit of their squad. “Luckily, no one in the stands could see or hear us,” Smythe said.</a:t>
            </a:r>
          </a:p>
          <a:p>
            <a:r>
              <a:rPr lang="en-US" altLang="en-US" sz="900" b="0" i="1" dirty="0">
                <a:solidFill>
                  <a:schemeClr val="bg1"/>
                </a:solidFill>
                <a:latin typeface="Tahoma" pitchFamily="34" charset="0"/>
              </a:rPr>
              <a:t>photo by Justin Black</a:t>
            </a:r>
          </a:p>
        </p:txBody>
      </p:sp>
      <p:pic>
        <p:nvPicPr>
          <p:cNvPr id="68616" name="Picture 8" descr="north_sidelines_ej_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889919"/>
            <a:ext cx="26066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9" descr="north_sidelines_ej_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3821907"/>
            <a:ext cx="260667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0" descr="north_sidelines_ej_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889918"/>
            <a:ext cx="260667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589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89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589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89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65892">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5892">
                                            <p:txEl>
                                              <p:pRg st="2" end="2"/>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5892">
                                            <p:txEl>
                                              <p:pRg st="3" end="3"/>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589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69635" name="Rectangle 2"/>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pic>
        <p:nvPicPr>
          <p:cNvPr id="69636" name="Picture 15" descr="Pages from _2018_Vista Ridge HScut out.jpg"/>
          <p:cNvPicPr>
            <a:picLocks noChangeAspect="1"/>
          </p:cNvPicPr>
          <p:nvPr/>
        </p:nvPicPr>
        <p:blipFill>
          <a:blip r:embed="rId3">
            <a:extLst>
              <a:ext uri="{28A0092B-C50C-407E-A947-70E740481C1C}">
                <a14:useLocalDpi xmlns:a14="http://schemas.microsoft.com/office/drawing/2010/main" val="0"/>
              </a:ext>
            </a:extLst>
          </a:blip>
          <a:srcRect t="13333" r="4648" b="32222"/>
          <a:stretch>
            <a:fillRect/>
          </a:stretch>
        </p:blipFill>
        <p:spPr bwMode="auto">
          <a:xfrm>
            <a:off x="725488" y="838200"/>
            <a:ext cx="7693025"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76200"/>
            <a:ext cx="9144000" cy="708025"/>
          </a:xfrm>
          <a:prstGeom prst="rect">
            <a:avLst/>
          </a:prstGeom>
        </p:spPr>
        <p:txBody>
          <a:bodyPr>
            <a:spAutoFit/>
          </a:bodyPr>
          <a:lstStyle/>
          <a:p>
            <a:pPr algn="ctr">
              <a:defRPr/>
            </a:pPr>
            <a:r>
              <a:rPr kumimoji="1" lang="en-US" sz="4000" dirty="0">
                <a:latin typeface="Tahoma" pitchFamily="34" charset="0"/>
              </a:rPr>
              <a:t>YOUR TURN</a:t>
            </a:r>
          </a:p>
        </p:txBody>
      </p:sp>
      <p:sp>
        <p:nvSpPr>
          <p:cNvPr id="19" name="Rectangle 18"/>
          <p:cNvSpPr/>
          <p:nvPr/>
        </p:nvSpPr>
        <p:spPr>
          <a:xfrm>
            <a:off x="1676400" y="838200"/>
            <a:ext cx="1828800" cy="1371600"/>
          </a:xfrm>
          <a:prstGeom prst="rect">
            <a:avLst/>
          </a:prstGeom>
          <a:solidFill>
            <a:srgbClr val="C75D6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Tahoma" panose="020B0604030504040204" pitchFamily="34" charset="0"/>
            </a:endParaRPr>
          </a:p>
        </p:txBody>
      </p:sp>
      <p:sp>
        <p:nvSpPr>
          <p:cNvPr id="69639" name="TextBox 20"/>
          <p:cNvSpPr txBox="1">
            <a:spLocks noChangeArrowheads="1"/>
          </p:cNvSpPr>
          <p:nvPr/>
        </p:nvSpPr>
        <p:spPr bwMode="auto">
          <a:xfrm>
            <a:off x="1828800" y="838200"/>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600">
                <a:latin typeface="Tahoma" pitchFamily="34" charset="0"/>
              </a:rPr>
              <a:t>CAPTION </a:t>
            </a:r>
          </a:p>
          <a:p>
            <a:pPr algn="ctr" eaLnBrk="1" hangingPunct="1"/>
            <a:r>
              <a:rPr lang="en-US" altLang="en-US" sz="1600">
                <a:latin typeface="Tahoma" pitchFamily="34" charset="0"/>
              </a:rPr>
              <a:t>HERE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609600" y="1143000"/>
            <a:ext cx="801858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3200" dirty="0">
                <a:solidFill>
                  <a:schemeClr val="bg1"/>
                </a:solidFill>
                <a:latin typeface="Tahoma" pitchFamily="34" charset="0"/>
                <a:cs typeface="Tahoma" pitchFamily="34" charset="0"/>
              </a:rPr>
              <a:t>WHO: </a:t>
            </a:r>
            <a:r>
              <a:rPr lang="en-US" altLang="en-US" sz="3200" b="0" dirty="0">
                <a:solidFill>
                  <a:schemeClr val="bg1"/>
                </a:solidFill>
                <a:latin typeface="Tahoma" pitchFamily="34" charset="0"/>
                <a:cs typeface="Tahoma" pitchFamily="34" charset="0"/>
              </a:rPr>
              <a:t>seniors Grace Stephens (Lady of the Lake) Aidan Keating (King Arthur)</a:t>
            </a:r>
            <a:br>
              <a:rPr lang="en-US" altLang="en-US" sz="3200" dirty="0">
                <a:solidFill>
                  <a:schemeClr val="bg1"/>
                </a:solidFill>
                <a:latin typeface="Tahoma" pitchFamily="34" charset="0"/>
                <a:cs typeface="Tahoma" pitchFamily="34" charset="0"/>
              </a:rPr>
            </a:br>
            <a:endParaRPr lang="en-US" altLang="en-US" sz="3200" b="0" dirty="0">
              <a:solidFill>
                <a:schemeClr val="bg1"/>
              </a:solidFill>
              <a:latin typeface="Tahoma" pitchFamily="34" charset="0"/>
              <a:cs typeface="Tahoma" pitchFamily="34" charset="0"/>
            </a:endParaRPr>
          </a:p>
          <a:p>
            <a:pPr eaLnBrk="1" hangingPunct="1"/>
            <a:r>
              <a:rPr lang="en-US" altLang="en-US" sz="3200" dirty="0">
                <a:solidFill>
                  <a:schemeClr val="bg1"/>
                </a:solidFill>
                <a:latin typeface="Tahoma" pitchFamily="34" charset="0"/>
                <a:cs typeface="Tahoma" pitchFamily="34" charset="0"/>
              </a:rPr>
              <a:t>WHAT: </a:t>
            </a:r>
            <a:r>
              <a:rPr lang="en-US" altLang="en-US" sz="3200" b="0" dirty="0">
                <a:solidFill>
                  <a:schemeClr val="bg1"/>
                </a:solidFill>
                <a:latin typeface="Tahoma" pitchFamily="34" charset="0"/>
                <a:cs typeface="Tahoma" pitchFamily="34" charset="0"/>
              </a:rPr>
              <a:t>sing </a:t>
            </a:r>
            <a:r>
              <a:rPr lang="en-US" altLang="en-US" sz="3200" b="0" spc="-300" dirty="0">
                <a:solidFill>
                  <a:schemeClr val="bg1"/>
                </a:solidFill>
                <a:latin typeface="Tahoma" pitchFamily="34" charset="0"/>
                <a:cs typeface="Tahoma" pitchFamily="34" charset="0"/>
              </a:rPr>
              <a:t>“</a:t>
            </a:r>
            <a:r>
              <a:rPr lang="en-US" altLang="en-US" sz="3200" b="0" dirty="0">
                <a:solidFill>
                  <a:schemeClr val="bg1"/>
                </a:solidFill>
                <a:latin typeface="Tahoma" pitchFamily="34" charset="0"/>
                <a:cs typeface="Tahoma" pitchFamily="34" charset="0"/>
              </a:rPr>
              <a:t>Always Look on the Bright Side of Lif</a:t>
            </a:r>
            <a:r>
              <a:rPr lang="en-US" altLang="en-US" sz="3200" b="0" spc="300" dirty="0">
                <a:solidFill>
                  <a:schemeClr val="bg1"/>
                </a:solidFill>
                <a:latin typeface="Tahoma" pitchFamily="34" charset="0"/>
                <a:cs typeface="Tahoma" pitchFamily="34" charset="0"/>
              </a:rPr>
              <a:t>e”</a:t>
            </a:r>
            <a:r>
              <a:rPr lang="en-US" altLang="en-US" sz="3200" b="0" dirty="0">
                <a:solidFill>
                  <a:schemeClr val="bg1"/>
                </a:solidFill>
                <a:latin typeface="Tahoma" pitchFamily="34" charset="0"/>
                <a:cs typeface="Tahoma" pitchFamily="34" charset="0"/>
              </a:rPr>
              <a:t> in the finale of </a:t>
            </a:r>
            <a:r>
              <a:rPr lang="en-US" altLang="en-US" sz="3200" b="0" i="1" dirty="0" err="1">
                <a:solidFill>
                  <a:schemeClr val="bg1"/>
                </a:solidFill>
                <a:latin typeface="Tahoma" pitchFamily="34" charset="0"/>
                <a:cs typeface="Tahoma" pitchFamily="34" charset="0"/>
              </a:rPr>
              <a:t>Spamalot</a:t>
            </a:r>
            <a:r>
              <a:rPr lang="en-US" altLang="en-US" sz="3200" b="0" dirty="0">
                <a:solidFill>
                  <a:schemeClr val="bg1"/>
                </a:solidFill>
                <a:latin typeface="Tahoma" pitchFamily="34" charset="0"/>
                <a:cs typeface="Tahoma" pitchFamily="34" charset="0"/>
              </a:rPr>
              <a:t>.</a:t>
            </a:r>
          </a:p>
          <a:p>
            <a:pPr>
              <a:spcBef>
                <a:spcPct val="50000"/>
              </a:spcBef>
              <a:buFont typeface="Wingdings" pitchFamily="2" charset="2"/>
              <a:buNone/>
            </a:pPr>
            <a:r>
              <a:rPr lang="en-US" altLang="en-US" sz="3200" dirty="0">
                <a:solidFill>
                  <a:schemeClr val="bg1"/>
                </a:solidFill>
                <a:latin typeface="Tahoma" pitchFamily="34" charset="0"/>
                <a:cs typeface="Tahoma" pitchFamily="34" charset="0"/>
              </a:rPr>
              <a:t>WHERE: </a:t>
            </a:r>
            <a:r>
              <a:rPr lang="en-US" altLang="en-US" sz="3200" b="0" dirty="0">
                <a:solidFill>
                  <a:schemeClr val="bg1"/>
                </a:solidFill>
                <a:latin typeface="Tahoma" pitchFamily="34" charset="0"/>
                <a:cs typeface="Tahoma" pitchFamily="34" charset="0"/>
              </a:rPr>
              <a:t>theater</a:t>
            </a:r>
          </a:p>
          <a:p>
            <a:pPr>
              <a:spcBef>
                <a:spcPct val="50000"/>
              </a:spcBef>
            </a:pPr>
            <a:r>
              <a:rPr lang="en-US" altLang="en-US" sz="3200" dirty="0">
                <a:solidFill>
                  <a:schemeClr val="bg1"/>
                </a:solidFill>
                <a:latin typeface="Tahoma" pitchFamily="34" charset="0"/>
                <a:cs typeface="Tahoma" pitchFamily="34" charset="0"/>
              </a:rPr>
              <a:t>WHEN: </a:t>
            </a:r>
            <a:r>
              <a:rPr lang="en-US" altLang="en-US" sz="3200" b="0" dirty="0">
                <a:solidFill>
                  <a:schemeClr val="bg1"/>
                </a:solidFill>
                <a:latin typeface="Tahoma" pitchFamily="34" charset="0"/>
                <a:cs typeface="Tahoma" pitchFamily="34" charset="0"/>
              </a:rPr>
              <a:t>Final dress rehearsal, Jan. 31, 2018, play ran from Feb. 1-3</a:t>
            </a:r>
            <a:endParaRPr lang="en-US" altLang="en-US" sz="3200" dirty="0">
              <a:latin typeface="Tahoma" pitchFamily="34" charset="0"/>
              <a:cs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838200" y="1828800"/>
            <a:ext cx="792480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lnSpc>
                <a:spcPct val="90000"/>
              </a:lnSpc>
              <a:spcBef>
                <a:spcPts val="0"/>
              </a:spcBef>
              <a:spcAft>
                <a:spcPts val="1800"/>
              </a:spcAft>
              <a:buFont typeface="Wingdings" pitchFamily="2" charset="2"/>
              <a:buChar char="§"/>
            </a:pPr>
            <a:r>
              <a:rPr lang="en-US" altLang="en-US" sz="2800" dirty="0">
                <a:solidFill>
                  <a:schemeClr val="bg1"/>
                </a:solidFill>
                <a:latin typeface="Tahoma" pitchFamily="34" charset="0"/>
              </a:rPr>
              <a:t>COLLECTION</a:t>
            </a:r>
            <a:r>
              <a:rPr lang="en-US" altLang="en-US" sz="2800" i="1" dirty="0">
                <a:solidFill>
                  <a:schemeClr val="bg1"/>
                </a:solidFill>
                <a:latin typeface="Tahoma" pitchFamily="34" charset="0"/>
              </a:rPr>
              <a:t> </a:t>
            </a:r>
            <a:r>
              <a:rPr lang="en-US" altLang="en-US" sz="2800" b="0" dirty="0">
                <a:solidFill>
                  <a:schemeClr val="bg1"/>
                </a:solidFill>
                <a:latin typeface="Tahoma" pitchFamily="34" charset="0"/>
              </a:rPr>
              <a:t>– </a:t>
            </a:r>
            <a:r>
              <a:rPr lang="en-US" altLang="en-US" sz="3200" b="0" dirty="0">
                <a:solidFill>
                  <a:schemeClr val="bg1"/>
                </a:solidFill>
                <a:latin typeface="Tahoma" pitchFamily="34" charset="0"/>
              </a:rPr>
              <a:t>Describes the total package and is accompanied by identifications</a:t>
            </a:r>
            <a:endParaRPr lang="en-US" altLang="en-US" sz="2800" b="0" dirty="0">
              <a:solidFill>
                <a:schemeClr val="bg1"/>
              </a:solidFill>
              <a:latin typeface="Tahoma" pitchFamily="34" charset="0"/>
            </a:endParaRPr>
          </a:p>
          <a:p>
            <a:pPr eaLnBrk="1" hangingPunct="1">
              <a:lnSpc>
                <a:spcPct val="90000"/>
              </a:lnSpc>
              <a:spcBef>
                <a:spcPts val="0"/>
              </a:spcBef>
              <a:spcAft>
                <a:spcPts val="1800"/>
              </a:spcAft>
              <a:buFont typeface="Wingdings" pitchFamily="2" charset="2"/>
              <a:buChar char="§"/>
            </a:pPr>
            <a:r>
              <a:rPr lang="en-US" altLang="en-US" sz="2800" dirty="0">
                <a:solidFill>
                  <a:schemeClr val="bg1"/>
                </a:solidFill>
                <a:latin typeface="Tahoma" pitchFamily="34" charset="0"/>
              </a:rPr>
              <a:t>GROUPED</a:t>
            </a:r>
            <a:r>
              <a:rPr lang="en-US" altLang="en-US" sz="2800" b="0" dirty="0">
                <a:solidFill>
                  <a:schemeClr val="bg1"/>
                </a:solidFill>
                <a:latin typeface="Tahoma" pitchFamily="34" charset="0"/>
              </a:rPr>
              <a:t> – </a:t>
            </a:r>
            <a:r>
              <a:rPr lang="en-US" altLang="en-US" sz="3200" b="0" dirty="0">
                <a:solidFill>
                  <a:schemeClr val="bg1"/>
                </a:solidFill>
                <a:latin typeface="Tahoma" pitchFamily="34" charset="0"/>
              </a:rPr>
              <a:t>Photos are numbered and captions are grouped with corresponding numbers</a:t>
            </a:r>
          </a:p>
          <a:p>
            <a:pPr eaLnBrk="1" hangingPunct="1">
              <a:lnSpc>
                <a:spcPct val="90000"/>
              </a:lnSpc>
              <a:spcBef>
                <a:spcPts val="0"/>
              </a:spcBef>
              <a:spcAft>
                <a:spcPts val="1800"/>
              </a:spcAft>
              <a:buFont typeface="Wingdings" pitchFamily="2" charset="2"/>
              <a:buChar char="§"/>
            </a:pPr>
            <a:r>
              <a:rPr lang="en-US" altLang="en-US" sz="2800" dirty="0">
                <a:solidFill>
                  <a:schemeClr val="bg1"/>
                </a:solidFill>
                <a:latin typeface="Tahoma" pitchFamily="34" charset="0"/>
              </a:rPr>
              <a:t>GROUP IDENTS </a:t>
            </a:r>
            <a:r>
              <a:rPr lang="en-US" altLang="en-US" sz="2800" b="0" dirty="0">
                <a:solidFill>
                  <a:schemeClr val="bg1"/>
                </a:solidFill>
                <a:latin typeface="Tahoma" pitchFamily="34" charset="0"/>
              </a:rPr>
              <a:t>– </a:t>
            </a:r>
            <a:r>
              <a:rPr lang="en-US" altLang="en-US" sz="3200" b="0" dirty="0">
                <a:solidFill>
                  <a:schemeClr val="bg1"/>
                </a:solidFill>
                <a:latin typeface="Tahoma" pitchFamily="34" charset="0"/>
              </a:rPr>
              <a:t>Should have a title (group name) and name rows in different type so they’re easy to find</a:t>
            </a:r>
          </a:p>
        </p:txBody>
      </p:sp>
      <p:sp>
        <p:nvSpPr>
          <p:cNvPr id="4" name="Title 1"/>
          <p:cNvSpPr txBox="1">
            <a:spLocks/>
          </p:cNvSpPr>
          <p:nvPr/>
        </p:nvSpPr>
        <p:spPr bwMode="auto">
          <a:xfrm>
            <a:off x="990600" y="790575"/>
            <a:ext cx="6784975" cy="885825"/>
          </a:xfrm>
          <a:prstGeom prst="rect">
            <a:avLst/>
          </a:prstGeom>
          <a:noFill/>
          <a:ln w="9525">
            <a:noFill/>
            <a:miter lim="800000"/>
            <a:headEnd/>
            <a:tailEnd/>
          </a:ln>
        </p:spPr>
        <p:txBody>
          <a:bodyPr anchor="b"/>
          <a:lstStyle/>
          <a:p>
            <a:pPr eaLnBrk="0" hangingPunct="0">
              <a:defRPr/>
            </a:pPr>
            <a:r>
              <a:rPr lang="en-US" sz="4400" dirty="0">
                <a:solidFill>
                  <a:schemeClr val="bg1"/>
                </a:solidFill>
                <a:latin typeface="Tahoma" pitchFamily="34" charset="0"/>
                <a:ea typeface="ＭＳ Ｐゴシック" pitchFamily="-107" charset="-128"/>
                <a:cs typeface="Tahoma" pitchFamily="34" charset="0"/>
              </a:rPr>
              <a:t>TYPES OF CAPTIONS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3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83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3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71683" name="Rectangle 2"/>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8" name="Rectangle 2"/>
          <p:cNvSpPr>
            <a:spLocks noChangeArrowheads="1"/>
          </p:cNvSpPr>
          <p:nvPr/>
        </p:nvSpPr>
        <p:spPr bwMode="auto">
          <a:xfrm>
            <a:off x="228600" y="2566988"/>
            <a:ext cx="3489325"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kumimoji="1" lang="en-US" altLang="en-US" sz="3200">
                <a:solidFill>
                  <a:schemeClr val="bg1"/>
                </a:solidFill>
                <a:latin typeface="Tahoma" pitchFamily="34" charset="0"/>
              </a:rPr>
              <a:t>___________</a:t>
            </a:r>
          </a:p>
          <a:p>
            <a:pPr eaLnBrk="1" hangingPunct="1">
              <a:spcBef>
                <a:spcPct val="20000"/>
              </a:spcBef>
              <a:buFontTx/>
              <a:buChar char="•"/>
            </a:pPr>
            <a:r>
              <a:rPr kumimoji="1" lang="en-US" altLang="en-US" sz="3200">
                <a:solidFill>
                  <a:schemeClr val="bg1"/>
                </a:solidFill>
                <a:latin typeface="Tahoma" pitchFamily="34" charset="0"/>
              </a:rPr>
              <a:t>___________</a:t>
            </a:r>
          </a:p>
          <a:p>
            <a:pPr eaLnBrk="1" hangingPunct="1">
              <a:spcBef>
                <a:spcPct val="20000"/>
              </a:spcBef>
              <a:buFontTx/>
              <a:buChar char="•"/>
            </a:pPr>
            <a:r>
              <a:rPr kumimoji="1" lang="en-US" altLang="en-US" sz="3200">
                <a:solidFill>
                  <a:schemeClr val="bg1"/>
                </a:solidFill>
                <a:latin typeface="Tahoma" pitchFamily="34" charset="0"/>
              </a:rPr>
              <a:t>___________</a:t>
            </a:r>
          </a:p>
          <a:p>
            <a:pPr eaLnBrk="1" hangingPunct="1">
              <a:spcBef>
                <a:spcPct val="20000"/>
              </a:spcBef>
              <a:buFontTx/>
              <a:buChar char="•"/>
            </a:pPr>
            <a:r>
              <a:rPr kumimoji="1" lang="en-US" altLang="en-US" sz="3200">
                <a:solidFill>
                  <a:schemeClr val="bg1"/>
                </a:solidFill>
                <a:latin typeface="Tahoma" pitchFamily="34" charset="0"/>
              </a:rPr>
              <a:t>___________</a:t>
            </a:r>
          </a:p>
          <a:p>
            <a:pPr eaLnBrk="1" hangingPunct="1">
              <a:spcBef>
                <a:spcPct val="20000"/>
              </a:spcBef>
              <a:buFontTx/>
              <a:buChar char="•"/>
            </a:pPr>
            <a:r>
              <a:rPr kumimoji="1" lang="en-US" altLang="en-US" sz="3200">
                <a:solidFill>
                  <a:schemeClr val="bg1"/>
                </a:solidFill>
                <a:latin typeface="Tahoma" pitchFamily="34" charset="0"/>
              </a:rPr>
              <a:t>___________</a:t>
            </a:r>
          </a:p>
          <a:p>
            <a:pPr eaLnBrk="1" hangingPunct="1">
              <a:spcBef>
                <a:spcPct val="20000"/>
              </a:spcBef>
              <a:buFontTx/>
              <a:buChar char="•"/>
            </a:pPr>
            <a:r>
              <a:rPr kumimoji="1" lang="en-US" altLang="en-US" sz="3200">
                <a:solidFill>
                  <a:schemeClr val="bg1"/>
                </a:solidFill>
                <a:latin typeface="Tahoma" pitchFamily="34" charset="0"/>
              </a:rPr>
              <a:t>___________</a:t>
            </a:r>
          </a:p>
          <a:p>
            <a:pPr eaLnBrk="1" hangingPunct="1">
              <a:spcBef>
                <a:spcPct val="20000"/>
              </a:spcBef>
              <a:buFontTx/>
              <a:buChar char="•"/>
            </a:pPr>
            <a:endParaRPr kumimoji="1" lang="en-US" altLang="en-US" sz="3200">
              <a:solidFill>
                <a:schemeClr val="bg1"/>
              </a:solidFill>
              <a:latin typeface="Tahoma" pitchFamily="34" charset="0"/>
            </a:endParaRPr>
          </a:p>
        </p:txBody>
      </p:sp>
      <p:sp>
        <p:nvSpPr>
          <p:cNvPr id="9" name="Rectangle 3"/>
          <p:cNvSpPr>
            <a:spLocks noChangeArrowheads="1"/>
          </p:cNvSpPr>
          <p:nvPr/>
        </p:nvSpPr>
        <p:spPr bwMode="auto">
          <a:xfrm>
            <a:off x="1066800" y="731838"/>
            <a:ext cx="7650163" cy="71596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effectLst>
                  <a:outerShdw blurRad="38100" dist="38100" dir="2700000" algn="tl">
                    <a:srgbClr val="C0C0C0"/>
                  </a:outerShdw>
                </a:effectLst>
                <a:latin typeface="Tahoma" pitchFamily="34" charset="0"/>
              </a:rPr>
              <a:t>A — ACTION LEAD-IN</a:t>
            </a:r>
            <a:endParaRPr kumimoji="1" lang="en-US" sz="3600" dirty="0">
              <a:solidFill>
                <a:schemeClr val="bg1"/>
              </a:solidFill>
              <a:latin typeface="Tahoma" pitchFamily="34" charset="0"/>
            </a:endParaRPr>
          </a:p>
        </p:txBody>
      </p:sp>
      <p:sp>
        <p:nvSpPr>
          <p:cNvPr id="10" name="Rectangle 4"/>
          <p:cNvSpPr>
            <a:spLocks noChangeArrowheads="1"/>
          </p:cNvSpPr>
          <p:nvPr/>
        </p:nvSpPr>
        <p:spPr bwMode="auto">
          <a:xfrm>
            <a:off x="152400" y="1389063"/>
            <a:ext cx="883920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kumimoji="1" lang="en-US" altLang="en-US" sz="3200" b="0">
                <a:solidFill>
                  <a:schemeClr val="bg1"/>
                </a:solidFill>
                <a:latin typeface="Tahoma" pitchFamily="34" charset="0"/>
              </a:rPr>
              <a:t>List words or phrases that come to mind when </a:t>
            </a:r>
          </a:p>
          <a:p>
            <a:r>
              <a:rPr kumimoji="1" lang="en-US" altLang="en-US" sz="3200" b="0">
                <a:solidFill>
                  <a:schemeClr val="bg1"/>
                </a:solidFill>
                <a:latin typeface="Tahoma" pitchFamily="34" charset="0"/>
              </a:rPr>
              <a:t>looking at the picture. </a:t>
            </a:r>
          </a:p>
        </p:txBody>
      </p:sp>
      <p:pic>
        <p:nvPicPr>
          <p:cNvPr id="71687" name="Picture 17" descr="Pages from _2018_Vista Ridge HScut out.jpg"/>
          <p:cNvPicPr>
            <a:picLocks noChangeAspect="1"/>
          </p:cNvPicPr>
          <p:nvPr/>
        </p:nvPicPr>
        <p:blipFill>
          <a:blip r:embed="rId3">
            <a:extLst>
              <a:ext uri="{28A0092B-C50C-407E-A947-70E740481C1C}">
                <a14:useLocalDpi xmlns:a14="http://schemas.microsoft.com/office/drawing/2010/main" val="0"/>
              </a:ext>
            </a:extLst>
          </a:blip>
          <a:srcRect t="13333" r="4648" b="32222"/>
          <a:stretch>
            <a:fillRect/>
          </a:stretch>
        </p:blipFill>
        <p:spPr bwMode="auto">
          <a:xfrm>
            <a:off x="3848100" y="2514600"/>
            <a:ext cx="5067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18" descr="Pages from _2018_Vista Ridge HScut out.jpg"/>
          <p:cNvPicPr>
            <a:picLocks noChangeAspect="1"/>
          </p:cNvPicPr>
          <p:nvPr/>
        </p:nvPicPr>
        <p:blipFill>
          <a:blip r:embed="rId4">
            <a:extLst>
              <a:ext uri="{28A0092B-C50C-407E-A947-70E740481C1C}">
                <a14:useLocalDpi xmlns:a14="http://schemas.microsoft.com/office/drawing/2010/main" val="0"/>
              </a:ext>
            </a:extLst>
          </a:blip>
          <a:srcRect l="7556" t="36288" r="80165" b="50082"/>
          <a:stretch>
            <a:fillRect/>
          </a:stretch>
        </p:blipFill>
        <p:spPr bwMode="auto">
          <a:xfrm>
            <a:off x="4424363" y="2514600"/>
            <a:ext cx="1254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Box 19"/>
          <p:cNvSpPr txBox="1">
            <a:spLocks noChangeArrowheads="1"/>
          </p:cNvSpPr>
          <p:nvPr/>
        </p:nvSpPr>
        <p:spPr bwMode="auto">
          <a:xfrm>
            <a:off x="4706938" y="2665413"/>
            <a:ext cx="8842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100">
                <a:latin typeface="Tahoma" pitchFamily="34" charset="0"/>
              </a:rPr>
              <a:t>CAPTION </a:t>
            </a:r>
          </a:p>
          <a:p>
            <a:pPr algn="ctr" eaLnBrk="1" hangingPunct="1"/>
            <a:r>
              <a:rPr lang="en-US" altLang="en-US" sz="1100">
                <a:latin typeface="Tahoma" pitchFamily="34" charset="0"/>
              </a:rPr>
              <a: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52400" y="1828800"/>
            <a:ext cx="868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2800" b="0" dirty="0">
                <a:solidFill>
                  <a:schemeClr val="bg1"/>
                </a:solidFill>
                <a:latin typeface="Tahoma" pitchFamily="34" charset="0"/>
              </a:rPr>
              <a:t>Using first and last names, identify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everyone in the photo (up to five).</a:t>
            </a:r>
          </a:p>
          <a:p>
            <a:pPr eaLnBrk="1" hangingPunct="1">
              <a:spcBef>
                <a:spcPct val="20000"/>
              </a:spcBef>
              <a:buFontTx/>
              <a:buChar char="•"/>
            </a:pPr>
            <a:r>
              <a:rPr lang="en-US" altLang="en-US" sz="2800" b="0" dirty="0">
                <a:solidFill>
                  <a:schemeClr val="bg1"/>
                </a:solidFill>
                <a:latin typeface="Tahoma" pitchFamily="34" charset="0"/>
              </a:rPr>
              <a:t>Interview people</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in the picture as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well as those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associated with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the activity.</a:t>
            </a:r>
          </a:p>
          <a:p>
            <a:pPr eaLnBrk="1" hangingPunct="1">
              <a:spcBef>
                <a:spcPct val="20000"/>
              </a:spcBef>
              <a:buFontTx/>
              <a:buChar char="•"/>
            </a:pPr>
            <a:r>
              <a:rPr lang="en-US" altLang="en-US" sz="2800" b="0" dirty="0">
                <a:solidFill>
                  <a:schemeClr val="bg1"/>
                </a:solidFill>
                <a:latin typeface="Tahoma" pitchFamily="34" charset="0"/>
              </a:rPr>
              <a:t>Accurately describe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the action in the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photo.</a:t>
            </a:r>
          </a:p>
          <a:p>
            <a:pPr eaLnBrk="1" hangingPunct="1">
              <a:spcBef>
                <a:spcPct val="20000"/>
              </a:spcBef>
              <a:buFontTx/>
              <a:buChar char="•"/>
            </a:pPr>
            <a:endParaRPr lang="en-US" altLang="en-US" sz="2800" b="0" dirty="0">
              <a:solidFill>
                <a:schemeClr val="bg1"/>
              </a:solidFill>
              <a:latin typeface="Tahoma" pitchFamily="34" charset="0"/>
            </a:endParaRPr>
          </a:p>
        </p:txBody>
      </p:sp>
      <p:sp>
        <p:nvSpPr>
          <p:cNvPr id="72707" name="Rectangle 1"/>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72708" name="Rectangle 2"/>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12" name="Rectangle 3"/>
          <p:cNvSpPr>
            <a:spLocks noChangeArrowheads="1"/>
          </p:cNvSpPr>
          <p:nvPr/>
        </p:nvSpPr>
        <p:spPr bwMode="auto">
          <a:xfrm>
            <a:off x="884238" y="1493838"/>
            <a:ext cx="7650162" cy="334962"/>
          </a:xfrm>
          <a:prstGeom prst="rect">
            <a:avLst/>
          </a:prstGeom>
          <a:noFill/>
          <a:ln w="9525">
            <a:noFill/>
            <a:miter lim="800000"/>
            <a:headEnd/>
            <a:tailEnd/>
          </a:ln>
          <a:effectLst/>
        </p:spPr>
        <p:txBody>
          <a:bodyPr lIns="92075" tIns="46038" rIns="92075" bIns="46038" anchor="b"/>
          <a:lstStyle/>
          <a:p>
            <a:pPr algn="ctr">
              <a:defRPr/>
            </a:pPr>
            <a:r>
              <a:rPr kumimoji="1" lang="en-US" sz="3600" dirty="0">
                <a:solidFill>
                  <a:srgbClr val="00B0F0"/>
                </a:solidFill>
                <a:latin typeface="Tahoma" pitchFamily="34" charset="0"/>
              </a:rPr>
              <a:t>Just the facts</a:t>
            </a:r>
          </a:p>
        </p:txBody>
      </p:sp>
      <p:sp>
        <p:nvSpPr>
          <p:cNvPr id="13" name="Rectangle 4"/>
          <p:cNvSpPr>
            <a:spLocks noChangeArrowheads="1"/>
          </p:cNvSpPr>
          <p:nvPr/>
        </p:nvSpPr>
        <p:spPr bwMode="auto">
          <a:xfrm>
            <a:off x="0" y="700088"/>
            <a:ext cx="9144000" cy="747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B — BASIC INFORMATION</a:t>
            </a:r>
            <a:endParaRPr kumimoji="1" lang="en-US" sz="3600" dirty="0">
              <a:solidFill>
                <a:schemeClr val="bg1"/>
              </a:solidFill>
              <a:latin typeface="Tahoma" pitchFamily="34" charset="0"/>
            </a:endParaRPr>
          </a:p>
        </p:txBody>
      </p:sp>
      <p:grpSp>
        <p:nvGrpSpPr>
          <p:cNvPr id="72711" name="Group 14"/>
          <p:cNvGrpSpPr>
            <a:grpSpLocks/>
          </p:cNvGrpSpPr>
          <p:nvPr/>
        </p:nvGrpSpPr>
        <p:grpSpPr bwMode="auto">
          <a:xfrm>
            <a:off x="3848100" y="2819400"/>
            <a:ext cx="5067300" cy="3810000"/>
            <a:chOff x="725725" y="838200"/>
            <a:chExt cx="7692551" cy="5783258"/>
          </a:xfrm>
        </p:grpSpPr>
        <p:pic>
          <p:nvPicPr>
            <p:cNvPr id="72712" name="Picture 15" descr="Pages from _2018_Vista Ridge HScut out.jpg"/>
            <p:cNvPicPr>
              <a:picLocks noChangeAspect="1"/>
            </p:cNvPicPr>
            <p:nvPr/>
          </p:nvPicPr>
          <p:blipFill>
            <a:blip r:embed="rId3">
              <a:extLst>
                <a:ext uri="{28A0092B-C50C-407E-A947-70E740481C1C}">
                  <a14:useLocalDpi xmlns:a14="http://schemas.microsoft.com/office/drawing/2010/main" val="0"/>
                </a:ext>
              </a:extLst>
            </a:blip>
            <a:srcRect t="13333" r="4648" b="32222"/>
            <a:stretch>
              <a:fillRect/>
            </a:stretch>
          </p:blipFill>
          <p:spPr bwMode="auto">
            <a:xfrm>
              <a:off x="725725" y="838200"/>
              <a:ext cx="7692551" cy="578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16" descr="Pages from _2018_Vista Ridge HScut out.jpg"/>
            <p:cNvPicPr>
              <a:picLocks noChangeAspect="1"/>
            </p:cNvPicPr>
            <p:nvPr/>
          </p:nvPicPr>
          <p:blipFill>
            <a:blip r:embed="rId4">
              <a:extLst>
                <a:ext uri="{28A0092B-C50C-407E-A947-70E740481C1C}">
                  <a14:useLocalDpi xmlns:a14="http://schemas.microsoft.com/office/drawing/2010/main" val="0"/>
                </a:ext>
              </a:extLst>
            </a:blip>
            <a:srcRect l="7556" t="36288" r="80165" b="50082"/>
            <a:stretch>
              <a:fillRect/>
            </a:stretch>
          </p:blipFill>
          <p:spPr bwMode="auto">
            <a:xfrm>
              <a:off x="1600200" y="838200"/>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TextBox 17"/>
            <p:cNvSpPr txBox="1">
              <a:spLocks noChangeArrowheads="1"/>
            </p:cNvSpPr>
            <p:nvPr/>
          </p:nvSpPr>
          <p:spPr bwMode="auto">
            <a:xfrm>
              <a:off x="2030571" y="1066800"/>
              <a:ext cx="134119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1100">
                  <a:latin typeface="Tahoma" pitchFamily="34" charset="0"/>
                </a:rPr>
                <a:t>CAPTION </a:t>
              </a:r>
            </a:p>
            <a:p>
              <a:pPr algn="ctr" eaLnBrk="1" hangingPunct="1"/>
              <a:r>
                <a:rPr lang="en-US" altLang="en-US" sz="1100">
                  <a:latin typeface="Tahoma" pitchFamily="34" charset="0"/>
                </a:rPr>
                <a:t>HERE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152400" y="1828800"/>
            <a:ext cx="8686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2800" b="0" dirty="0">
                <a:solidFill>
                  <a:schemeClr val="bg1"/>
                </a:solidFill>
                <a:latin typeface="Tahoma" pitchFamily="34" charset="0"/>
              </a:rPr>
              <a:t>Using first and last names, identify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everyone in the photo (up to five).</a:t>
            </a:r>
          </a:p>
          <a:p>
            <a:pPr eaLnBrk="1" hangingPunct="1">
              <a:spcBef>
                <a:spcPct val="20000"/>
              </a:spcBef>
              <a:buFontTx/>
              <a:buChar char="•"/>
            </a:pPr>
            <a:r>
              <a:rPr lang="en-US" altLang="en-US" sz="2800" b="0" dirty="0">
                <a:solidFill>
                  <a:schemeClr val="bg1"/>
                </a:solidFill>
                <a:latin typeface="Tahoma" pitchFamily="34" charset="0"/>
              </a:rPr>
              <a:t>Interview people</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in the picture as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well as those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associated with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the activity.</a:t>
            </a:r>
          </a:p>
          <a:p>
            <a:pPr eaLnBrk="1" hangingPunct="1">
              <a:spcBef>
                <a:spcPct val="20000"/>
              </a:spcBef>
              <a:buFontTx/>
              <a:buChar char="•"/>
            </a:pPr>
            <a:r>
              <a:rPr lang="en-US" altLang="en-US" sz="2800" b="0" dirty="0">
                <a:solidFill>
                  <a:schemeClr val="bg1"/>
                </a:solidFill>
                <a:latin typeface="Tahoma" pitchFamily="34" charset="0"/>
              </a:rPr>
              <a:t>Accurately describe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the action in the </a:t>
            </a:r>
            <a:br>
              <a:rPr lang="en-US" altLang="en-US" sz="2800" b="0" dirty="0">
                <a:solidFill>
                  <a:schemeClr val="bg1"/>
                </a:solidFill>
                <a:latin typeface="Tahoma" pitchFamily="34" charset="0"/>
              </a:rPr>
            </a:br>
            <a:r>
              <a:rPr lang="en-US" altLang="en-US" sz="2800" b="0" dirty="0">
                <a:solidFill>
                  <a:schemeClr val="bg1"/>
                </a:solidFill>
                <a:latin typeface="Tahoma" pitchFamily="34" charset="0"/>
              </a:rPr>
              <a:t>photo.</a:t>
            </a:r>
          </a:p>
          <a:p>
            <a:pPr eaLnBrk="1" hangingPunct="1">
              <a:spcBef>
                <a:spcPct val="20000"/>
              </a:spcBef>
              <a:buFontTx/>
              <a:buChar char="•"/>
            </a:pPr>
            <a:endParaRPr lang="en-US" altLang="en-US" sz="2800" b="0" dirty="0">
              <a:solidFill>
                <a:schemeClr val="bg1"/>
              </a:solidFill>
              <a:latin typeface="Tahoma" pitchFamily="34" charset="0"/>
            </a:endParaRPr>
          </a:p>
        </p:txBody>
      </p:sp>
      <p:sp>
        <p:nvSpPr>
          <p:cNvPr id="73731" name="Rectangle 1"/>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73732" name="Rectangle 2"/>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12" name="Rectangle 3"/>
          <p:cNvSpPr>
            <a:spLocks noChangeArrowheads="1"/>
          </p:cNvSpPr>
          <p:nvPr/>
        </p:nvSpPr>
        <p:spPr bwMode="auto">
          <a:xfrm>
            <a:off x="884238" y="1493838"/>
            <a:ext cx="7650162" cy="334962"/>
          </a:xfrm>
          <a:prstGeom prst="rect">
            <a:avLst/>
          </a:prstGeom>
          <a:noFill/>
          <a:ln w="9525">
            <a:noFill/>
            <a:miter lim="800000"/>
            <a:headEnd/>
            <a:tailEnd/>
          </a:ln>
          <a:effectLst/>
        </p:spPr>
        <p:txBody>
          <a:bodyPr lIns="92075" tIns="46038" rIns="92075" bIns="46038" anchor="b"/>
          <a:lstStyle/>
          <a:p>
            <a:pPr algn="ctr">
              <a:defRPr/>
            </a:pPr>
            <a:r>
              <a:rPr kumimoji="1" lang="en-US" sz="3600" dirty="0">
                <a:solidFill>
                  <a:srgbClr val="00B0F0"/>
                </a:solidFill>
                <a:effectLst>
                  <a:outerShdw blurRad="38100" dist="38100" dir="2700000" algn="tl">
                    <a:srgbClr val="000000">
                      <a:alpha val="43137"/>
                    </a:srgbClr>
                  </a:outerShdw>
                </a:effectLst>
                <a:latin typeface="Tahoma" pitchFamily="34" charset="0"/>
              </a:rPr>
              <a:t>Just the facts</a:t>
            </a:r>
          </a:p>
        </p:txBody>
      </p:sp>
      <p:sp>
        <p:nvSpPr>
          <p:cNvPr id="13" name="Rectangle 4"/>
          <p:cNvSpPr>
            <a:spLocks noChangeArrowheads="1"/>
          </p:cNvSpPr>
          <p:nvPr/>
        </p:nvSpPr>
        <p:spPr bwMode="auto">
          <a:xfrm>
            <a:off x="0" y="700088"/>
            <a:ext cx="9144000" cy="747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effectLst>
                  <a:outerShdw blurRad="38100" dist="38100" dir="2700000" algn="tl">
                    <a:srgbClr val="C0C0C0"/>
                  </a:outerShdw>
                </a:effectLst>
                <a:latin typeface="Tahoma" pitchFamily="34" charset="0"/>
              </a:rPr>
              <a:t>C — BASIC INFORMATION</a:t>
            </a:r>
            <a:endParaRPr kumimoji="1" lang="en-US" sz="3600" dirty="0">
              <a:solidFill>
                <a:schemeClr val="bg1"/>
              </a:solidFill>
              <a:latin typeface="Tahoma" pitchFamily="34" charset="0"/>
            </a:endParaRPr>
          </a:p>
        </p:txBody>
      </p:sp>
      <p:pic>
        <p:nvPicPr>
          <p:cNvPr id="73735" name="Picture 8" descr="Pages from _2018_Vista Ridge HScut out.jpg"/>
          <p:cNvPicPr>
            <a:picLocks noChangeAspect="1"/>
          </p:cNvPicPr>
          <p:nvPr/>
        </p:nvPicPr>
        <p:blipFill>
          <a:blip r:embed="rId3">
            <a:extLst>
              <a:ext uri="{28A0092B-C50C-407E-A947-70E740481C1C}">
                <a14:useLocalDpi xmlns:a14="http://schemas.microsoft.com/office/drawing/2010/main" val="0"/>
              </a:ext>
            </a:extLst>
          </a:blip>
          <a:srcRect t="13333" r="4648" b="32222"/>
          <a:stretch>
            <a:fillRect/>
          </a:stretch>
        </p:blipFill>
        <p:spPr bwMode="auto">
          <a:xfrm>
            <a:off x="3848100" y="2819400"/>
            <a:ext cx="5067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9" descr="Pages from _2018_Vista Ridge HScut out.jpg"/>
          <p:cNvPicPr>
            <a:picLocks noChangeAspect="1"/>
          </p:cNvPicPr>
          <p:nvPr/>
        </p:nvPicPr>
        <p:blipFill>
          <a:blip r:embed="rId4">
            <a:extLst>
              <a:ext uri="{28A0092B-C50C-407E-A947-70E740481C1C}">
                <a14:useLocalDpi xmlns:a14="http://schemas.microsoft.com/office/drawing/2010/main" val="0"/>
              </a:ext>
            </a:extLst>
          </a:blip>
          <a:srcRect l="7556" t="36288" r="80165" b="50082"/>
          <a:stretch>
            <a:fillRect/>
          </a:stretch>
        </p:blipFill>
        <p:spPr bwMode="auto">
          <a:xfrm>
            <a:off x="4424363" y="2819400"/>
            <a:ext cx="1254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71463" y="4076700"/>
            <a:ext cx="629443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kumimoji="1" lang="en-US" altLang="en-US" sz="2400" b="0" i="1">
                <a:solidFill>
                  <a:schemeClr val="tx2"/>
                </a:solidFill>
                <a:latin typeface="Tahoma" pitchFamily="34" charset="0"/>
              </a:rPr>
              <a:t>	</a:t>
            </a:r>
            <a:endParaRPr lang="en-US" altLang="en-US" sz="2400" b="0" i="1">
              <a:solidFill>
                <a:schemeClr val="tx2"/>
              </a:solidFill>
              <a:latin typeface="Tahoma" pitchFamily="34" charset="0"/>
            </a:endParaRPr>
          </a:p>
        </p:txBody>
      </p:sp>
      <p:sp>
        <p:nvSpPr>
          <p:cNvPr id="30723" name="Rectangle 3"/>
          <p:cNvSpPr>
            <a:spLocks noChangeArrowheads="1"/>
          </p:cNvSpPr>
          <p:nvPr/>
        </p:nvSpPr>
        <p:spPr bwMode="auto">
          <a:xfrm>
            <a:off x="228600" y="2381250"/>
            <a:ext cx="9677400" cy="2800350"/>
          </a:xfrm>
          <a:prstGeom prst="rect">
            <a:avLst/>
          </a:prstGeom>
          <a:noFill/>
          <a:ln w="9525">
            <a:noFill/>
            <a:miter lim="800000"/>
            <a:headEnd/>
            <a:tailEnd/>
          </a:ln>
        </p:spPr>
        <p:txBody>
          <a:bodyPr>
            <a:spAutoFit/>
          </a:bodyPr>
          <a:lstStyle/>
          <a:p>
            <a:pPr eaLnBrk="0" hangingPunct="0">
              <a:buFont typeface="Wingdings" pitchFamily="2" charset="2"/>
              <a:buChar char="§"/>
              <a:defRPr/>
            </a:pPr>
            <a:r>
              <a:rPr lang="en-US" sz="3600" b="0" dirty="0">
                <a:solidFill>
                  <a:schemeClr val="bg1"/>
                </a:solidFill>
                <a:latin typeface="Tahoma" pitchFamily="34" charset="0"/>
              </a:rPr>
              <a:t>Write another sentence that contains key information, the </a:t>
            </a:r>
            <a:r>
              <a:rPr lang="en-US" sz="3600" dirty="0">
                <a:solidFill>
                  <a:srgbClr val="00B0F0"/>
                </a:solidFill>
                <a:latin typeface="Tahoma" pitchFamily="34" charset="0"/>
              </a:rPr>
              <a:t>WHY &amp; HOW</a:t>
            </a:r>
            <a:r>
              <a:rPr lang="en-US" sz="3600" b="0" dirty="0">
                <a:solidFill>
                  <a:schemeClr val="bg1"/>
                </a:solidFill>
                <a:latin typeface="Tahoma" pitchFamily="34" charset="0"/>
              </a:rPr>
              <a:t>.</a:t>
            </a:r>
            <a:br>
              <a:rPr lang="en-US" sz="3600" b="0" dirty="0">
                <a:solidFill>
                  <a:schemeClr val="bg1"/>
                </a:solidFill>
                <a:latin typeface="Tahoma" pitchFamily="34" charset="0"/>
              </a:rPr>
            </a:br>
            <a:endParaRPr lang="en-US" sz="3600" b="0" dirty="0">
              <a:solidFill>
                <a:schemeClr val="bg1"/>
              </a:solidFill>
              <a:latin typeface="Tahoma" pitchFamily="34" charset="0"/>
            </a:endParaRPr>
          </a:p>
          <a:p>
            <a:pPr eaLnBrk="0" hangingPunct="0">
              <a:buFont typeface="Wingdings" pitchFamily="2" charset="2"/>
              <a:buChar char="§"/>
              <a:defRPr/>
            </a:pPr>
            <a:r>
              <a:rPr lang="en-US" sz="3600" b="0" dirty="0">
                <a:solidFill>
                  <a:schemeClr val="bg1"/>
                </a:solidFill>
                <a:latin typeface="Tahoma" pitchFamily="34" charset="0"/>
              </a:rPr>
              <a:t>Write it in PAST tense.</a:t>
            </a:r>
          </a:p>
          <a:p>
            <a:pPr eaLnBrk="0" hangingPunct="0">
              <a:defRPr/>
            </a:pPr>
            <a:endParaRPr lang="en-US" sz="3200" b="0" dirty="0">
              <a:solidFill>
                <a:schemeClr val="bg1"/>
              </a:solidFill>
              <a:latin typeface="Tahoma" pitchFamily="34" charset="0"/>
            </a:endParaRPr>
          </a:p>
        </p:txBody>
      </p:sp>
      <p:sp>
        <p:nvSpPr>
          <p:cNvPr id="131076" name="Rectangle 4"/>
          <p:cNvSpPr>
            <a:spLocks noChangeArrowheads="1"/>
          </p:cNvSpPr>
          <p:nvPr/>
        </p:nvSpPr>
        <p:spPr bwMode="auto">
          <a:xfrm>
            <a:off x="808038" y="1893888"/>
            <a:ext cx="7650162" cy="334962"/>
          </a:xfrm>
          <a:prstGeom prst="rect">
            <a:avLst/>
          </a:prstGeom>
          <a:noFill/>
          <a:ln w="9525">
            <a:noFill/>
            <a:miter lim="800000"/>
            <a:headEnd/>
            <a:tailEnd/>
          </a:ln>
          <a:effectLst/>
        </p:spPr>
        <p:txBody>
          <a:bodyPr lIns="92075" tIns="46038" rIns="92075" bIns="46038" anchor="b"/>
          <a:lstStyle/>
          <a:p>
            <a:pPr algn="ctr">
              <a:defRPr/>
            </a:pPr>
            <a:r>
              <a:rPr kumimoji="1" lang="en-US" sz="3600" dirty="0">
                <a:solidFill>
                  <a:srgbClr val="00B0F0"/>
                </a:solidFill>
                <a:latin typeface="Tahoma" pitchFamily="34" charset="0"/>
              </a:rPr>
              <a:t>Keep on writing</a:t>
            </a:r>
          </a:p>
        </p:txBody>
      </p:sp>
      <p:sp>
        <p:nvSpPr>
          <p:cNvPr id="131077" name="Rectangle 5"/>
          <p:cNvSpPr>
            <a:spLocks noChangeArrowheads="1"/>
          </p:cNvSpPr>
          <p:nvPr/>
        </p:nvSpPr>
        <p:spPr bwMode="auto">
          <a:xfrm>
            <a:off x="381000" y="1158876"/>
            <a:ext cx="8345488" cy="366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B — BEYOND BASIC</a:t>
            </a:r>
            <a:endParaRPr kumimoji="1" lang="en-US" sz="3600" dirty="0">
              <a:solidFill>
                <a:schemeClr val="bg1"/>
              </a:solidFill>
              <a:latin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838200" y="2255838"/>
            <a:ext cx="7650163" cy="334962"/>
          </a:xfrm>
          <a:prstGeom prst="rect">
            <a:avLst/>
          </a:prstGeom>
          <a:noFill/>
          <a:ln w="9525">
            <a:noFill/>
            <a:miter lim="800000"/>
            <a:headEnd/>
            <a:tailEnd/>
          </a:ln>
          <a:effectLst/>
        </p:spPr>
        <p:txBody>
          <a:bodyPr lIns="92075" tIns="46038" rIns="92075" bIns="46038" anchor="b"/>
          <a:lstStyle/>
          <a:p>
            <a:pPr algn="ctr">
              <a:defRPr/>
            </a:pPr>
            <a:r>
              <a:rPr kumimoji="1" lang="en-US" sz="3600" dirty="0">
                <a:solidFill>
                  <a:srgbClr val="00B0F0"/>
                </a:solidFill>
                <a:latin typeface="Tahoma" pitchFamily="34" charset="0"/>
              </a:rPr>
              <a:t>Wrap it up</a:t>
            </a:r>
          </a:p>
        </p:txBody>
      </p:sp>
      <p:sp>
        <p:nvSpPr>
          <p:cNvPr id="135171" name="Rectangle 3"/>
          <p:cNvSpPr>
            <a:spLocks noChangeArrowheads="1"/>
          </p:cNvSpPr>
          <p:nvPr/>
        </p:nvSpPr>
        <p:spPr bwMode="auto">
          <a:xfrm>
            <a:off x="0" y="639763"/>
            <a:ext cx="9147175" cy="1417637"/>
          </a:xfrm>
          <a:prstGeom prst="rect">
            <a:avLst/>
          </a:prstGeom>
          <a:noFill/>
          <a:ln w="9525">
            <a:noFill/>
            <a:miter lim="800000"/>
            <a:headEnd/>
            <a:tailEnd/>
          </a:ln>
          <a:effectLst/>
        </p:spPr>
        <p:txBody>
          <a:bodyPr lIns="92075" tIns="46038" rIns="92075" bIns="46038" anchor="b"/>
          <a:lstStyle/>
          <a:p>
            <a:pPr algn="ctr">
              <a:lnSpc>
                <a:spcPct val="80000"/>
              </a:lnSpc>
              <a:defRPr/>
            </a:pPr>
            <a:r>
              <a:rPr kumimoji="1" lang="en-US" sz="4400" dirty="0">
                <a:solidFill>
                  <a:schemeClr val="bg1"/>
                </a:solidFill>
                <a:latin typeface="Tahoma" pitchFamily="34" charset="0"/>
              </a:rPr>
              <a:t>C — COMPLEMENTARY INFORMATION</a:t>
            </a:r>
            <a:endParaRPr kumimoji="1" lang="en-US" sz="3600" dirty="0">
              <a:solidFill>
                <a:schemeClr val="bg1"/>
              </a:solidFill>
              <a:latin typeface="Tahoma" pitchFamily="34" charset="0"/>
            </a:endParaRPr>
          </a:p>
        </p:txBody>
      </p:sp>
      <p:sp>
        <p:nvSpPr>
          <p:cNvPr id="135172" name="Rectangle 4"/>
          <p:cNvSpPr>
            <a:spLocks noChangeArrowheads="1"/>
          </p:cNvSpPr>
          <p:nvPr/>
        </p:nvSpPr>
        <p:spPr bwMode="auto">
          <a:xfrm>
            <a:off x="685800" y="2611438"/>
            <a:ext cx="8229600"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3200" b="0">
                <a:solidFill>
                  <a:schemeClr val="bg1"/>
                </a:solidFill>
                <a:latin typeface="Tahoma" pitchFamily="34" charset="0"/>
              </a:rPr>
              <a:t>Expand coverage by going behind the scenes.</a:t>
            </a:r>
          </a:p>
          <a:p>
            <a:pPr eaLnBrk="1" hangingPunct="1">
              <a:spcBef>
                <a:spcPct val="20000"/>
              </a:spcBef>
              <a:buFontTx/>
              <a:buChar char="•"/>
            </a:pPr>
            <a:r>
              <a:rPr lang="en-US" altLang="en-US" sz="3200" b="0">
                <a:solidFill>
                  <a:schemeClr val="bg1"/>
                </a:solidFill>
                <a:latin typeface="Tahoma" pitchFamily="34" charset="0"/>
              </a:rPr>
              <a:t>Dig deeper. Get the inside scoop and appeal to the intelligent, curious reader.</a:t>
            </a:r>
          </a:p>
          <a:p>
            <a:pPr eaLnBrk="1" hangingPunct="1">
              <a:spcBef>
                <a:spcPct val="20000"/>
              </a:spcBef>
              <a:buFontTx/>
              <a:buChar char="•"/>
            </a:pPr>
            <a:r>
              <a:rPr lang="en-US" altLang="en-US" sz="3200" b="0">
                <a:solidFill>
                  <a:schemeClr val="bg1"/>
                </a:solidFill>
                <a:latin typeface="Tahoma" pitchFamily="34" charset="0"/>
              </a:rPr>
              <a:t>Write additional sentences in past tense.</a:t>
            </a:r>
          </a:p>
          <a:p>
            <a:pPr eaLnBrk="1" hangingPunct="1">
              <a:spcBef>
                <a:spcPct val="20000"/>
              </a:spcBef>
              <a:buFontTx/>
              <a:buChar char="•"/>
            </a:pPr>
            <a:endParaRPr lang="en-US" altLang="en-US" sz="3200" b="0">
              <a:solidFill>
                <a:schemeClr val="tx2"/>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ChangeArrowheads="1"/>
          </p:cNvSpPr>
          <p:nvPr/>
        </p:nvSpPr>
        <p:spPr bwMode="auto">
          <a:xfrm>
            <a:off x="2209800" y="2292350"/>
            <a:ext cx="4343400" cy="334962"/>
          </a:xfrm>
          <a:prstGeom prst="rect">
            <a:avLst/>
          </a:prstGeom>
          <a:noFill/>
          <a:ln w="9525">
            <a:noFill/>
            <a:miter lim="800000"/>
            <a:headEnd/>
            <a:tailEnd/>
          </a:ln>
          <a:effectLst/>
        </p:spPr>
        <p:txBody>
          <a:bodyPr lIns="92075" tIns="46038" rIns="92075" bIns="46038" anchor="b"/>
          <a:lstStyle/>
          <a:p>
            <a:pPr algn="ctr">
              <a:defRPr/>
            </a:pPr>
            <a:r>
              <a:rPr kumimoji="1" lang="en-US" sz="3600" b="0" dirty="0">
                <a:solidFill>
                  <a:srgbClr val="33C7AB"/>
                </a:solidFill>
                <a:effectLst>
                  <a:outerShdw blurRad="38100" dist="38100" dir="2700000" algn="tl">
                    <a:srgbClr val="FFFFFF"/>
                  </a:outerShdw>
                </a:effectLst>
                <a:latin typeface="Tahoma" pitchFamily="34" charset="0"/>
              </a:rPr>
              <a:t>					</a:t>
            </a:r>
            <a:r>
              <a:rPr kumimoji="1" lang="en-US" sz="3600" dirty="0">
                <a:solidFill>
                  <a:srgbClr val="00B0F0"/>
                </a:solidFill>
                <a:effectLst>
                  <a:outerShdw blurRad="38100" dist="38100" dir="2700000" algn="tl">
                    <a:srgbClr val="000000">
                      <a:alpha val="43137"/>
                    </a:srgbClr>
                  </a:outerShdw>
                </a:effectLst>
                <a:latin typeface="Tahoma" pitchFamily="34" charset="0"/>
              </a:rPr>
              <a:t>Wrap it up</a:t>
            </a:r>
          </a:p>
        </p:txBody>
      </p:sp>
      <p:sp>
        <p:nvSpPr>
          <p:cNvPr id="137220" name="Rectangle 4"/>
          <p:cNvSpPr>
            <a:spLocks noChangeArrowheads="1"/>
          </p:cNvSpPr>
          <p:nvPr/>
        </p:nvSpPr>
        <p:spPr bwMode="auto">
          <a:xfrm>
            <a:off x="152400" y="366712"/>
            <a:ext cx="8839200" cy="1798638"/>
          </a:xfrm>
          <a:prstGeom prst="rect">
            <a:avLst/>
          </a:prstGeom>
          <a:noFill/>
          <a:ln w="9525">
            <a:noFill/>
            <a:miter lim="800000"/>
            <a:headEnd/>
            <a:tailEnd/>
          </a:ln>
          <a:effectLst/>
        </p:spPr>
        <p:txBody>
          <a:bodyPr lIns="92075" tIns="46038" rIns="92075" bIns="46038" anchor="b"/>
          <a:lstStyle/>
          <a:p>
            <a:pPr algn="ctr">
              <a:lnSpc>
                <a:spcPct val="80000"/>
              </a:lnSpc>
              <a:defRPr/>
            </a:pPr>
            <a:r>
              <a:rPr kumimoji="1" lang="en-US" sz="4400" dirty="0">
                <a:solidFill>
                  <a:schemeClr val="bg1"/>
                </a:solidFill>
                <a:latin typeface="Tahoma" pitchFamily="34" charset="0"/>
              </a:rPr>
              <a:t>C — COMPLEMENTARY</a:t>
            </a:r>
            <a:br>
              <a:rPr kumimoji="1" lang="en-US" sz="4400" dirty="0">
                <a:solidFill>
                  <a:schemeClr val="bg1"/>
                </a:solidFill>
                <a:latin typeface="Tahoma" pitchFamily="34" charset="0"/>
              </a:rPr>
            </a:br>
            <a:r>
              <a:rPr kumimoji="1" lang="en-US" sz="4400" dirty="0">
                <a:solidFill>
                  <a:schemeClr val="bg1"/>
                </a:solidFill>
                <a:latin typeface="Tahoma" pitchFamily="34" charset="0"/>
              </a:rPr>
              <a:t>INFORMATION</a:t>
            </a:r>
            <a:endParaRPr kumimoji="1" lang="en-US" sz="3600" dirty="0">
              <a:solidFill>
                <a:schemeClr val="bg1"/>
              </a:solidFill>
              <a:latin typeface="Tahoma" pitchFamily="34" charset="0"/>
            </a:endParaRPr>
          </a:p>
        </p:txBody>
      </p:sp>
      <p:sp>
        <p:nvSpPr>
          <p:cNvPr id="76804" name="Rectangle 6"/>
          <p:cNvSpPr>
            <a:spLocks noChangeArrowheads="1"/>
          </p:cNvSpPr>
          <p:nvPr/>
        </p:nvSpPr>
        <p:spPr bwMode="auto">
          <a:xfrm>
            <a:off x="228600" y="2779712"/>
            <a:ext cx="8915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3200" b="0">
                <a:solidFill>
                  <a:schemeClr val="bg1"/>
                </a:solidFill>
                <a:latin typeface="Tahoma" pitchFamily="34" charset="0"/>
              </a:rPr>
              <a:t>Carefully choose the information to be included in the caption. The second sentence should make expand on the moment.</a:t>
            </a:r>
          </a:p>
          <a:p>
            <a:pPr eaLnBrk="1" hangingPunct="1"/>
            <a:endParaRPr lang="en-US" altLang="en-US" sz="3200" b="0">
              <a:solidFill>
                <a:schemeClr val="bg1"/>
              </a:solidFill>
              <a:latin typeface="Tahoma" pitchFamily="34" charset="0"/>
            </a:endParaRPr>
          </a:p>
          <a:p>
            <a:pPr eaLnBrk="1" hangingPunct="1"/>
            <a:r>
              <a:rPr lang="en-US" altLang="en-US" sz="3200" b="0">
                <a:solidFill>
                  <a:schemeClr val="bg1"/>
                </a:solidFill>
                <a:latin typeface="Tahoma" pitchFamily="34" charset="0"/>
              </a:rPr>
              <a:t>Keep it relevant.</a:t>
            </a:r>
            <a:endParaRPr lang="en-US" altLang="en-US" sz="3200">
              <a:latin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ChangeArrowheads="1"/>
          </p:cNvSpPr>
          <p:nvPr/>
        </p:nvSpPr>
        <p:spPr bwMode="auto">
          <a:xfrm>
            <a:off x="2209800" y="2027238"/>
            <a:ext cx="4343400" cy="334962"/>
          </a:xfrm>
          <a:prstGeom prst="rect">
            <a:avLst/>
          </a:prstGeom>
          <a:noFill/>
          <a:ln w="9525">
            <a:noFill/>
            <a:miter lim="800000"/>
            <a:headEnd/>
            <a:tailEnd/>
          </a:ln>
          <a:effectLst/>
        </p:spPr>
        <p:txBody>
          <a:bodyPr lIns="92075" tIns="46038" rIns="92075" bIns="46038" anchor="b"/>
          <a:lstStyle/>
          <a:p>
            <a:pPr algn="ctr">
              <a:defRPr/>
            </a:pPr>
            <a:r>
              <a:rPr kumimoji="1" lang="en-US" sz="3600" b="0" dirty="0">
                <a:solidFill>
                  <a:srgbClr val="33C7AB"/>
                </a:solidFill>
                <a:effectLst>
                  <a:outerShdw blurRad="38100" dist="38100" dir="2700000" algn="tl">
                    <a:srgbClr val="FFFFFF"/>
                  </a:outerShdw>
                </a:effectLst>
                <a:latin typeface="Tahoma" pitchFamily="34" charset="0"/>
              </a:rPr>
              <a:t>					</a:t>
            </a:r>
            <a:r>
              <a:rPr kumimoji="1" lang="en-US" sz="3600" dirty="0">
                <a:solidFill>
                  <a:srgbClr val="00B0F0"/>
                </a:solidFill>
                <a:effectLst>
                  <a:outerShdw blurRad="38100" dist="38100" dir="2700000" algn="tl">
                    <a:srgbClr val="000000">
                      <a:alpha val="43137"/>
                    </a:srgbClr>
                  </a:outerShdw>
                </a:effectLst>
                <a:latin typeface="Tahoma" pitchFamily="34" charset="0"/>
              </a:rPr>
              <a:t>Wrap it up</a:t>
            </a:r>
          </a:p>
        </p:txBody>
      </p:sp>
      <p:sp>
        <p:nvSpPr>
          <p:cNvPr id="137220" name="Rectangle 4"/>
          <p:cNvSpPr>
            <a:spLocks noChangeArrowheads="1"/>
          </p:cNvSpPr>
          <p:nvPr/>
        </p:nvSpPr>
        <p:spPr bwMode="auto">
          <a:xfrm>
            <a:off x="152400" y="177800"/>
            <a:ext cx="8839200" cy="1798638"/>
          </a:xfrm>
          <a:prstGeom prst="rect">
            <a:avLst/>
          </a:prstGeom>
          <a:noFill/>
          <a:ln w="9525">
            <a:noFill/>
            <a:miter lim="800000"/>
            <a:headEnd/>
            <a:tailEnd/>
          </a:ln>
          <a:effectLst/>
        </p:spPr>
        <p:txBody>
          <a:bodyPr lIns="92075" tIns="46038" rIns="92075" bIns="46038" anchor="b"/>
          <a:lstStyle/>
          <a:p>
            <a:pPr algn="ctr">
              <a:lnSpc>
                <a:spcPct val="80000"/>
              </a:lnSpc>
              <a:defRPr/>
            </a:pPr>
            <a:r>
              <a:rPr kumimoji="1" lang="en-US" sz="4400" dirty="0">
                <a:solidFill>
                  <a:schemeClr val="bg1"/>
                </a:solidFill>
                <a:latin typeface="Tahoma" pitchFamily="34" charset="0"/>
              </a:rPr>
              <a:t>C — COMPLEMENTARY</a:t>
            </a:r>
            <a:br>
              <a:rPr kumimoji="1" lang="en-US" sz="4400" dirty="0">
                <a:solidFill>
                  <a:schemeClr val="bg1"/>
                </a:solidFill>
                <a:latin typeface="Tahoma" pitchFamily="34" charset="0"/>
              </a:rPr>
            </a:br>
            <a:r>
              <a:rPr kumimoji="1" lang="en-US" sz="4400" dirty="0">
                <a:solidFill>
                  <a:schemeClr val="bg1"/>
                </a:solidFill>
                <a:latin typeface="Tahoma" pitchFamily="34" charset="0"/>
              </a:rPr>
              <a:t>INFORMATION</a:t>
            </a:r>
            <a:endParaRPr kumimoji="1" lang="en-US" sz="3600" dirty="0">
              <a:solidFill>
                <a:schemeClr val="bg1"/>
              </a:solidFill>
              <a:latin typeface="Tahoma" pitchFamily="34" charset="0"/>
            </a:endParaRPr>
          </a:p>
        </p:txBody>
      </p:sp>
      <p:sp>
        <p:nvSpPr>
          <p:cNvPr id="77828" name="Rectangle 6"/>
          <p:cNvSpPr>
            <a:spLocks noChangeArrowheads="1"/>
          </p:cNvSpPr>
          <p:nvPr/>
        </p:nvSpPr>
        <p:spPr bwMode="auto">
          <a:xfrm>
            <a:off x="228600" y="2365950"/>
            <a:ext cx="89154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Aft>
                <a:spcPts val="600"/>
              </a:spcAft>
              <a:buFont typeface="Arial" pitchFamily="34" charset="0"/>
              <a:buChar char="•"/>
            </a:pPr>
            <a:r>
              <a:rPr lang="en-US" altLang="en-US" sz="3200" b="0" dirty="0">
                <a:solidFill>
                  <a:schemeClr val="bg1"/>
                </a:solidFill>
                <a:latin typeface="Tahoma" pitchFamily="34" charset="0"/>
              </a:rPr>
              <a:t> 1,345 tickets were sold for four shows.</a:t>
            </a:r>
          </a:p>
          <a:p>
            <a:pPr eaLnBrk="1" hangingPunct="1">
              <a:spcAft>
                <a:spcPts val="600"/>
              </a:spcAft>
              <a:buFont typeface="Arial" pitchFamily="34" charset="0"/>
              <a:buChar char="•"/>
            </a:pPr>
            <a:r>
              <a:rPr lang="en-US" altLang="en-US" sz="3200" b="0" dirty="0">
                <a:solidFill>
                  <a:schemeClr val="bg1"/>
                </a:solidFill>
                <a:latin typeface="Tahoma" pitchFamily="34" charset="0"/>
              </a:rPr>
              <a:t> Keating participated in theater all four years of high school.</a:t>
            </a:r>
          </a:p>
          <a:p>
            <a:pPr eaLnBrk="1" hangingPunct="1">
              <a:spcAft>
                <a:spcPts val="600"/>
              </a:spcAft>
              <a:buFont typeface="Arial" pitchFamily="34" charset="0"/>
              <a:buChar char="•"/>
            </a:pPr>
            <a:r>
              <a:rPr lang="en-US" altLang="en-US" sz="3200" b="0" dirty="0">
                <a:solidFill>
                  <a:schemeClr val="bg1"/>
                </a:solidFill>
                <a:latin typeface="Tahoma" pitchFamily="34" charset="0"/>
              </a:rPr>
              <a:t> Stephens performed with an ensemble called </a:t>
            </a:r>
            <a:r>
              <a:rPr lang="en-US" altLang="en-US" sz="3200" b="0" i="1" dirty="0">
                <a:solidFill>
                  <a:schemeClr val="bg1"/>
                </a:solidFill>
                <a:latin typeface="Tahoma" pitchFamily="34" charset="0"/>
              </a:rPr>
              <a:t>The Laker Girls</a:t>
            </a:r>
            <a:r>
              <a:rPr lang="en-US" altLang="en-US" sz="3200" b="0" dirty="0">
                <a:solidFill>
                  <a:schemeClr val="bg1"/>
                </a:solidFill>
                <a:latin typeface="Tahoma" pitchFamily="34" charset="0"/>
              </a:rPr>
              <a:t>.</a:t>
            </a:r>
          </a:p>
          <a:p>
            <a:pPr eaLnBrk="1" hangingPunct="1">
              <a:spcAft>
                <a:spcPts val="600"/>
              </a:spcAft>
              <a:buFont typeface="Arial" pitchFamily="34" charset="0"/>
              <a:buChar char="•"/>
            </a:pPr>
            <a:r>
              <a:rPr lang="en-US" altLang="en-US" sz="3200" b="0" dirty="0">
                <a:solidFill>
                  <a:schemeClr val="bg1"/>
                </a:solidFill>
                <a:latin typeface="Tahoma" pitchFamily="34" charset="0"/>
              </a:rPr>
              <a:t> Stephens’ red wig was called “Gena-weave.”</a:t>
            </a:r>
          </a:p>
          <a:p>
            <a:pPr eaLnBrk="1" hangingPunct="1">
              <a:spcAft>
                <a:spcPts val="600"/>
              </a:spcAft>
              <a:buFont typeface="Arial" pitchFamily="34" charset="0"/>
              <a:buChar char="•"/>
            </a:pPr>
            <a:r>
              <a:rPr lang="en-US" altLang="en-US" sz="3200" b="0" i="1" dirty="0">
                <a:solidFill>
                  <a:schemeClr val="bg1"/>
                </a:solidFill>
                <a:latin typeface="Tahoma" pitchFamily="34" charset="0"/>
                <a:cs typeface="Tahoma" pitchFamily="34" charset="0"/>
              </a:rPr>
              <a:t> </a:t>
            </a:r>
            <a:r>
              <a:rPr lang="en-US" altLang="en-US" sz="3200" b="0" i="1" dirty="0" err="1">
                <a:solidFill>
                  <a:schemeClr val="bg1"/>
                </a:solidFill>
                <a:latin typeface="Tahoma" pitchFamily="34" charset="0"/>
                <a:cs typeface="Tahoma" pitchFamily="34" charset="0"/>
              </a:rPr>
              <a:t>Spamalot</a:t>
            </a:r>
            <a:r>
              <a:rPr lang="en-US" altLang="en-US" sz="3200" b="0" dirty="0">
                <a:solidFill>
                  <a:schemeClr val="bg1"/>
                </a:solidFill>
                <a:latin typeface="Tahoma" pitchFamily="34" charset="0"/>
                <a:cs typeface="Tahoma" pitchFamily="34" charset="0"/>
              </a:rPr>
              <a:t>, along with productions throughout the year, served as theater fundraisers.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271463" y="4076700"/>
            <a:ext cx="629443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kumimoji="1" lang="en-US" altLang="en-US" sz="2400" b="0" i="1">
                <a:solidFill>
                  <a:schemeClr val="tx2"/>
                </a:solidFill>
                <a:latin typeface="Tahoma" pitchFamily="34" charset="0"/>
              </a:rPr>
              <a:t>	</a:t>
            </a:r>
            <a:endParaRPr lang="en-US" altLang="en-US" sz="2400" b="0" i="1">
              <a:solidFill>
                <a:schemeClr val="tx2"/>
              </a:solidFill>
              <a:latin typeface="Tahoma" pitchFamily="34" charset="0"/>
            </a:endParaRPr>
          </a:p>
        </p:txBody>
      </p:sp>
      <p:sp>
        <p:nvSpPr>
          <p:cNvPr id="78851" name="Rectangle 3"/>
          <p:cNvSpPr>
            <a:spLocks noChangeArrowheads="1"/>
          </p:cNvSpPr>
          <p:nvPr/>
        </p:nvSpPr>
        <p:spPr bwMode="auto">
          <a:xfrm>
            <a:off x="457200" y="2011363"/>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400" b="0" dirty="0">
                <a:solidFill>
                  <a:schemeClr val="bg1"/>
                </a:solidFill>
                <a:latin typeface="Tahoma" pitchFamily="34" charset="0"/>
                <a:cs typeface="Tahoma" pitchFamily="34" charset="0"/>
              </a:rPr>
              <a:t>“I was incredibly shy up through sophomore year,” Keating said. “The combination of being on stage, and having contact with the zany characters we call 'theater kids', my shyness was destroyed. What progress.”</a:t>
            </a:r>
          </a:p>
          <a:p>
            <a:pPr eaLnBrk="1" hangingPunct="1"/>
            <a:endParaRPr lang="en-US" altLang="en-US" sz="2400" b="0" i="1" dirty="0">
              <a:solidFill>
                <a:schemeClr val="bg1"/>
              </a:solidFill>
              <a:latin typeface="Tahoma" pitchFamily="34" charset="0"/>
              <a:cs typeface="Tahoma" pitchFamily="34" charset="0"/>
            </a:endParaRPr>
          </a:p>
          <a:p>
            <a:pPr eaLnBrk="1" hangingPunct="1"/>
            <a:r>
              <a:rPr lang="en-US" altLang="en-US" sz="2400" b="0" dirty="0">
                <a:solidFill>
                  <a:schemeClr val="bg1"/>
                </a:solidFill>
                <a:latin typeface="Tahoma" pitchFamily="34" charset="0"/>
                <a:cs typeface="Tahoma" pitchFamily="34" charset="0"/>
              </a:rPr>
              <a:t>“It’s this red sort of Ariel wig. We named her Gena-weave,” Stephens said. “Aidan Keating almost pulled the wig right off. It was hilarious.”</a:t>
            </a:r>
          </a:p>
          <a:p>
            <a:pPr eaLnBrk="1" hangingPunct="1"/>
            <a:endParaRPr lang="en-US" altLang="en-US" sz="2400" b="0" dirty="0">
              <a:solidFill>
                <a:schemeClr val="bg1"/>
              </a:solidFill>
              <a:latin typeface="Tahoma" pitchFamily="34" charset="0"/>
              <a:cs typeface="Tahoma" pitchFamily="34" charset="0"/>
            </a:endParaRPr>
          </a:p>
          <a:p>
            <a:pPr eaLnBrk="1" hangingPunct="1"/>
            <a:r>
              <a:rPr lang="en-US" altLang="en-US" sz="2400" b="0" dirty="0">
                <a:solidFill>
                  <a:schemeClr val="bg1"/>
                </a:solidFill>
                <a:latin typeface="Tahoma" pitchFamily="34" charset="0"/>
                <a:cs typeface="Tahoma" pitchFamily="34" charset="0"/>
              </a:rPr>
              <a:t>“One of my costumes was a skintight silver disco ball outfit,” Stephens said. “It had a bunch of sequin drapery and cool belts. I felt like a diva in this scene.”</a:t>
            </a:r>
          </a:p>
        </p:txBody>
      </p:sp>
      <p:sp>
        <p:nvSpPr>
          <p:cNvPr id="131076" name="Rectangle 4"/>
          <p:cNvSpPr>
            <a:spLocks noChangeArrowheads="1"/>
          </p:cNvSpPr>
          <p:nvPr/>
        </p:nvSpPr>
        <p:spPr bwMode="auto">
          <a:xfrm>
            <a:off x="228600" y="1570037"/>
            <a:ext cx="8915400" cy="334963"/>
          </a:xfrm>
          <a:prstGeom prst="rect">
            <a:avLst/>
          </a:prstGeom>
          <a:noFill/>
          <a:ln w="9525">
            <a:noFill/>
            <a:miter lim="800000"/>
            <a:headEnd/>
            <a:tailEnd/>
          </a:ln>
          <a:effectLst/>
        </p:spPr>
        <p:txBody>
          <a:bodyPr lIns="92075" tIns="46038" rIns="92075" bIns="46038" anchor="b"/>
          <a:lstStyle/>
          <a:p>
            <a:pPr algn="ctr">
              <a:defRPr/>
            </a:pPr>
            <a:r>
              <a:rPr kumimoji="1" lang="en-US" sz="3600" dirty="0">
                <a:solidFill>
                  <a:srgbClr val="00B0F0"/>
                </a:solidFill>
                <a:latin typeface="Tahoma" pitchFamily="34" charset="0"/>
              </a:rPr>
              <a:t>Write now</a:t>
            </a:r>
          </a:p>
        </p:txBody>
      </p:sp>
      <p:sp>
        <p:nvSpPr>
          <p:cNvPr id="131077" name="Rectangle 5"/>
          <p:cNvSpPr>
            <a:spLocks noChangeArrowheads="1"/>
          </p:cNvSpPr>
          <p:nvPr/>
        </p:nvSpPr>
        <p:spPr bwMode="auto">
          <a:xfrm>
            <a:off x="152400" y="1050925"/>
            <a:ext cx="8991600" cy="366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D — DIRECT QUOTE</a:t>
            </a:r>
            <a:endParaRPr kumimoji="1" lang="en-US" sz="3600" dirty="0">
              <a:solidFill>
                <a:schemeClr val="bg1"/>
              </a:solidFill>
              <a:latin typeface="Tahoma"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79875" name="Rectangle 2"/>
          <p:cNvSpPr>
            <a:spLocks noChangeArrowheads="1"/>
          </p:cNvSpPr>
          <p:nvPr/>
        </p:nvSpPr>
        <p:spPr bwMode="auto">
          <a:xfrm>
            <a:off x="0" y="74712"/>
            <a:ext cx="1239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seniors Grace Stephens</a:t>
            </a:r>
          </a:p>
          <a:p>
            <a:r>
              <a:rPr lang="en-US" altLang="en-US" sz="700" dirty="0">
                <a:solidFill>
                  <a:srgbClr val="000000"/>
                </a:solidFill>
                <a:latin typeface="Tahoma" panose="020B0604030504040204" pitchFamily="34" charset="0"/>
                <a:ea typeface="Tahoma" panose="020B0604030504040204" pitchFamily="34" charset="0"/>
                <a:cs typeface="Tahoma" panose="020B0604030504040204" pitchFamily="34" charset="0"/>
              </a:rPr>
              <a:t>and Aidan Keating </a:t>
            </a:r>
            <a:endParaRPr lang="en-US" altLang="en-US" dirty="0">
              <a:latin typeface="Tahoma" pitchFamily="34" charset="0"/>
            </a:endParaRPr>
          </a:p>
        </p:txBody>
      </p:sp>
      <p:sp>
        <p:nvSpPr>
          <p:cNvPr id="13" name="Rectangle 4"/>
          <p:cNvSpPr>
            <a:spLocks noChangeArrowheads="1"/>
          </p:cNvSpPr>
          <p:nvPr/>
        </p:nvSpPr>
        <p:spPr bwMode="auto">
          <a:xfrm>
            <a:off x="-11723" y="990600"/>
            <a:ext cx="9144000" cy="747712"/>
          </a:xfrm>
          <a:prstGeom prst="rect">
            <a:avLst/>
          </a:prstGeom>
          <a:noFill/>
          <a:ln w="9525">
            <a:noFill/>
            <a:miter lim="800000"/>
            <a:headEnd/>
            <a:tailEnd/>
          </a:ln>
          <a:effectLst/>
        </p:spPr>
        <p:txBody>
          <a:bodyPr lIns="92075" tIns="46038" rIns="92075" bIns="46038" anchor="b"/>
          <a:lstStyle/>
          <a:p>
            <a:pPr algn="ctr">
              <a:defRPr/>
            </a:pPr>
            <a:r>
              <a:rPr kumimoji="1" lang="en-US" sz="4400" dirty="0">
                <a:solidFill>
                  <a:schemeClr val="bg1"/>
                </a:solidFill>
                <a:latin typeface="Tahoma" pitchFamily="34" charset="0"/>
              </a:rPr>
              <a:t>FINAL CAPTION</a:t>
            </a:r>
            <a:endParaRPr kumimoji="1" lang="en-US" sz="3600" dirty="0">
              <a:solidFill>
                <a:schemeClr val="bg1"/>
              </a:solidFill>
              <a:latin typeface="Tahoma" pitchFamily="34" charset="0"/>
            </a:endParaRPr>
          </a:p>
        </p:txBody>
      </p:sp>
      <p:sp>
        <p:nvSpPr>
          <p:cNvPr id="14" name="Rectangle 2"/>
          <p:cNvSpPr>
            <a:spLocks noChangeArrowheads="1"/>
          </p:cNvSpPr>
          <p:nvPr/>
        </p:nvSpPr>
        <p:spPr bwMode="auto">
          <a:xfrm>
            <a:off x="838200" y="1981200"/>
            <a:ext cx="434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spcBef>
                <a:spcPct val="20000"/>
              </a:spcBef>
              <a:buFontTx/>
              <a:buChar char="•"/>
            </a:pPr>
            <a:r>
              <a:rPr lang="en-US" altLang="en-US" sz="2800" b="0" dirty="0">
                <a:solidFill>
                  <a:schemeClr val="bg1"/>
                </a:solidFill>
                <a:latin typeface="Tahoma" pitchFamily="34" charset="0"/>
              </a:rPr>
              <a:t>ACTION LEAD</a:t>
            </a:r>
          </a:p>
          <a:p>
            <a:pPr marL="0" indent="0" eaLnBrk="1" hangingPunct="1">
              <a:spcBef>
                <a:spcPct val="20000"/>
              </a:spcBef>
            </a:pPr>
            <a:endParaRPr lang="en-US" altLang="en-US" sz="2800" b="0" dirty="0">
              <a:solidFill>
                <a:schemeClr val="bg1"/>
              </a:solidFill>
              <a:latin typeface="Tahoma" pitchFamily="34" charset="0"/>
            </a:endParaRPr>
          </a:p>
          <a:p>
            <a:pPr eaLnBrk="1" hangingPunct="1">
              <a:spcBef>
                <a:spcPct val="20000"/>
              </a:spcBef>
              <a:buFontTx/>
              <a:buChar char="•"/>
            </a:pPr>
            <a:r>
              <a:rPr lang="en-US" altLang="en-US" sz="2800" b="0" dirty="0">
                <a:solidFill>
                  <a:schemeClr val="bg1"/>
                </a:solidFill>
                <a:latin typeface="Tahoma" pitchFamily="34" charset="0"/>
              </a:rPr>
              <a:t>BASIC</a:t>
            </a:r>
          </a:p>
          <a:p>
            <a:pPr marL="0" indent="0" eaLnBrk="1" hangingPunct="1">
              <a:spcBef>
                <a:spcPct val="20000"/>
              </a:spcBef>
            </a:pPr>
            <a:endParaRPr lang="en-US" altLang="en-US" sz="2800" b="0" dirty="0">
              <a:solidFill>
                <a:schemeClr val="bg1"/>
              </a:solidFill>
              <a:latin typeface="Tahoma" pitchFamily="34" charset="0"/>
            </a:endParaRPr>
          </a:p>
          <a:p>
            <a:pPr eaLnBrk="1" hangingPunct="1">
              <a:spcBef>
                <a:spcPct val="20000"/>
              </a:spcBef>
              <a:buFontTx/>
              <a:buChar char="•"/>
            </a:pPr>
            <a:r>
              <a:rPr lang="en-US" altLang="en-US" sz="2800" b="0" dirty="0">
                <a:solidFill>
                  <a:schemeClr val="bg1"/>
                </a:solidFill>
                <a:latin typeface="Tahoma" pitchFamily="34" charset="0"/>
              </a:rPr>
              <a:t>COMPLEMENTARY</a:t>
            </a:r>
          </a:p>
          <a:p>
            <a:pPr marL="0" indent="0" eaLnBrk="1" hangingPunct="1">
              <a:spcBef>
                <a:spcPct val="20000"/>
              </a:spcBef>
            </a:pPr>
            <a:endParaRPr lang="en-US" altLang="en-US" sz="2800" b="0" dirty="0">
              <a:solidFill>
                <a:schemeClr val="bg1"/>
              </a:solidFill>
              <a:latin typeface="Tahoma" pitchFamily="34" charset="0"/>
            </a:endParaRPr>
          </a:p>
          <a:p>
            <a:pPr eaLnBrk="1" hangingPunct="1">
              <a:spcBef>
                <a:spcPct val="20000"/>
              </a:spcBef>
              <a:buFontTx/>
              <a:buChar char="•"/>
            </a:pPr>
            <a:r>
              <a:rPr lang="en-US" altLang="en-US" sz="2800" b="0" dirty="0">
                <a:solidFill>
                  <a:schemeClr val="bg1"/>
                </a:solidFill>
                <a:latin typeface="Tahoma" pitchFamily="34" charset="0"/>
              </a:rPr>
              <a:t>DIRECT QUOTE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Bubbles Vector Png | www.pixshark.com - Images Galleri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6975" y="1849438"/>
            <a:ext cx="6070600"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8"/>
          <p:cNvSpPr>
            <a:spLocks noChangeArrowheads="1"/>
          </p:cNvSpPr>
          <p:nvPr/>
        </p:nvSpPr>
        <p:spPr bwMode="auto">
          <a:xfrm>
            <a:off x="179388" y="990600"/>
            <a:ext cx="8050212" cy="1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lvl="2" eaLnBrk="1" hangingPunct="1"/>
            <a:r>
              <a:rPr lang="en-US" altLang="en-US" sz="3400" dirty="0">
                <a:solidFill>
                  <a:schemeClr val="bg1"/>
                </a:solidFill>
                <a:latin typeface="Tahoma" pitchFamily="34" charset="0"/>
              </a:rPr>
              <a:t>If I say “Editing,” I can </a:t>
            </a:r>
            <a:r>
              <a:rPr lang="en-US" altLang="en-US" sz="3400" i="1" dirty="0">
                <a:solidFill>
                  <a:schemeClr val="bg1"/>
                </a:solidFill>
                <a:latin typeface="Tahoma" pitchFamily="34" charset="0"/>
              </a:rPr>
              <a:t>HEAR </a:t>
            </a:r>
            <a:r>
              <a:rPr lang="en-US" altLang="en-US" sz="3400" dirty="0">
                <a:solidFill>
                  <a:schemeClr val="bg1"/>
                </a:solidFill>
                <a:latin typeface="Tahoma" pitchFamily="34" charset="0"/>
              </a:rPr>
              <a:t>you  think—</a:t>
            </a:r>
          </a:p>
        </p:txBody>
      </p:sp>
      <p:sp>
        <p:nvSpPr>
          <p:cNvPr id="80900" name="Rectangle 4"/>
          <p:cNvSpPr>
            <a:spLocks noChangeArrowheads="1"/>
          </p:cNvSpPr>
          <p:nvPr/>
        </p:nvSpPr>
        <p:spPr bwMode="auto">
          <a:xfrm>
            <a:off x="1905000" y="3617913"/>
            <a:ext cx="45688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3800" dirty="0">
                <a:solidFill>
                  <a:schemeClr val="bg1"/>
                </a:solidFill>
                <a:latin typeface="Tahoma" pitchFamily="34" charset="0"/>
              </a:rPr>
              <a:t>Here we go again!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09600" y="2438400"/>
            <a:ext cx="822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en-US" sz="3600" i="1" dirty="0">
                <a:solidFill>
                  <a:schemeClr val="bg1"/>
                </a:solidFill>
                <a:latin typeface="Tahoma" pitchFamily="34" charset="0"/>
              </a:rPr>
              <a:t>Sentence captions</a:t>
            </a:r>
            <a:r>
              <a:rPr lang="en-US" altLang="en-US" sz="3600" b="0" dirty="0">
                <a:solidFill>
                  <a:schemeClr val="bg1"/>
                </a:solidFill>
                <a:latin typeface="Tahoma" pitchFamily="34" charset="0"/>
              </a:rPr>
              <a:t> identify people </a:t>
            </a:r>
            <a:br>
              <a:rPr lang="en-US" altLang="en-US" sz="3600" b="0" dirty="0">
                <a:solidFill>
                  <a:schemeClr val="bg1"/>
                </a:solidFill>
                <a:latin typeface="Tahoma" pitchFamily="34" charset="0"/>
              </a:rPr>
            </a:br>
            <a:r>
              <a:rPr lang="en-US" altLang="en-US" sz="3600" b="0" dirty="0">
                <a:solidFill>
                  <a:schemeClr val="bg1"/>
                </a:solidFill>
                <a:latin typeface="Tahoma" pitchFamily="34" charset="0"/>
              </a:rPr>
              <a:t>(up to five) and describe the action in the photo in present tense. They are often used when space is limited or when there are a number of photos on the spread which are closely related.</a:t>
            </a:r>
          </a:p>
        </p:txBody>
      </p:sp>
      <p:grpSp>
        <p:nvGrpSpPr>
          <p:cNvPr id="35843" name="Group 6"/>
          <p:cNvGrpSpPr>
            <a:grpSpLocks/>
          </p:cNvGrpSpPr>
          <p:nvPr/>
        </p:nvGrpSpPr>
        <p:grpSpPr bwMode="auto">
          <a:xfrm>
            <a:off x="5178425" y="228600"/>
            <a:ext cx="3736975" cy="1752600"/>
            <a:chOff x="5178425" y="1"/>
            <a:chExt cx="3736975" cy="1752600"/>
          </a:xfrm>
        </p:grpSpPr>
        <p:sp>
          <p:nvSpPr>
            <p:cNvPr id="5" name="Title 1"/>
            <p:cNvSpPr txBox="1">
              <a:spLocks/>
            </p:cNvSpPr>
            <p:nvPr/>
          </p:nvSpPr>
          <p:spPr bwMode="auto">
            <a:xfrm>
              <a:off x="5178425" y="1"/>
              <a:ext cx="3736975" cy="1752600"/>
            </a:xfrm>
            <a:prstGeom prst="rect">
              <a:avLst/>
            </a:prstGeom>
            <a:noFill/>
            <a:ln w="9525">
              <a:noFill/>
              <a:miter lim="800000"/>
              <a:headEnd/>
              <a:tailEnd/>
            </a:ln>
          </p:spPr>
          <p:txBody>
            <a:bodyPr anchor="b"/>
            <a:lstStyle/>
            <a:p>
              <a:pPr eaLnBrk="0" hangingPunct="0">
                <a:defRPr/>
              </a:pPr>
              <a:r>
                <a:rPr lang="en-US" sz="4400" dirty="0">
                  <a:solidFill>
                    <a:schemeClr val="bg1"/>
                  </a:solidFill>
                  <a:latin typeface="Tahoma" pitchFamily="34" charset="0"/>
                  <a:ea typeface="ＭＳ Ｐゴシック" pitchFamily="-107" charset="-128"/>
                  <a:cs typeface="Tahoma" pitchFamily="34" charset="0"/>
                </a:rPr>
                <a:t>TYPES OF </a:t>
              </a:r>
              <a:br>
                <a:rPr lang="en-US" sz="4400" dirty="0">
                  <a:solidFill>
                    <a:schemeClr val="bg1"/>
                  </a:solidFill>
                  <a:latin typeface="Tahoma" pitchFamily="34" charset="0"/>
                  <a:ea typeface="ＭＳ Ｐゴシック" pitchFamily="-107" charset="-128"/>
                  <a:cs typeface="Tahoma" pitchFamily="34" charset="0"/>
                </a:rPr>
              </a:br>
              <a:endParaRPr lang="en-US" sz="4400" dirty="0">
                <a:solidFill>
                  <a:schemeClr val="bg1"/>
                </a:solidFill>
                <a:latin typeface="Tahoma" pitchFamily="34" charset="0"/>
                <a:ea typeface="ＭＳ Ｐゴシック" pitchFamily="-107" charset="-128"/>
                <a:cs typeface="Tahoma" pitchFamily="34" charset="0"/>
              </a:endParaRPr>
            </a:p>
          </p:txBody>
        </p:sp>
        <p:sp>
          <p:nvSpPr>
            <p:cNvPr id="6" name="Rectangle 5"/>
            <p:cNvSpPr/>
            <p:nvPr/>
          </p:nvSpPr>
          <p:spPr>
            <a:xfrm>
              <a:off x="5334000" y="762001"/>
              <a:ext cx="3505200" cy="769938"/>
            </a:xfrm>
            <a:prstGeom prst="rect">
              <a:avLst/>
            </a:prstGeom>
          </p:spPr>
          <p:txBody>
            <a:bodyPr>
              <a:spAutoFit/>
            </a:bodyPr>
            <a:lstStyle/>
            <a:p>
              <a:pPr>
                <a:defRPr/>
              </a:pPr>
              <a:r>
                <a:rPr lang="en-US" sz="4400" dirty="0">
                  <a:solidFill>
                    <a:schemeClr val="bg1"/>
                  </a:solidFill>
                  <a:latin typeface="Tahoma" pitchFamily="34" charset="0"/>
                  <a:ea typeface="ＭＳ Ｐゴシック" pitchFamily="-107" charset="-128"/>
                  <a:cs typeface="Tahoma" pitchFamily="34" charset="0"/>
                </a:rPr>
                <a:t>CAPTIONS</a:t>
              </a:r>
              <a:endParaRPr lang="en-US" sz="4400" dirty="0">
                <a:solidFill>
                  <a:schemeClr val="bg1"/>
                </a:solidFill>
                <a:latin typeface="Tahoma" pitchFamily="34" charset="0"/>
              </a:endParaRPr>
            </a:p>
          </p:txBody>
        </p:sp>
      </p:grpSp>
      <p:sp>
        <p:nvSpPr>
          <p:cNvPr id="100354" name="Rectangle 2"/>
          <p:cNvSpPr>
            <a:spLocks noChangeArrowheads="1"/>
          </p:cNvSpPr>
          <p:nvPr/>
        </p:nvSpPr>
        <p:spPr bwMode="auto">
          <a:xfrm>
            <a:off x="6629400" y="1295400"/>
            <a:ext cx="2133600" cy="838200"/>
          </a:xfrm>
          <a:prstGeom prst="rect">
            <a:avLst/>
          </a:prstGeom>
          <a:noFill/>
          <a:ln w="9525">
            <a:noFill/>
            <a:miter lim="800000"/>
            <a:headEnd/>
            <a:tailEnd/>
          </a:ln>
          <a:effectLst/>
        </p:spPr>
        <p:txBody>
          <a:bodyPr lIns="92075" tIns="46038" rIns="92075" bIns="46038" anchor="b"/>
          <a:lstStyle/>
          <a:p>
            <a:pP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BASIC</a:t>
            </a:r>
            <a:r>
              <a:rPr lang="en-US" sz="3600" b="0" dirty="0">
                <a:solidFill>
                  <a:srgbClr val="FFFF00"/>
                </a:solidFill>
                <a:effectLst>
                  <a:outerShdw blurRad="38100" dist="38100" dir="2700000" algn="tl">
                    <a:srgbClr val="000000">
                      <a:alpha val="43137"/>
                    </a:srgbClr>
                  </a:outerShdw>
                </a:effectLst>
                <a:latin typeface="Tahoma"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8"/>
          <p:cNvSpPr>
            <a:spLocks noChangeArrowheads="1"/>
          </p:cNvSpPr>
          <p:nvPr/>
        </p:nvSpPr>
        <p:spPr bwMode="auto">
          <a:xfrm>
            <a:off x="0" y="1076325"/>
            <a:ext cx="8610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marL="342900" indent="-342900"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lvl="2" algn="ctr" eaLnBrk="1" hangingPunct="1"/>
            <a:r>
              <a:rPr lang="en-US" altLang="en-US" sz="3800" dirty="0">
                <a:solidFill>
                  <a:schemeClr val="bg1"/>
                </a:solidFill>
                <a:latin typeface="Tahoma" panose="020B0604030504040204" pitchFamily="34" charset="0"/>
              </a:rPr>
              <a:t>I can SEE you roll your eyes.</a:t>
            </a:r>
          </a:p>
        </p:txBody>
      </p:sp>
      <p:pic>
        <p:nvPicPr>
          <p:cNvPr id="81923" name="Picture 2" descr="Retiring Guy's Digest: Eyeroll of the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788" y="1982788"/>
            <a:ext cx="28924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0" y="1392238"/>
            <a:ext cx="91440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hangingPunct="1"/>
            <a:r>
              <a:rPr lang="en-US" altLang="en-US" sz="6700" dirty="0">
                <a:solidFill>
                  <a:schemeClr val="bg1"/>
                </a:solidFill>
                <a:latin typeface="Tahoma" pitchFamily="34" charset="0"/>
              </a:rPr>
              <a:t>6-1-5</a:t>
            </a:r>
          </a:p>
          <a:p>
            <a:pPr algn="ctr" eaLnBrk="1" hangingPunct="1"/>
            <a:r>
              <a:rPr lang="en-US" altLang="en-US" sz="6700" dirty="0">
                <a:solidFill>
                  <a:schemeClr val="bg1"/>
                </a:solidFill>
                <a:latin typeface="Tahoma" pitchFamily="34" charset="0"/>
              </a:rPr>
              <a:t>Editing</a:t>
            </a:r>
          </a:p>
          <a:p>
            <a:pPr algn="ctr" eaLnBrk="1" hangingPunct="1"/>
            <a:r>
              <a:rPr lang="en-US" altLang="en-US" sz="5100" dirty="0">
                <a:solidFill>
                  <a:schemeClr val="bg1"/>
                </a:solidFill>
                <a:latin typeface="Tahoma" pitchFamily="34" charset="0"/>
              </a:rPr>
              <a:t>Six people</a:t>
            </a:r>
            <a:br>
              <a:rPr lang="en-US" altLang="en-US" sz="5100" dirty="0">
                <a:solidFill>
                  <a:schemeClr val="bg1"/>
                </a:solidFill>
                <a:latin typeface="Tahoma" pitchFamily="34" charset="0"/>
              </a:rPr>
            </a:br>
            <a:r>
              <a:rPr lang="en-US" altLang="en-US" sz="5100" dirty="0">
                <a:solidFill>
                  <a:schemeClr val="bg1"/>
                </a:solidFill>
                <a:latin typeface="Tahoma" pitchFamily="34" charset="0"/>
              </a:rPr>
              <a:t>1 suggestion/person</a:t>
            </a:r>
            <a:br>
              <a:rPr lang="en-US" altLang="en-US" sz="5100" dirty="0">
                <a:solidFill>
                  <a:schemeClr val="bg1"/>
                </a:solidFill>
                <a:latin typeface="Tahoma" pitchFamily="34" charset="0"/>
              </a:rPr>
            </a:br>
            <a:r>
              <a:rPr lang="en-US" altLang="en-US" sz="5100" dirty="0">
                <a:solidFill>
                  <a:schemeClr val="bg1"/>
                </a:solidFill>
                <a:latin typeface="Tahoma" pitchFamily="34" charset="0"/>
              </a:rPr>
              <a:t>5 minutes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228600" y="838200"/>
            <a:ext cx="8839200"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dirty="0">
                <a:solidFill>
                  <a:schemeClr val="bg1"/>
                </a:solidFill>
                <a:latin typeface="Tahoma" pitchFamily="34" charset="0"/>
              </a:rPr>
              <a:t>1</a:t>
            </a:r>
            <a:r>
              <a:rPr lang="en-US" altLang="en-US" sz="2000" baseline="30000" dirty="0">
                <a:solidFill>
                  <a:schemeClr val="bg1"/>
                </a:solidFill>
                <a:latin typeface="Tahoma" pitchFamily="34" charset="0"/>
              </a:rPr>
              <a:t>st</a:t>
            </a:r>
            <a:r>
              <a:rPr lang="en-US" altLang="en-US" sz="2000" dirty="0">
                <a:solidFill>
                  <a:schemeClr val="bg1"/>
                </a:solidFill>
                <a:latin typeface="Tahoma" pitchFamily="34" charset="0"/>
              </a:rPr>
              <a:t> Step</a:t>
            </a:r>
          </a:p>
          <a:p>
            <a:pPr eaLnBrk="1" hangingPunct="1"/>
            <a:r>
              <a:rPr lang="en-US" altLang="en-US" sz="2000" b="0" dirty="0">
                <a:solidFill>
                  <a:schemeClr val="bg1"/>
                </a:solidFill>
                <a:latin typeface="Tahoma" pitchFamily="34" charset="0"/>
              </a:rPr>
              <a:t>	Form a group of 6 with people who were not in your original group.</a:t>
            </a:r>
          </a:p>
        </p:txBody>
      </p:sp>
      <p:sp>
        <p:nvSpPr>
          <p:cNvPr id="3" name="Rectangle 4">
            <a:extLst>
              <a:ext uri="{FF2B5EF4-FFF2-40B4-BE49-F238E27FC236}">
                <a16:creationId xmlns:a16="http://schemas.microsoft.com/office/drawing/2014/main" id="{198AA73C-A363-4847-8C85-9C2DE4B576CC}"/>
              </a:ext>
            </a:extLst>
          </p:cNvPr>
          <p:cNvSpPr>
            <a:spLocks noChangeArrowheads="1"/>
          </p:cNvSpPr>
          <p:nvPr/>
        </p:nvSpPr>
        <p:spPr bwMode="auto">
          <a:xfrm>
            <a:off x="228600" y="1605527"/>
            <a:ext cx="8839200"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dirty="0">
                <a:solidFill>
                  <a:schemeClr val="bg1"/>
                </a:solidFill>
                <a:latin typeface="Tahoma" pitchFamily="34" charset="0"/>
              </a:rPr>
              <a:t>2</a:t>
            </a:r>
            <a:r>
              <a:rPr lang="en-US" altLang="en-US" sz="2000" baseline="30000" dirty="0">
                <a:solidFill>
                  <a:schemeClr val="bg1"/>
                </a:solidFill>
                <a:latin typeface="Tahoma" pitchFamily="34" charset="0"/>
              </a:rPr>
              <a:t>nd</a:t>
            </a:r>
            <a:r>
              <a:rPr lang="en-US" altLang="en-US" sz="2000" dirty="0">
                <a:solidFill>
                  <a:schemeClr val="bg1"/>
                </a:solidFill>
                <a:latin typeface="Tahoma" pitchFamily="34" charset="0"/>
              </a:rPr>
              <a:t> Step</a:t>
            </a:r>
          </a:p>
          <a:p>
            <a:pPr eaLnBrk="1" hangingPunct="1"/>
            <a:r>
              <a:rPr lang="en-US" altLang="en-US" sz="2000" b="0" dirty="0">
                <a:solidFill>
                  <a:schemeClr val="bg1"/>
                </a:solidFill>
                <a:latin typeface="Tahoma" pitchFamily="34" charset="0"/>
              </a:rPr>
              <a:t>	 Place your captions in the middle of the table.</a:t>
            </a:r>
          </a:p>
        </p:txBody>
      </p:sp>
      <p:sp>
        <p:nvSpPr>
          <p:cNvPr id="4" name="Rectangle 4">
            <a:extLst>
              <a:ext uri="{FF2B5EF4-FFF2-40B4-BE49-F238E27FC236}">
                <a16:creationId xmlns:a16="http://schemas.microsoft.com/office/drawing/2014/main" id="{9A3475E2-CBE2-7C40-A37A-3C0AF3B7D122}"/>
              </a:ext>
            </a:extLst>
          </p:cNvPr>
          <p:cNvSpPr>
            <a:spLocks noChangeArrowheads="1"/>
          </p:cNvSpPr>
          <p:nvPr/>
        </p:nvSpPr>
        <p:spPr bwMode="auto">
          <a:xfrm>
            <a:off x="228600" y="2362200"/>
            <a:ext cx="8839200" cy="98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dirty="0">
                <a:solidFill>
                  <a:schemeClr val="bg1"/>
                </a:solidFill>
                <a:latin typeface="Tahoma" pitchFamily="34" charset="0"/>
              </a:rPr>
              <a:t>3</a:t>
            </a:r>
            <a:r>
              <a:rPr lang="en-US" altLang="en-US" sz="2000" baseline="30000" dirty="0">
                <a:solidFill>
                  <a:schemeClr val="bg1"/>
                </a:solidFill>
                <a:latin typeface="Tahoma" pitchFamily="34" charset="0"/>
              </a:rPr>
              <a:t>rd</a:t>
            </a:r>
            <a:r>
              <a:rPr lang="en-US" altLang="en-US" sz="2000" dirty="0">
                <a:solidFill>
                  <a:schemeClr val="bg1"/>
                </a:solidFill>
                <a:latin typeface="Tahoma" pitchFamily="34" charset="0"/>
              </a:rPr>
              <a:t> Step</a:t>
            </a:r>
          </a:p>
          <a:p>
            <a:pPr eaLnBrk="1" hangingPunct="1"/>
            <a:r>
              <a:rPr lang="en-US" altLang="en-US" sz="2000" b="0" dirty="0">
                <a:solidFill>
                  <a:schemeClr val="bg1"/>
                </a:solidFill>
                <a:latin typeface="Tahoma" pitchFamily="34" charset="0"/>
              </a:rPr>
              <a:t>	Grab a caption. (Not your own.) Based on the caption checklist, </a:t>
            </a:r>
            <a:br>
              <a:rPr lang="en-US" altLang="en-US" sz="2000" b="0" dirty="0">
                <a:solidFill>
                  <a:schemeClr val="bg1"/>
                </a:solidFill>
                <a:latin typeface="Tahoma" pitchFamily="34" charset="0"/>
              </a:rPr>
            </a:br>
            <a:r>
              <a:rPr lang="en-US" altLang="en-US" sz="2000" b="0" dirty="0">
                <a:solidFill>
                  <a:schemeClr val="bg1"/>
                </a:solidFill>
                <a:latin typeface="Tahoma" pitchFamily="34" charset="0"/>
              </a:rPr>
              <a:t>	write suggestions on the paper. </a:t>
            </a:r>
            <a:r>
              <a:rPr lang="en-US" altLang="en-US" sz="2000" dirty="0">
                <a:solidFill>
                  <a:schemeClr val="bg1"/>
                </a:solidFill>
                <a:latin typeface="Tahoma" pitchFamily="34" charset="0"/>
              </a:rPr>
              <a:t>You have ONE minute.</a:t>
            </a:r>
          </a:p>
        </p:txBody>
      </p:sp>
      <p:sp>
        <p:nvSpPr>
          <p:cNvPr id="5" name="Rectangle 4">
            <a:extLst>
              <a:ext uri="{FF2B5EF4-FFF2-40B4-BE49-F238E27FC236}">
                <a16:creationId xmlns:a16="http://schemas.microsoft.com/office/drawing/2014/main" id="{4CBA5030-B6B8-A24B-B434-58FCBFC760AF}"/>
              </a:ext>
            </a:extLst>
          </p:cNvPr>
          <p:cNvSpPr>
            <a:spLocks noChangeArrowheads="1"/>
          </p:cNvSpPr>
          <p:nvPr/>
        </p:nvSpPr>
        <p:spPr bwMode="auto">
          <a:xfrm>
            <a:off x="246434" y="3352800"/>
            <a:ext cx="8839200" cy="129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dirty="0">
                <a:solidFill>
                  <a:schemeClr val="bg1"/>
                </a:solidFill>
                <a:latin typeface="Tahoma" pitchFamily="34" charset="0"/>
              </a:rPr>
              <a:t>4</a:t>
            </a:r>
            <a:r>
              <a:rPr lang="en-US" altLang="en-US" sz="2000" baseline="30000" dirty="0">
                <a:solidFill>
                  <a:schemeClr val="bg1"/>
                </a:solidFill>
                <a:latin typeface="Tahoma" pitchFamily="34" charset="0"/>
              </a:rPr>
              <a:t>th</a:t>
            </a:r>
            <a:r>
              <a:rPr lang="en-US" altLang="en-US" sz="2000" dirty="0">
                <a:solidFill>
                  <a:schemeClr val="bg1"/>
                </a:solidFill>
                <a:latin typeface="Tahoma" pitchFamily="34" charset="0"/>
              </a:rPr>
              <a:t> Step</a:t>
            </a:r>
          </a:p>
          <a:p>
            <a:pPr eaLnBrk="1" hangingPunct="1"/>
            <a:r>
              <a:rPr lang="en-US" altLang="en-US" sz="2000" b="0" dirty="0">
                <a:solidFill>
                  <a:schemeClr val="bg1"/>
                </a:solidFill>
                <a:latin typeface="Tahoma" pitchFamily="34" charset="0"/>
              </a:rPr>
              <a:t>	Repeat. Place caption in the center. Grab another.(Not your own or 	the one you just did.) Based on the caption checklist, write 	suggestions on the paper. </a:t>
            </a:r>
            <a:r>
              <a:rPr lang="en-US" altLang="en-US" sz="2000" dirty="0">
                <a:solidFill>
                  <a:schemeClr val="bg1"/>
                </a:solidFill>
                <a:latin typeface="Tahoma" pitchFamily="34" charset="0"/>
              </a:rPr>
              <a:t>You have ONE minute. </a:t>
            </a:r>
          </a:p>
        </p:txBody>
      </p:sp>
      <p:sp>
        <p:nvSpPr>
          <p:cNvPr id="6" name="Rectangle 5">
            <a:extLst>
              <a:ext uri="{FF2B5EF4-FFF2-40B4-BE49-F238E27FC236}">
                <a16:creationId xmlns:a16="http://schemas.microsoft.com/office/drawing/2014/main" id="{A51C2648-F707-2446-94BF-34DA71DA1AF8}"/>
              </a:ext>
            </a:extLst>
          </p:cNvPr>
          <p:cNvSpPr>
            <a:spLocks noChangeArrowheads="1"/>
          </p:cNvSpPr>
          <p:nvPr/>
        </p:nvSpPr>
        <p:spPr bwMode="auto">
          <a:xfrm>
            <a:off x="304800" y="4724400"/>
            <a:ext cx="8839200" cy="129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dirty="0">
                <a:solidFill>
                  <a:schemeClr val="bg1"/>
                </a:solidFill>
                <a:latin typeface="Tahoma" pitchFamily="34" charset="0"/>
              </a:rPr>
              <a:t>5</a:t>
            </a:r>
            <a:r>
              <a:rPr lang="en-US" altLang="en-US" sz="2000" baseline="30000" dirty="0">
                <a:solidFill>
                  <a:schemeClr val="bg1"/>
                </a:solidFill>
                <a:latin typeface="Tahoma" pitchFamily="34" charset="0"/>
              </a:rPr>
              <a:t>th</a:t>
            </a:r>
            <a:r>
              <a:rPr lang="en-US" altLang="en-US" sz="2000" dirty="0">
                <a:solidFill>
                  <a:schemeClr val="bg1"/>
                </a:solidFill>
                <a:latin typeface="Tahoma" pitchFamily="34" charset="0"/>
              </a:rPr>
              <a:t> Step</a:t>
            </a:r>
          </a:p>
          <a:p>
            <a:pPr eaLnBrk="1" hangingPunct="1"/>
            <a:r>
              <a:rPr lang="en-US" altLang="en-US" sz="2000" dirty="0">
                <a:solidFill>
                  <a:schemeClr val="bg1"/>
                </a:solidFill>
                <a:latin typeface="Tahoma" pitchFamily="34" charset="0"/>
              </a:rPr>
              <a:t>	</a:t>
            </a:r>
            <a:r>
              <a:rPr lang="en-US" altLang="en-US" sz="2000" b="0" dirty="0">
                <a:solidFill>
                  <a:schemeClr val="bg1"/>
                </a:solidFill>
                <a:latin typeface="Tahoma" pitchFamily="34" charset="0"/>
              </a:rPr>
              <a:t>Repeat until you have seen five captions. Pick up your caption, go 	back to your original group and compare suggestions. Again, look at 	the caption checklist..</a:t>
            </a:r>
            <a:endParaRPr lang="en-US" altLang="en-US" sz="2000" dirty="0">
              <a:solidFill>
                <a:schemeClr val="bg1"/>
              </a:solidFill>
              <a:latin typeface="Tahoma" pitchFamily="34" charset="0"/>
            </a:endParaRPr>
          </a:p>
        </p:txBody>
      </p:sp>
      <p:sp>
        <p:nvSpPr>
          <p:cNvPr id="7" name="Rectangle 6">
            <a:extLst>
              <a:ext uri="{FF2B5EF4-FFF2-40B4-BE49-F238E27FC236}">
                <a16:creationId xmlns:a16="http://schemas.microsoft.com/office/drawing/2014/main" id="{66583ED8-C7D4-7746-979D-910CAE1696B7}"/>
              </a:ext>
            </a:extLst>
          </p:cNvPr>
          <p:cNvSpPr>
            <a:spLocks noChangeArrowheads="1"/>
          </p:cNvSpPr>
          <p:nvPr/>
        </p:nvSpPr>
        <p:spPr bwMode="auto">
          <a:xfrm>
            <a:off x="304800" y="6019800"/>
            <a:ext cx="8839200" cy="68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en-US" altLang="en-US" sz="2000" dirty="0">
                <a:solidFill>
                  <a:schemeClr val="bg1"/>
                </a:solidFill>
                <a:latin typeface="Tahoma" pitchFamily="34" charset="0"/>
              </a:rPr>
              <a:t>6</a:t>
            </a:r>
            <a:r>
              <a:rPr lang="en-US" altLang="en-US" sz="2000" baseline="30000" dirty="0">
                <a:solidFill>
                  <a:schemeClr val="bg1"/>
                </a:solidFill>
                <a:latin typeface="Tahoma" pitchFamily="34" charset="0"/>
              </a:rPr>
              <a:t>th</a:t>
            </a:r>
            <a:r>
              <a:rPr lang="en-US" altLang="en-US" sz="2000" dirty="0">
                <a:solidFill>
                  <a:schemeClr val="bg1"/>
                </a:solidFill>
                <a:latin typeface="Tahoma" pitchFamily="34" charset="0"/>
              </a:rPr>
              <a:t> Step </a:t>
            </a:r>
          </a:p>
          <a:p>
            <a:pPr eaLnBrk="1" hangingPunct="1"/>
            <a:r>
              <a:rPr lang="en-US" altLang="en-US" sz="2000" b="0" dirty="0">
                <a:solidFill>
                  <a:schemeClr val="bg1"/>
                </a:solidFill>
                <a:latin typeface="Tahoma" pitchFamily="34" charset="0"/>
              </a:rPr>
              <a:t>	As a group, write one sensational caption.</a:t>
            </a:r>
            <a:endParaRPr lang="en-US" altLang="en-US" sz="2000" dirty="0">
              <a:solidFill>
                <a:schemeClr val="bg1"/>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3" grpId="0"/>
      <p:bldP spid="4" grpId="0"/>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61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533400" y="1676400"/>
            <a:ext cx="8610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altLang="en-US" sz="3600" b="0" i="1" dirty="0">
              <a:solidFill>
                <a:schemeClr val="bg1"/>
              </a:solidFill>
              <a:latin typeface="Tahoma" pitchFamily="34" charset="0"/>
              <a:cs typeface="Tahoma" pitchFamily="34" charset="0"/>
            </a:endParaRPr>
          </a:p>
          <a:p>
            <a:r>
              <a:rPr lang="en-US" altLang="en-US" sz="3600" dirty="0">
                <a:solidFill>
                  <a:schemeClr val="bg1"/>
                </a:solidFill>
                <a:latin typeface="Tahoma" pitchFamily="34" charset="0"/>
                <a:cs typeface="Tahoma" pitchFamily="34" charset="0"/>
              </a:rPr>
              <a:t>Expanded captions</a:t>
            </a:r>
            <a:r>
              <a:rPr lang="en-US" altLang="en-US" sz="3600" b="0" dirty="0">
                <a:solidFill>
                  <a:schemeClr val="bg1"/>
                </a:solidFill>
                <a:latin typeface="Tahoma" pitchFamily="34" charset="0"/>
                <a:cs typeface="Tahoma" pitchFamily="34" charset="0"/>
              </a:rPr>
              <a:t> add one or two sentences to the basic sentence caption to tell a more complete story. The sentence  that describes the action is followed by a sentence that expands on the moment captured in the photo. This sentence is written in past tense.</a:t>
            </a:r>
            <a:endParaRPr lang="en-US" altLang="en-US" sz="3600" b="0" i="1" dirty="0">
              <a:solidFill>
                <a:schemeClr val="bg1"/>
              </a:solidFill>
              <a:latin typeface="Tahoma" pitchFamily="34" charset="0"/>
              <a:cs typeface="Tahoma" pitchFamily="34" charset="0"/>
            </a:endParaRPr>
          </a:p>
          <a:p>
            <a:endParaRPr lang="en-US" altLang="en-US" sz="3200" b="0" dirty="0">
              <a:latin typeface="Tahoma" pitchFamily="34" charset="0"/>
            </a:endParaRPr>
          </a:p>
          <a:p>
            <a:endParaRPr lang="en-US" altLang="en-US" sz="2400" i="1" dirty="0">
              <a:latin typeface="Tahoma" pitchFamily="34" charset="0"/>
            </a:endParaRPr>
          </a:p>
        </p:txBody>
      </p:sp>
      <p:sp>
        <p:nvSpPr>
          <p:cNvPr id="6" name="Title 1"/>
          <p:cNvSpPr txBox="1">
            <a:spLocks/>
          </p:cNvSpPr>
          <p:nvPr/>
        </p:nvSpPr>
        <p:spPr bwMode="auto">
          <a:xfrm>
            <a:off x="5178425" y="0"/>
            <a:ext cx="3203575" cy="1752600"/>
          </a:xfrm>
          <a:prstGeom prst="rect">
            <a:avLst/>
          </a:prstGeom>
          <a:noFill/>
          <a:ln w="9525">
            <a:noFill/>
            <a:miter lim="800000"/>
            <a:headEnd/>
            <a:tailEnd/>
          </a:ln>
        </p:spPr>
        <p:txBody>
          <a:bodyPr anchor="b"/>
          <a:lstStyle/>
          <a:p>
            <a:pPr eaLnBrk="0" hangingPunct="0">
              <a:defRPr/>
            </a:pPr>
            <a:endParaRPr lang="en-US" sz="4600" dirty="0">
              <a:solidFill>
                <a:schemeClr val="bg1"/>
              </a:solidFill>
              <a:effectLst>
                <a:outerShdw blurRad="38100" dist="38100" dir="2700000" algn="tl">
                  <a:srgbClr val="000000">
                    <a:alpha val="43137"/>
                  </a:srgbClr>
                </a:outerShdw>
              </a:effectLst>
              <a:latin typeface="Tahoma" pitchFamily="34" charset="0"/>
              <a:ea typeface="ＭＳ Ｐゴシック" pitchFamily="-107" charset="-128"/>
              <a:cs typeface="Tahoma" pitchFamily="34" charset="0"/>
            </a:endParaRPr>
          </a:p>
        </p:txBody>
      </p:sp>
      <p:grpSp>
        <p:nvGrpSpPr>
          <p:cNvPr id="15" name="Group 6"/>
          <p:cNvGrpSpPr>
            <a:grpSpLocks/>
          </p:cNvGrpSpPr>
          <p:nvPr/>
        </p:nvGrpSpPr>
        <p:grpSpPr bwMode="auto">
          <a:xfrm>
            <a:off x="5178425" y="228600"/>
            <a:ext cx="3736975" cy="1752600"/>
            <a:chOff x="5178425" y="1"/>
            <a:chExt cx="3736975" cy="1752600"/>
          </a:xfrm>
        </p:grpSpPr>
        <p:sp>
          <p:nvSpPr>
            <p:cNvPr id="16" name="Title 1"/>
            <p:cNvSpPr txBox="1">
              <a:spLocks/>
            </p:cNvSpPr>
            <p:nvPr/>
          </p:nvSpPr>
          <p:spPr bwMode="auto">
            <a:xfrm>
              <a:off x="5178425" y="1"/>
              <a:ext cx="3736975" cy="1752600"/>
            </a:xfrm>
            <a:prstGeom prst="rect">
              <a:avLst/>
            </a:prstGeom>
            <a:noFill/>
            <a:ln w="9525">
              <a:noFill/>
              <a:miter lim="800000"/>
              <a:headEnd/>
              <a:tailEnd/>
            </a:ln>
          </p:spPr>
          <p:txBody>
            <a:bodyPr anchor="b"/>
            <a:lstStyle/>
            <a:p>
              <a:pPr eaLnBrk="0" hangingPunct="0">
                <a:defRPr/>
              </a:pPr>
              <a:r>
                <a:rPr lang="en-US" sz="4400" dirty="0">
                  <a:solidFill>
                    <a:schemeClr val="bg1"/>
                  </a:solidFill>
                  <a:latin typeface="Tahoma" pitchFamily="34" charset="0"/>
                  <a:ea typeface="ＭＳ Ｐゴシック" pitchFamily="-107" charset="-128"/>
                  <a:cs typeface="Tahoma" pitchFamily="34" charset="0"/>
                </a:rPr>
                <a:t>TYPES OF </a:t>
              </a:r>
              <a:br>
                <a:rPr lang="en-US" sz="4400" dirty="0">
                  <a:solidFill>
                    <a:schemeClr val="bg1"/>
                  </a:solidFill>
                  <a:latin typeface="Tahoma" pitchFamily="34" charset="0"/>
                  <a:ea typeface="ＭＳ Ｐゴシック" pitchFamily="-107" charset="-128"/>
                  <a:cs typeface="Tahoma" pitchFamily="34" charset="0"/>
                </a:rPr>
              </a:br>
              <a:endParaRPr lang="en-US" sz="4400" dirty="0">
                <a:solidFill>
                  <a:schemeClr val="bg1"/>
                </a:solidFill>
                <a:latin typeface="Tahoma" pitchFamily="34" charset="0"/>
                <a:ea typeface="ＭＳ Ｐゴシック" pitchFamily="-107" charset="-128"/>
                <a:cs typeface="Tahoma" pitchFamily="34" charset="0"/>
              </a:endParaRPr>
            </a:p>
          </p:txBody>
        </p:sp>
        <p:sp>
          <p:nvSpPr>
            <p:cNvPr id="17" name="Rectangle 16"/>
            <p:cNvSpPr/>
            <p:nvPr/>
          </p:nvSpPr>
          <p:spPr>
            <a:xfrm>
              <a:off x="5334000" y="762001"/>
              <a:ext cx="3505200" cy="769938"/>
            </a:xfrm>
            <a:prstGeom prst="rect">
              <a:avLst/>
            </a:prstGeom>
          </p:spPr>
          <p:txBody>
            <a:bodyPr>
              <a:spAutoFit/>
            </a:bodyPr>
            <a:lstStyle/>
            <a:p>
              <a:pPr>
                <a:defRPr/>
              </a:pPr>
              <a:r>
                <a:rPr lang="en-US" sz="4400" dirty="0">
                  <a:solidFill>
                    <a:schemeClr val="bg1"/>
                  </a:solidFill>
                  <a:latin typeface="Tahoma" pitchFamily="34" charset="0"/>
                  <a:ea typeface="ＭＳ Ｐゴシック" pitchFamily="-107" charset="-128"/>
                  <a:cs typeface="Tahoma" pitchFamily="34" charset="0"/>
                </a:rPr>
                <a:t>CAPTIONS</a:t>
              </a:r>
              <a:endParaRPr lang="en-US" sz="4400" dirty="0">
                <a:solidFill>
                  <a:schemeClr val="bg1"/>
                </a:solidFill>
                <a:latin typeface="Tahoma" pitchFamily="34" charset="0"/>
              </a:endParaRPr>
            </a:p>
          </p:txBody>
        </p:sp>
      </p:grpSp>
      <p:sp>
        <p:nvSpPr>
          <p:cNvPr id="18" name="Rectangle 2"/>
          <p:cNvSpPr>
            <a:spLocks noChangeArrowheads="1"/>
          </p:cNvSpPr>
          <p:nvPr/>
        </p:nvSpPr>
        <p:spPr bwMode="auto">
          <a:xfrm>
            <a:off x="6248400" y="1295400"/>
            <a:ext cx="2743200" cy="838200"/>
          </a:xfrm>
          <a:prstGeom prst="rect">
            <a:avLst/>
          </a:prstGeom>
          <a:noFill/>
          <a:ln w="9525">
            <a:noFill/>
            <a:miter lim="800000"/>
            <a:headEnd/>
            <a:tailEnd/>
          </a:ln>
          <a:effectLst/>
        </p:spPr>
        <p:txBody>
          <a:bodyPr lIns="92075" tIns="46038" rIns="92075" bIns="46038" anchor="b"/>
          <a:lstStyle/>
          <a:p>
            <a:pP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EXPANDED</a:t>
            </a:r>
            <a:endParaRPr lang="en-US" sz="3600" b="0" dirty="0">
              <a:solidFill>
                <a:srgbClr val="FFFF00"/>
              </a:solidFill>
              <a:effectLst>
                <a:outerShdw blurRad="38100" dist="38100" dir="2700000" algn="tl">
                  <a:srgbClr val="000000">
                    <a:alpha val="43137"/>
                  </a:srgbClr>
                </a:outerShdw>
              </a:effectLst>
              <a:latin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6897_013.p1.pdf.r150.jpg"/>
          <p:cNvPicPr>
            <a:picLocks noChangeAspect="1"/>
          </p:cNvPicPr>
          <p:nvPr/>
        </p:nvPicPr>
        <p:blipFill>
          <a:blip r:embed="rId3"/>
          <a:srcRect/>
          <a:stretch>
            <a:fillRect/>
          </a:stretch>
        </p:blipFill>
        <p:spPr>
          <a:xfrm>
            <a:off x="325438" y="2286000"/>
            <a:ext cx="8547100" cy="2057400"/>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bwMode="auto">
          <a:xfrm>
            <a:off x="2438400" y="228600"/>
            <a:ext cx="6477001" cy="1752600"/>
          </a:xfrm>
          <a:prstGeom prst="rect">
            <a:avLst/>
          </a:prstGeom>
          <a:noFill/>
          <a:ln w="9525">
            <a:noFill/>
            <a:miter lim="800000"/>
            <a:headEnd/>
            <a:tailEnd/>
          </a:ln>
        </p:spPr>
        <p:txBody>
          <a:bodyPr anchor="b"/>
          <a:lstStyle/>
          <a:p>
            <a:pPr eaLnBrk="0" hangingPunct="0">
              <a:defRPr/>
            </a:pPr>
            <a:r>
              <a:rPr lang="en-US" sz="4400" dirty="0">
                <a:solidFill>
                  <a:schemeClr val="bg1"/>
                </a:solidFill>
                <a:latin typeface="Tahoma" pitchFamily="34" charset="0"/>
                <a:ea typeface="ＭＳ Ｐゴシック" pitchFamily="-107" charset="-128"/>
                <a:cs typeface="Tahoma" pitchFamily="34" charset="0"/>
              </a:rPr>
              <a:t>TYPES OF CAPTIONS </a:t>
            </a:r>
            <a:br>
              <a:rPr lang="en-US" sz="4400" dirty="0">
                <a:solidFill>
                  <a:schemeClr val="bg1"/>
                </a:solidFill>
                <a:latin typeface="Tahoma" pitchFamily="34" charset="0"/>
                <a:ea typeface="ＭＳ Ｐゴシック" pitchFamily="-107" charset="-128"/>
                <a:cs typeface="Tahoma" pitchFamily="34" charset="0"/>
              </a:rPr>
            </a:br>
            <a:endParaRPr lang="en-US" sz="4400" dirty="0">
              <a:solidFill>
                <a:schemeClr val="bg1"/>
              </a:solidFill>
              <a:latin typeface="Tahoma" pitchFamily="34" charset="0"/>
              <a:ea typeface="ＭＳ Ｐゴシック" pitchFamily="-107" charset="-128"/>
              <a:cs typeface="Tahoma" pitchFamily="34" charset="0"/>
            </a:endParaRPr>
          </a:p>
        </p:txBody>
      </p:sp>
      <p:sp>
        <p:nvSpPr>
          <p:cNvPr id="10" name="Rectangle 2"/>
          <p:cNvSpPr>
            <a:spLocks noChangeArrowheads="1"/>
          </p:cNvSpPr>
          <p:nvPr/>
        </p:nvSpPr>
        <p:spPr bwMode="auto">
          <a:xfrm>
            <a:off x="4614862" y="914400"/>
            <a:ext cx="4681538" cy="838200"/>
          </a:xfrm>
          <a:prstGeom prst="rect">
            <a:avLst/>
          </a:prstGeom>
          <a:noFill/>
          <a:ln w="9525">
            <a:noFill/>
            <a:miter lim="800000"/>
            <a:headEnd/>
            <a:tailEnd/>
          </a:ln>
          <a:effectLst/>
        </p:spPr>
        <p:txBody>
          <a:bodyPr lIns="92075" tIns="46038" rIns="92075" bIns="46038" anchor="b"/>
          <a:lstStyle/>
          <a:p>
            <a:pP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IDENTIFICATION</a:t>
            </a:r>
            <a:r>
              <a:rPr lang="en-US" sz="3600" b="0" dirty="0">
                <a:solidFill>
                  <a:srgbClr val="F3AF1A"/>
                </a:solidFill>
                <a:latin typeface="Tahoma"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762000" y="1149350"/>
            <a:ext cx="560387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altLang="en-US" sz="2400" b="0" i="1" dirty="0">
              <a:latin typeface="Tahoma" pitchFamily="34" charset="0"/>
            </a:endParaRPr>
          </a:p>
          <a:p>
            <a:r>
              <a:rPr lang="en-US" altLang="en-US" sz="2400" b="0" dirty="0">
                <a:solidFill>
                  <a:schemeClr val="bg1"/>
                </a:solidFill>
                <a:latin typeface="Tahoma" pitchFamily="34" charset="0"/>
              </a:rPr>
              <a:t>Identify up to five people in a photo. </a:t>
            </a:r>
          </a:p>
          <a:p>
            <a:r>
              <a:rPr lang="en-US" altLang="en-US" sz="2400" b="0" dirty="0">
                <a:solidFill>
                  <a:schemeClr val="bg1"/>
                </a:solidFill>
                <a:latin typeface="Tahoma" pitchFamily="34" charset="0"/>
              </a:rPr>
              <a:t>After five, identify the group, i.e. cheerleaders, drum line.</a:t>
            </a:r>
          </a:p>
          <a:p>
            <a:endParaRPr lang="en-US" altLang="en-US" sz="2400" b="0" dirty="0">
              <a:solidFill>
                <a:schemeClr val="bg1"/>
              </a:solidFill>
              <a:latin typeface="Tahoma" pitchFamily="34" charset="0"/>
            </a:endParaRPr>
          </a:p>
          <a:p>
            <a:r>
              <a:rPr lang="en-US" altLang="en-US" sz="2400" dirty="0">
                <a:solidFill>
                  <a:schemeClr val="bg1"/>
                </a:solidFill>
                <a:latin typeface="Tahoma" pitchFamily="34" charset="0"/>
              </a:rPr>
              <a:t>Idents </a:t>
            </a:r>
            <a:r>
              <a:rPr lang="en-US" altLang="en-US" sz="2400" b="0" dirty="0">
                <a:solidFill>
                  <a:schemeClr val="bg1"/>
                </a:solidFill>
                <a:latin typeface="Tahoma" pitchFamily="34" charset="0"/>
              </a:rPr>
              <a:t>include first and last names. They may also include class, and/or position (quarterback, Key Club officer, etc.  They are usually used with a photo collection (1st degree of separation).</a:t>
            </a:r>
          </a:p>
          <a:p>
            <a:endParaRPr lang="en-US" altLang="en-US" sz="2000" b="0" dirty="0">
              <a:solidFill>
                <a:schemeClr val="bg1"/>
              </a:solidFill>
              <a:latin typeface="Tahoma" pitchFamily="34" charset="0"/>
            </a:endParaRPr>
          </a:p>
          <a:p>
            <a:r>
              <a:rPr lang="en-US" altLang="en-US" sz="2400" i="1" dirty="0">
                <a:latin typeface="Tahoma" pitchFamily="34" charset="0"/>
              </a:rPr>
              <a:t> </a:t>
            </a:r>
          </a:p>
        </p:txBody>
      </p:sp>
      <p:pic>
        <p:nvPicPr>
          <p:cNvPr id="7" name="Picture 6" descr="25256_Glacier Peak_Page_140.jpg"/>
          <p:cNvPicPr>
            <a:picLocks noChangeAspect="1"/>
          </p:cNvPicPr>
          <p:nvPr/>
        </p:nvPicPr>
        <p:blipFill>
          <a:blip r:embed="rId3"/>
          <a:srcRect l="6663" t="72222" r="2496" b="8889"/>
          <a:stretch>
            <a:fillRect/>
          </a:stretch>
        </p:blipFill>
        <p:spPr>
          <a:xfrm>
            <a:off x="419100" y="5181600"/>
            <a:ext cx="8305800" cy="1295400"/>
          </a:xfrm>
          <a:prstGeom prst="rect">
            <a:avLst/>
          </a:prstGeom>
          <a:ln>
            <a:noFill/>
          </a:ln>
          <a:effectLst>
            <a:outerShdw blurRad="292100" dist="139700" dir="2700000" algn="tl" rotWithShape="0">
              <a:srgbClr val="333333">
                <a:alpha val="65000"/>
              </a:srgbClr>
            </a:outerShdw>
          </a:effectLst>
        </p:spPr>
      </p:pic>
      <p:grpSp>
        <p:nvGrpSpPr>
          <p:cNvPr id="2" name="Group 10"/>
          <p:cNvGrpSpPr>
            <a:grpSpLocks/>
          </p:cNvGrpSpPr>
          <p:nvPr/>
        </p:nvGrpSpPr>
        <p:grpSpPr bwMode="auto">
          <a:xfrm>
            <a:off x="228600" y="1981200"/>
            <a:ext cx="8610600" cy="3233907"/>
            <a:chOff x="-1" y="1569720"/>
            <a:chExt cx="9006269" cy="3383280"/>
          </a:xfrm>
        </p:grpSpPr>
        <p:pic>
          <p:nvPicPr>
            <p:cNvPr id="9" name="Picture 8" descr="25256_Glacier Peak_Page_140.jpg"/>
            <p:cNvPicPr>
              <a:picLocks noChangeAspect="1"/>
            </p:cNvPicPr>
            <p:nvPr/>
          </p:nvPicPr>
          <p:blipFill>
            <a:blip r:embed="rId4"/>
            <a:stretch>
              <a:fillRect/>
            </a:stretch>
          </p:blipFill>
          <p:spPr>
            <a:xfrm>
              <a:off x="-1" y="1569720"/>
              <a:ext cx="4511071" cy="3383280"/>
            </a:xfrm>
            <a:prstGeom prst="rect">
              <a:avLst/>
            </a:prstGeom>
            <a:ln>
              <a:noFill/>
            </a:ln>
            <a:effectLst>
              <a:outerShdw blurRad="292100" dist="139700" dir="2700000" algn="tl" rotWithShape="0">
                <a:srgbClr val="333333">
                  <a:alpha val="65000"/>
                </a:srgbClr>
              </a:outerShdw>
            </a:effectLst>
          </p:spPr>
        </p:pic>
        <p:pic>
          <p:nvPicPr>
            <p:cNvPr id="10" name="Picture 9" descr="25256_Glacier Peak_Page_141.jpg"/>
            <p:cNvPicPr>
              <a:picLocks noChangeAspect="1"/>
            </p:cNvPicPr>
            <p:nvPr/>
          </p:nvPicPr>
          <p:blipFill>
            <a:blip r:embed="rId5"/>
            <a:stretch>
              <a:fillRect/>
            </a:stretch>
          </p:blipFill>
          <p:spPr>
            <a:xfrm>
              <a:off x="4495197" y="1569720"/>
              <a:ext cx="4511071" cy="3383280"/>
            </a:xfrm>
            <a:prstGeom prst="rect">
              <a:avLst/>
            </a:prstGeom>
            <a:ln>
              <a:noFill/>
            </a:ln>
            <a:effectLst>
              <a:outerShdw blurRad="292100" dist="139700" dir="2700000" algn="tl" rotWithShape="0">
                <a:srgbClr val="333333">
                  <a:alpha val="65000"/>
                </a:srgbClr>
              </a:outerShdw>
            </a:effectLst>
          </p:spPr>
        </p:pic>
      </p:grpSp>
      <p:sp>
        <p:nvSpPr>
          <p:cNvPr id="12" name="Title 1"/>
          <p:cNvSpPr txBox="1">
            <a:spLocks/>
          </p:cNvSpPr>
          <p:nvPr/>
        </p:nvSpPr>
        <p:spPr bwMode="auto">
          <a:xfrm>
            <a:off x="2438400" y="228600"/>
            <a:ext cx="6477001" cy="1752600"/>
          </a:xfrm>
          <a:prstGeom prst="rect">
            <a:avLst/>
          </a:prstGeom>
          <a:noFill/>
          <a:ln w="9525">
            <a:noFill/>
            <a:miter lim="800000"/>
            <a:headEnd/>
            <a:tailEnd/>
          </a:ln>
        </p:spPr>
        <p:txBody>
          <a:bodyPr anchor="b"/>
          <a:lstStyle/>
          <a:p>
            <a:pPr eaLnBrk="0" hangingPunct="0">
              <a:defRPr/>
            </a:pPr>
            <a:r>
              <a:rPr lang="en-US" sz="4400" dirty="0">
                <a:solidFill>
                  <a:schemeClr val="bg1"/>
                </a:solidFill>
                <a:latin typeface="Tahoma" pitchFamily="34" charset="0"/>
                <a:ea typeface="ＭＳ Ｐゴシック" pitchFamily="-107" charset="-128"/>
                <a:cs typeface="Tahoma" pitchFamily="34" charset="0"/>
              </a:rPr>
              <a:t>TYPES OF CAPTIONS </a:t>
            </a:r>
            <a:br>
              <a:rPr lang="en-US" sz="4400" dirty="0">
                <a:solidFill>
                  <a:schemeClr val="bg1"/>
                </a:solidFill>
                <a:latin typeface="Tahoma" pitchFamily="34" charset="0"/>
                <a:ea typeface="ＭＳ Ｐゴシック" pitchFamily="-107" charset="-128"/>
                <a:cs typeface="Tahoma" pitchFamily="34" charset="0"/>
              </a:rPr>
            </a:br>
            <a:endParaRPr lang="en-US" sz="4400" dirty="0">
              <a:solidFill>
                <a:schemeClr val="bg1"/>
              </a:solidFill>
              <a:latin typeface="Tahoma" pitchFamily="34" charset="0"/>
              <a:ea typeface="ＭＳ Ｐゴシック" pitchFamily="-107" charset="-128"/>
              <a:cs typeface="Tahoma" pitchFamily="34" charset="0"/>
            </a:endParaRPr>
          </a:p>
        </p:txBody>
      </p:sp>
      <p:sp>
        <p:nvSpPr>
          <p:cNvPr id="14" name="Rectangle 2"/>
          <p:cNvSpPr>
            <a:spLocks noChangeArrowheads="1"/>
          </p:cNvSpPr>
          <p:nvPr/>
        </p:nvSpPr>
        <p:spPr bwMode="auto">
          <a:xfrm>
            <a:off x="4614862" y="914400"/>
            <a:ext cx="4681538" cy="838200"/>
          </a:xfrm>
          <a:prstGeom prst="rect">
            <a:avLst/>
          </a:prstGeom>
          <a:noFill/>
          <a:ln w="9525">
            <a:noFill/>
            <a:miter lim="800000"/>
            <a:headEnd/>
            <a:tailEnd/>
          </a:ln>
          <a:effectLst/>
        </p:spPr>
        <p:txBody>
          <a:bodyPr lIns="92075" tIns="46038" rIns="92075" bIns="46038" anchor="b"/>
          <a:lstStyle/>
          <a:p>
            <a:pP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IDENTIFICATION</a:t>
            </a:r>
            <a:r>
              <a:rPr lang="en-US" sz="3600" b="0" dirty="0">
                <a:solidFill>
                  <a:srgbClr val="F3AF1A"/>
                </a:solidFill>
                <a:effectLst>
                  <a:outerShdw blurRad="38100" dist="38100" dir="2700000" algn="tl">
                    <a:srgbClr val="000000">
                      <a:alpha val="43137"/>
                    </a:srgbClr>
                  </a:outerShdw>
                </a:effectLst>
                <a:latin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1489075"/>
            <a:ext cx="92202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endParaRPr lang="en-US" altLang="en-US" sz="3200" b="0" i="1">
              <a:latin typeface="Tahoma" pitchFamily="34" charset="0"/>
            </a:endParaRPr>
          </a:p>
          <a:p>
            <a:r>
              <a:rPr lang="en-US" altLang="en-US" sz="3200" b="0">
                <a:solidFill>
                  <a:schemeClr val="bg1"/>
                </a:solidFill>
                <a:latin typeface="Tahoma" pitchFamily="34" charset="0"/>
              </a:rPr>
              <a:t>	Need to include more people in your book?</a:t>
            </a:r>
          </a:p>
          <a:p>
            <a:r>
              <a:rPr lang="en-US" altLang="en-US" sz="3200" b="0">
                <a:solidFill>
                  <a:schemeClr val="bg1"/>
                </a:solidFill>
                <a:latin typeface="Tahoma" pitchFamily="34" charset="0"/>
              </a:rPr>
              <a:t>	Consider running candid portraits through 	the book with simple identifications.</a:t>
            </a:r>
            <a:endParaRPr lang="en-US" altLang="en-US" sz="3200" i="1">
              <a:latin typeface="Tahoma" pitchFamily="34" charset="0"/>
            </a:endParaRPr>
          </a:p>
        </p:txBody>
      </p:sp>
      <p:grpSp>
        <p:nvGrpSpPr>
          <p:cNvPr id="39939" name="Group 6"/>
          <p:cNvGrpSpPr>
            <a:grpSpLocks/>
          </p:cNvGrpSpPr>
          <p:nvPr/>
        </p:nvGrpSpPr>
        <p:grpSpPr bwMode="auto">
          <a:xfrm>
            <a:off x="80963" y="3569906"/>
            <a:ext cx="8982075" cy="1096963"/>
            <a:chOff x="80963" y="3733800"/>
            <a:chExt cx="8982075" cy="1096963"/>
          </a:xfrm>
        </p:grpSpPr>
        <p:pic>
          <p:nvPicPr>
            <p:cNvPr id="16389" name="Picture 10" descr="04611_Suncoast_Page_024.jpg"/>
            <p:cNvPicPr>
              <a:picLocks noChangeAspect="1"/>
            </p:cNvPicPr>
            <p:nvPr/>
          </p:nvPicPr>
          <p:blipFill>
            <a:blip r:embed="rId3"/>
            <a:srcRect b="81111"/>
            <a:stretch>
              <a:fillRect/>
            </a:stretch>
          </p:blipFill>
          <p:spPr bwMode="auto">
            <a:xfrm>
              <a:off x="80963" y="3733800"/>
              <a:ext cx="4491037" cy="1096963"/>
            </a:xfrm>
            <a:prstGeom prst="rect">
              <a:avLst/>
            </a:prstGeom>
            <a:ln>
              <a:noFill/>
            </a:ln>
            <a:effectLst>
              <a:outerShdw blurRad="292100" dist="139700" dir="2700000" algn="tl" rotWithShape="0">
                <a:srgbClr val="333333">
                  <a:alpha val="65000"/>
                </a:srgbClr>
              </a:outerShdw>
            </a:effectLst>
          </p:spPr>
        </p:pic>
        <p:pic>
          <p:nvPicPr>
            <p:cNvPr id="16390" name="Picture 11" descr="04611_Suncoast_Page_025.jpg"/>
            <p:cNvPicPr>
              <a:picLocks noChangeAspect="1"/>
            </p:cNvPicPr>
            <p:nvPr/>
          </p:nvPicPr>
          <p:blipFill>
            <a:blip r:embed="rId4"/>
            <a:srcRect b="81111"/>
            <a:stretch>
              <a:fillRect/>
            </a:stretch>
          </p:blipFill>
          <p:spPr bwMode="auto">
            <a:xfrm>
              <a:off x="4572000" y="3733800"/>
              <a:ext cx="4491038" cy="1096963"/>
            </a:xfrm>
            <a:prstGeom prst="rect">
              <a:avLst/>
            </a:prstGeom>
            <a:ln>
              <a:noFill/>
            </a:ln>
            <a:effectLst>
              <a:outerShdw blurRad="292100" dist="139700" dir="2700000" algn="tl" rotWithShape="0">
                <a:srgbClr val="333333">
                  <a:alpha val="65000"/>
                </a:srgbClr>
              </a:outerShdw>
            </a:effectLst>
          </p:spPr>
        </p:pic>
      </p:grpSp>
      <p:sp>
        <p:nvSpPr>
          <p:cNvPr id="15" name="Rectangle 3"/>
          <p:cNvSpPr>
            <a:spLocks noChangeArrowheads="1"/>
          </p:cNvSpPr>
          <p:nvPr/>
        </p:nvSpPr>
        <p:spPr bwMode="auto">
          <a:xfrm>
            <a:off x="0" y="304800"/>
            <a:ext cx="9144000" cy="990600"/>
          </a:xfrm>
          <a:prstGeom prst="rect">
            <a:avLst/>
          </a:prstGeom>
          <a:noFill/>
          <a:ln w="9525">
            <a:noFill/>
            <a:miter lim="800000"/>
            <a:headEnd/>
            <a:tailEnd/>
          </a:ln>
          <a:effectLst/>
        </p:spPr>
        <p:txBody>
          <a:bodyPr lIns="92075" tIns="46038" rIns="92075" bIns="46038" anchor="b"/>
          <a:lstStyle/>
          <a:p>
            <a:pPr algn="r" eaLnBrk="0" hangingPunct="0">
              <a:lnSpc>
                <a:spcPct val="90000"/>
              </a:lnSpc>
              <a:defRPr/>
            </a:pPr>
            <a:r>
              <a:rPr lang="en-US" sz="4400" dirty="0">
                <a:solidFill>
                  <a:schemeClr val="bg1"/>
                </a:solidFill>
                <a:effectLst>
                  <a:outerShdw blurRad="38100" dist="38100" dir="2700000" algn="tl">
                    <a:srgbClr val="000000">
                      <a:alpha val="43137"/>
                    </a:srgbClr>
                  </a:outerShdw>
                </a:effectLst>
                <a:latin typeface="Tahoma" pitchFamily="34" charset="0"/>
                <a:ea typeface="ＭＳ Ｐゴシック" pitchFamily="-107" charset="-128"/>
                <a:cs typeface="Tahoma" pitchFamily="34" charset="0"/>
              </a:rPr>
              <a:t>TYPES OF CAPTIONS</a:t>
            </a:r>
          </a:p>
        </p:txBody>
      </p:sp>
      <p:sp>
        <p:nvSpPr>
          <p:cNvPr id="16" name="Rectangle 15"/>
          <p:cNvSpPr/>
          <p:nvPr/>
        </p:nvSpPr>
        <p:spPr>
          <a:xfrm>
            <a:off x="3767207" y="1131506"/>
            <a:ext cx="5376793" cy="590931"/>
          </a:xfrm>
          <a:prstGeom prst="rect">
            <a:avLst/>
          </a:prstGeom>
        </p:spPr>
        <p:txBody>
          <a:bodyPr wrap="none">
            <a:spAutoFit/>
          </a:bodyPr>
          <a:lstStyle/>
          <a:p>
            <a:pPr algn="r" eaLnBrk="0" hangingPunct="0">
              <a:lnSpc>
                <a:spcPct val="90000"/>
              </a:lnSpc>
              <a:defRPr/>
            </a:pPr>
            <a:r>
              <a:rPr lang="en-US" sz="3600" dirty="0">
                <a:solidFill>
                  <a:srgbClr val="00B0F0"/>
                </a:solidFill>
                <a:effectLst>
                  <a:outerShdw blurRad="38100" dist="38100" dir="2700000" algn="tl">
                    <a:srgbClr val="000000">
                      <a:alpha val="43137"/>
                    </a:srgbClr>
                  </a:outerShdw>
                </a:effectLst>
                <a:latin typeface="Tahoma" pitchFamily="34" charset="0"/>
                <a:ea typeface="MS PGothic" pitchFamily="34" charset="-128"/>
              </a:rPr>
              <a:t>IDENT+PERSONALITY</a:t>
            </a:r>
            <a:endParaRPr lang="en-US" sz="3600" dirty="0">
              <a:solidFill>
                <a:srgbClr val="FFFF00"/>
              </a:solidFill>
              <a:effectLst>
                <a:outerShdw blurRad="38100" dist="38100" dir="2700000" algn="tl">
                  <a:srgbClr val="000000">
                    <a:alpha val="43137"/>
                  </a:srgbClr>
                </a:outerShdw>
              </a:effectLst>
              <a:latin typeface="Tahoma" pitchFamily="34" charset="0"/>
            </a:endParaRPr>
          </a:p>
        </p:txBody>
      </p:sp>
      <p:pic>
        <p:nvPicPr>
          <p:cNvPr id="11" name="Picture 11" descr="04611_Suncoast_Page_025.jpg"/>
          <p:cNvPicPr>
            <a:picLocks noChangeAspect="1"/>
          </p:cNvPicPr>
          <p:nvPr/>
        </p:nvPicPr>
        <p:blipFill>
          <a:blip r:embed="rId4"/>
          <a:srcRect b="81111"/>
          <a:stretch>
            <a:fillRect/>
          </a:stretch>
        </p:blipFill>
        <p:spPr bwMode="auto">
          <a:xfrm>
            <a:off x="0" y="3475037"/>
            <a:ext cx="9482138" cy="23161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17306</TotalTime>
  <Words>2580</Words>
  <Application>Microsoft Macintosh PowerPoint</Application>
  <PresentationFormat>On-screen Show (4:3)</PresentationFormat>
  <Paragraphs>374</Paragraphs>
  <Slides>53</Slides>
  <Notes>48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Arial</vt:lpstr>
      <vt:lpstr>Calibri</vt:lpstr>
      <vt:lpstr>Lucida Sans</vt:lpstr>
      <vt:lpstr>Tahoma</vt:lpstr>
      <vt:lpstr>Wingdings</vt:lpstr>
      <vt:lpstr>Wingdings 2</vt:lpstr>
      <vt:lpstr>Wingdings 3</vt:lpstr>
      <vt:lpstr>Office Theme</vt:lpstr>
      <vt:lpstr>Apex</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Taylor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 Coolidge</dc:creator>
  <cp:lastModifiedBy>Everman, Brynda</cp:lastModifiedBy>
  <cp:revision>651</cp:revision>
  <dcterms:created xsi:type="dcterms:W3CDTF">2003-06-25T21:18:12Z</dcterms:created>
  <dcterms:modified xsi:type="dcterms:W3CDTF">2020-08-14T18:30:33Z</dcterms:modified>
</cp:coreProperties>
</file>