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0" r:id="rId1"/>
  </p:sldMasterIdLst>
  <p:notesMasterIdLst>
    <p:notesMasterId r:id="rId23"/>
  </p:notesMasterIdLst>
  <p:sldIdLst>
    <p:sldId id="292" r:id="rId2"/>
    <p:sldId id="314" r:id="rId3"/>
    <p:sldId id="300" r:id="rId4"/>
    <p:sldId id="301" r:id="rId5"/>
    <p:sldId id="315" r:id="rId6"/>
    <p:sldId id="302" r:id="rId7"/>
    <p:sldId id="303" r:id="rId8"/>
    <p:sldId id="310" r:id="rId9"/>
    <p:sldId id="313" r:id="rId10"/>
    <p:sldId id="306" r:id="rId11"/>
    <p:sldId id="304" r:id="rId12"/>
    <p:sldId id="305" r:id="rId13"/>
    <p:sldId id="311" r:id="rId14"/>
    <p:sldId id="312" r:id="rId15"/>
    <p:sldId id="296" r:id="rId16"/>
    <p:sldId id="295" r:id="rId17"/>
    <p:sldId id="294" r:id="rId18"/>
    <p:sldId id="260" r:id="rId19"/>
    <p:sldId id="309" r:id="rId20"/>
    <p:sldId id="307" r:id="rId21"/>
    <p:sldId id="293"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5pPr>
    <a:lvl6pPr marL="2286000" algn="l" defTabSz="914400" rtl="0" eaLnBrk="1" latinLnBrk="0" hangingPunct="1">
      <a:defRPr kern="1200">
        <a:solidFill>
          <a:schemeClr val="tx1"/>
        </a:solidFill>
        <a:latin typeface="Times New Roman" pitchFamily="18" charset="0"/>
        <a:ea typeface="MS PGothic" pitchFamily="34" charset="-128"/>
        <a:cs typeface="+mn-cs"/>
      </a:defRPr>
    </a:lvl6pPr>
    <a:lvl7pPr marL="2743200" algn="l" defTabSz="914400" rtl="0" eaLnBrk="1" latinLnBrk="0" hangingPunct="1">
      <a:defRPr kern="1200">
        <a:solidFill>
          <a:schemeClr val="tx1"/>
        </a:solidFill>
        <a:latin typeface="Times New Roman" pitchFamily="18" charset="0"/>
        <a:ea typeface="MS PGothic" pitchFamily="34" charset="-128"/>
        <a:cs typeface="+mn-cs"/>
      </a:defRPr>
    </a:lvl7pPr>
    <a:lvl8pPr marL="3200400" algn="l" defTabSz="914400" rtl="0" eaLnBrk="1" latinLnBrk="0" hangingPunct="1">
      <a:defRPr kern="1200">
        <a:solidFill>
          <a:schemeClr val="tx1"/>
        </a:solidFill>
        <a:latin typeface="Times New Roman" pitchFamily="18" charset="0"/>
        <a:ea typeface="MS PGothic" pitchFamily="34" charset="-128"/>
        <a:cs typeface="+mn-cs"/>
      </a:defRPr>
    </a:lvl8pPr>
    <a:lvl9pPr marL="3657600" algn="l" defTabSz="914400" rtl="0" eaLnBrk="1" latinLnBrk="0" hangingPunct="1">
      <a:defRPr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C"/>
    <a:srgbClr val="E230A0"/>
    <a:srgbClr val="00FF00"/>
    <a:srgbClr val="F8CB4E"/>
    <a:srgbClr val="FFC000"/>
    <a:srgbClr val="DDDDDD"/>
    <a:srgbClr val="FA9104"/>
    <a:srgbClr val="499195"/>
    <a:srgbClr val="3072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4" autoAdjust="0"/>
    <p:restoredTop sz="92569" autoAdjust="0"/>
  </p:normalViewPr>
  <p:slideViewPr>
    <p:cSldViewPr snapToGrid="0">
      <p:cViewPr varScale="1">
        <p:scale>
          <a:sx n="73" d="100"/>
          <a:sy n="73" d="100"/>
        </p:scale>
        <p:origin x="146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S PGothic" pitchFamily="34" charset="-128"/>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S PGothic" pitchFamily="34" charset="-128"/>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S PGothic" pitchFamily="34" charset="-128"/>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MS PGothic" pitchFamily="34" charset="-128"/>
              </a:defRPr>
            </a:lvl1pPr>
          </a:lstStyle>
          <a:p>
            <a:pPr>
              <a:defRPr/>
            </a:pPr>
            <a:fld id="{0CB7ECC5-4ACD-4A02-A7B0-8D77C0EEC7C7}" type="slidenum">
              <a:rPr lang="en-US" altLang="en-US"/>
              <a:pPr>
                <a:defRPr/>
              </a:pPr>
              <a:t>‹#›</a:t>
            </a:fld>
            <a:endParaRPr lang="en-US" altLang="en-US"/>
          </a:p>
        </p:txBody>
      </p:sp>
    </p:spTree>
    <p:extLst>
      <p:ext uri="{BB962C8B-B14F-4D97-AF65-F5344CB8AC3E}">
        <p14:creationId xmlns:p14="http://schemas.microsoft.com/office/powerpoint/2010/main" val="2609741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5E16DC8-9EDC-4991-8ADC-44595B8AD6D3}" type="slidenum">
              <a:rPr lang="en-US" altLang="en-US" smtClean="0">
                <a:latin typeface="Arial" pitchFamily="34" charset="0"/>
              </a:rPr>
              <a:pPr/>
              <a:t>1</a:t>
            </a:fld>
            <a:endParaRPr lang="en-US" altLang="en-US">
              <a:latin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BA91F5F-E9CD-4011-AC5A-E220665F0889}" type="slidenum">
              <a:rPr lang="en-US" altLang="en-US" smtClean="0">
                <a:latin typeface="Arial" pitchFamily="34" charset="0"/>
              </a:rPr>
              <a:pPr/>
              <a:t>17</a:t>
            </a:fld>
            <a:endParaRPr lang="en-US" altLang="en-US">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5D1FA4B4-C3B8-40C4-A297-74A747E17E23}" type="slidenum">
              <a:rPr lang="en-US" altLang="en-US" smtClean="0">
                <a:latin typeface="Arial" pitchFamily="34" charset="0"/>
              </a:rPr>
              <a:pPr/>
              <a:t>18</a:t>
            </a:fld>
            <a:endParaRPr lang="en-US" altLang="en-US">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fld id="{28C53AD2-4E4D-4073-B079-5FF1C1EBFF79}" type="slidenum">
              <a:rPr lang="en-US" altLang="en-US" sz="1200">
                <a:latin typeface="Calibri" pitchFamily="34" charset="0"/>
              </a:rPr>
              <a:pPr algn="r"/>
              <a:t>19</a:t>
            </a:fld>
            <a:endParaRPr lang="en-US" altLang="en-US" sz="1200">
              <a:latin typeface="Calibri"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C0FBE8F4-7DFF-4E92-BD08-F210841246BE}" type="slidenum">
              <a:rPr lang="en-US" altLang="en-US" smtClean="0">
                <a:latin typeface="Arial" pitchFamily="34" charset="0"/>
              </a:rPr>
              <a:pPr/>
              <a:t>20</a:t>
            </a:fld>
            <a:endParaRPr lang="en-US" altLang="en-US">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fld id="{A7D2C570-3F5D-404C-8B24-F3CF22C77D86}" type="slidenum">
              <a:rPr lang="en-US" altLang="en-US" sz="1200">
                <a:latin typeface="Calibri" pitchFamily="34" charset="0"/>
              </a:rPr>
              <a:pPr algn="r"/>
              <a:t>21</a:t>
            </a:fld>
            <a:endParaRPr lang="en-US" altLang="en-US" sz="1200">
              <a:latin typeface="Calibri"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Note to trainer: This is a good time to mention that while there are multiple numbers of columns, all captions should be the same number of columns wide on the spread. In this example, the caption width for every caption would probably be three or four columns. </a:t>
            </a:r>
          </a:p>
        </p:txBody>
      </p:sp>
      <p:sp>
        <p:nvSpPr>
          <p:cNvPr id="4" name="Slide Number Placeholder 3"/>
          <p:cNvSpPr>
            <a:spLocks noGrp="1"/>
          </p:cNvSpPr>
          <p:nvPr>
            <p:ph type="sldNum" sz="quarter" idx="5"/>
          </p:nvPr>
        </p:nvSpPr>
        <p:spPr/>
        <p:txBody>
          <a:bodyPr/>
          <a:lstStyle/>
          <a:p>
            <a:pPr>
              <a:defRPr/>
            </a:pPr>
            <a:fld id="{0CB7ECC5-4ACD-4A02-A7B0-8D77C0EEC7C7}" type="slidenum">
              <a:rPr lang="en-US" altLang="en-US" smtClean="0"/>
              <a:pPr>
                <a:defRPr/>
              </a:pPr>
              <a:t>2</a:t>
            </a:fld>
            <a:endParaRPr lang="en-US" altLang="en-US"/>
          </a:p>
        </p:txBody>
      </p:sp>
    </p:spTree>
    <p:extLst>
      <p:ext uri="{BB962C8B-B14F-4D97-AF65-F5344CB8AC3E}">
        <p14:creationId xmlns:p14="http://schemas.microsoft.com/office/powerpoint/2010/main" val="377447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to trainer: The grid system sets up the second and third degrees of separation. The second degree is the white space between each box, in this scenario it is p9 (nine points). The third degree will equal one fill grid (the gray box) plus the white space above and below it (horizontally) or to the right and left (vertically). The staff would need to determine, what the first degree will be throughout the book. It is typically 0-3 points. Jeff like 3 points the best. </a:t>
            </a:r>
            <a:r>
              <a:rPr lang="en-US" altLang="en-US">
                <a:sym typeface="Wingdings" pitchFamily="2" charset="2"/>
              </a:rPr>
              <a:t></a:t>
            </a:r>
            <a:endParaRPr lang="en-US"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ABAF9516-CFFA-4B61-A5B5-5EE52D47CC37}" type="slidenum">
              <a:rPr lang="en-US" altLang="en-US" smtClean="0">
                <a:latin typeface="Arial" pitchFamily="34" charset="0"/>
              </a:rPr>
              <a:pPr/>
              <a:t>4</a:t>
            </a:fld>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to trainer: The grid system sets up the second and third degrees of separation. The second degree is the white space between each box, in this scenario it is p9 (nine points). The third degree will equal one fill grid (the gray box) plus the white space above and below it (horizontally) or to the right and left (vertically). The staff would need to determine, what the first degree will be throughout the book. It is typically 0-3 points. Jeff like 3 points the best. </a:t>
            </a:r>
            <a:r>
              <a:rPr lang="en-US" altLang="en-US">
                <a:sym typeface="Wingdings" pitchFamily="2" charset="2"/>
              </a:rPr>
              <a:t></a:t>
            </a:r>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55F5D4D7-FB55-4D52-82A8-1093E04D319E}" type="slidenum">
              <a:rPr lang="en-US" altLang="en-US" smtClean="0">
                <a:latin typeface="Arial" pitchFamily="34" charset="0"/>
              </a:rPr>
              <a:pPr/>
              <a:t>5</a:t>
            </a:fld>
            <a:endParaRPr lang="en-US" altLang="en-US">
              <a:latin typeface="Arial" pitchFamily="34" charset="0"/>
            </a:endParaRPr>
          </a:p>
        </p:txBody>
      </p:sp>
    </p:spTree>
    <p:extLst>
      <p:ext uri="{BB962C8B-B14F-4D97-AF65-F5344CB8AC3E}">
        <p14:creationId xmlns:p14="http://schemas.microsoft.com/office/powerpoint/2010/main" val="417743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243EA62F-859D-4F59-80A3-7B360882723F}" type="slidenum">
              <a:rPr lang="en-US" altLang="en-US" smtClean="0">
                <a:latin typeface="Arial" pitchFamily="34" charset="0"/>
              </a:rPr>
              <a:pPr/>
              <a:t>7</a:t>
            </a:fld>
            <a:endParaRPr lang="en-US" altLang="en-US">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78567683-A702-4AC6-BB2E-F2181657B569}" type="slidenum">
              <a:rPr lang="en-US" altLang="en-US" smtClean="0">
                <a:latin typeface="Arial" pitchFamily="34" charset="0"/>
              </a:rPr>
              <a:pPr/>
              <a:t>13</a:t>
            </a:fld>
            <a:endParaRPr lang="en-US" altLang="en-US">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9904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3B72F82-4642-4065-83FB-FBDC77DFA711}" type="slidenum">
              <a:rPr lang="en-US" altLang="en-US" smtClean="0">
                <a:latin typeface="Arial" pitchFamily="34" charset="0"/>
              </a:rPr>
              <a:pPr/>
              <a:t>14</a:t>
            </a:fld>
            <a:endParaRPr lang="en-US" altLang="en-US">
              <a:latin typeface="Arial"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7498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E67D8E60-CD34-43DD-AB07-A606C78F5D38}" type="slidenum">
              <a:rPr lang="en-US" altLang="en-US" smtClean="0">
                <a:latin typeface="Arial" pitchFamily="34" charset="0"/>
              </a:rPr>
              <a:pPr/>
              <a:t>15</a:t>
            </a:fld>
            <a:endParaRPr lang="en-US" altLang="en-US">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F764326-5254-484F-90AC-71B465DF6B2D}" type="slidenum">
              <a:rPr lang="en-US" altLang="en-US" smtClean="0">
                <a:latin typeface="Arial" pitchFamily="34" charset="0"/>
              </a:rPr>
              <a:pPr/>
              <a:t>16</a:t>
            </a:fld>
            <a:endParaRPr lang="en-US" altLang="en-US">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0" y="914400"/>
            <a:ext cx="91440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2427" y="6172200"/>
            <a:ext cx="1082974"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 plate, food&#10;&#10;Description automatically generated">
            <a:extLst>
              <a:ext uri="{FF2B5EF4-FFF2-40B4-BE49-F238E27FC236}">
                <a16:creationId xmlns:a16="http://schemas.microsoft.com/office/drawing/2014/main" id="{6D58D63E-9CC4-E44D-8D60-8839576C25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91" y="298174"/>
            <a:ext cx="3073400" cy="1828800"/>
          </a:xfrm>
          <a:prstGeom prst="rect">
            <a:avLst/>
          </a:prstGeom>
        </p:spPr>
      </p:pic>
    </p:spTree>
    <p:extLst>
      <p:ext uri="{BB962C8B-B14F-4D97-AF65-F5344CB8AC3E}">
        <p14:creationId xmlns:p14="http://schemas.microsoft.com/office/powerpoint/2010/main" val="18983127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losing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6163" y="5984875"/>
            <a:ext cx="1441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4703763" y="6175375"/>
            <a:ext cx="2638425" cy="439738"/>
          </a:xfrm>
          <a:prstGeom prst="rect">
            <a:avLst/>
          </a:prstGeom>
          <a:noFill/>
        </p:spPr>
        <p:txBody>
          <a:bodyPr>
            <a:spAutoFit/>
          </a:bodyPr>
          <a:lstStyle/>
          <a:p>
            <a:pPr algn="r" eaLnBrk="0" hangingPunct="0">
              <a:defRPr/>
            </a:pP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 2020 Balfour Yearbooks, Dallas, TX</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Duplication or distribution of this material is</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prohibited without permission.</a:t>
            </a:r>
          </a:p>
        </p:txBody>
      </p:sp>
      <p:cxnSp>
        <p:nvCxnSpPr>
          <p:cNvPr id="5" name="Straight Connector 4">
            <a:extLst>
              <a:ext uri="{FF2B5EF4-FFF2-40B4-BE49-F238E27FC236}">
                <a16:creationId xmlns:a16="http://schemas.microsoft.com/office/drawing/2014/main" id="{161A5508-03EE-AB41-ABB1-740FC936EABC}"/>
              </a:ext>
            </a:extLst>
          </p:cNvPr>
          <p:cNvCxnSpPr/>
          <p:nvPr userDrawn="1"/>
        </p:nvCxnSpPr>
        <p:spPr>
          <a:xfrm>
            <a:off x="-9940" y="3684106"/>
            <a:ext cx="9144000" cy="0"/>
          </a:xfrm>
          <a:prstGeom prst="line">
            <a:avLst/>
          </a:prstGeom>
          <a:ln w="38100">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 plate, food&#10;&#10;Description automatically generated">
            <a:extLst>
              <a:ext uri="{FF2B5EF4-FFF2-40B4-BE49-F238E27FC236}">
                <a16:creationId xmlns:a16="http://schemas.microsoft.com/office/drawing/2014/main" id="{B7686D0C-F40A-C84F-B8A9-7AA72B49D3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3292" y="2587559"/>
            <a:ext cx="3073400" cy="1828800"/>
          </a:xfrm>
          <a:prstGeom prst="rect">
            <a:avLst/>
          </a:prstGeom>
        </p:spPr>
      </p:pic>
    </p:spTree>
    <p:extLst>
      <p:ext uri="{BB962C8B-B14F-4D97-AF65-F5344CB8AC3E}">
        <p14:creationId xmlns:p14="http://schemas.microsoft.com/office/powerpoint/2010/main" val="30990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Content-Blac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113438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ontent_Gray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423640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Section Header">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12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2E599F-E180-E34B-8DDC-F1943E375F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4362" y="6418036"/>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825" y="311150"/>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675438"/>
            <a:ext cx="9144000" cy="182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A1BAB-AE62-40C4-B3EE-1991F30D8E0F}" type="datetimeFigureOut">
              <a:rPr lang="en-US" smtClean="0"/>
              <a:t>8/14/20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D2B9D-BA97-4AE3-A794-B0DD71046F7F}" type="slidenum">
              <a:rPr lang="en-US" smtClean="0"/>
              <a:t>‹#›</a:t>
            </a:fld>
            <a:endParaRPr lang="en-US"/>
          </a:p>
        </p:txBody>
      </p:sp>
    </p:spTree>
    <p:extLst>
      <p:ext uri="{BB962C8B-B14F-4D97-AF65-F5344CB8AC3E}">
        <p14:creationId xmlns:p14="http://schemas.microsoft.com/office/powerpoint/2010/main" val="2483726088"/>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52" r:id="rId3"/>
    <p:sldLayoutId id="2147484554" r:id="rId4"/>
    <p:sldLayoutId id="2147484557" r:id="rId5"/>
    <p:sldLayoutId id="2147484543" r:id="rId6"/>
    <p:sldLayoutId id="2147484545" r:id="rId7"/>
    <p:sldLayoutId id="2147484546" r:id="rId8"/>
    <p:sldLayoutId id="2147484547" r:id="rId9"/>
    <p:sldLayoutId id="214748454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ChangeArrowheads="1"/>
          </p:cNvSpPr>
          <p:nvPr/>
        </p:nvSpPr>
        <p:spPr bwMode="auto">
          <a:xfrm>
            <a:off x="628650" y="44958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endParaRPr lang="en-US" altLang="en-US" sz="2000" b="1">
              <a:latin typeface="Calibri" pitchFamily="34" charset="0"/>
            </a:endParaRPr>
          </a:p>
        </p:txBody>
      </p:sp>
      <p:sp>
        <p:nvSpPr>
          <p:cNvPr id="5" name="Rectangle 3">
            <a:extLst>
              <a:ext uri="{FF2B5EF4-FFF2-40B4-BE49-F238E27FC236}">
                <a16:creationId xmlns:a16="http://schemas.microsoft.com/office/drawing/2014/main" id="{379171D7-A6BD-E740-B98C-596D2B4DEC5F}"/>
              </a:ext>
            </a:extLst>
          </p:cNvPr>
          <p:cNvSpPr>
            <a:spLocks noChangeArrowheads="1"/>
          </p:cNvSpPr>
          <p:nvPr/>
        </p:nvSpPr>
        <p:spPr bwMode="auto">
          <a:xfrm>
            <a:off x="695485" y="2186372"/>
            <a:ext cx="57701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4400" i="0" u="none" strike="noStrike" kern="1200" cap="none" spc="0" normalizeH="0" baseline="0" noProof="0" dirty="0">
                <a:ln>
                  <a:noFill/>
                </a:ln>
                <a:solidFill>
                  <a:srgbClr val="FFC000"/>
                </a:solidFill>
                <a:effectLst/>
                <a:uLnTx/>
                <a:uFillTx/>
                <a:latin typeface="Tahoma" pitchFamily="34" charset="0"/>
                <a:ea typeface="MS PGothic" pitchFamily="34" charset="-128"/>
                <a:cs typeface="+mn-cs"/>
              </a:rPr>
              <a:t>ADVANCED DESIGN</a:t>
            </a:r>
          </a:p>
        </p:txBody>
      </p:sp>
      <p:sp>
        <p:nvSpPr>
          <p:cNvPr id="7" name="Rectangle 6">
            <a:extLst>
              <a:ext uri="{FF2B5EF4-FFF2-40B4-BE49-F238E27FC236}">
                <a16:creationId xmlns:a16="http://schemas.microsoft.com/office/drawing/2014/main" id="{7F544235-E9A1-6541-9584-7CBA963C6444}"/>
              </a:ext>
            </a:extLst>
          </p:cNvPr>
          <p:cNvSpPr>
            <a:spLocks noChangeArrowheads="1"/>
          </p:cNvSpPr>
          <p:nvPr/>
        </p:nvSpPr>
        <p:spPr bwMode="auto">
          <a:xfrm>
            <a:off x="417190" y="2955813"/>
            <a:ext cx="8497887" cy="22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00B0F0"/>
                </a:solidFill>
                <a:effectLst/>
                <a:uLnTx/>
                <a:uFillTx/>
                <a:latin typeface="Tahoma" pitchFamily="34" charset="0"/>
                <a:ea typeface="MS PGothic" pitchFamily="34" charset="-128"/>
                <a:cs typeface="+mn-cs"/>
              </a:rPr>
              <a:t>Grids &amp; White Space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8B5334-623A-1B4A-A59F-C384C38A4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2" y="1107475"/>
            <a:ext cx="8517466" cy="5610712"/>
          </a:xfrm>
          <a:prstGeom prst="rect">
            <a:avLst/>
          </a:prstGeom>
        </p:spPr>
      </p:pic>
      <p:sp>
        <p:nvSpPr>
          <p:cNvPr id="19460" name="TextBox 50"/>
          <p:cNvSpPr txBox="1">
            <a:spLocks noChangeArrowheads="1"/>
          </p:cNvSpPr>
          <p:nvPr/>
        </p:nvSpPr>
        <p:spPr bwMode="auto">
          <a:xfrm>
            <a:off x="4562872" y="179803"/>
            <a:ext cx="4841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Used to</a:t>
            </a:r>
            <a:endParaRPr lang="en-US" altLang="en-US" sz="2400" b="1" dirty="0">
              <a:solidFill>
                <a:srgbClr val="00A19C"/>
              </a:solidFill>
              <a:latin typeface="Tahoma" charset="0"/>
              <a:ea typeface="Tahoma" charset="0"/>
              <a:cs typeface="Tahoma" charset="0"/>
            </a:endParaRPr>
          </a:p>
        </p:txBody>
      </p:sp>
      <p:sp>
        <p:nvSpPr>
          <p:cNvPr id="19464" name="TextBox 35"/>
          <p:cNvSpPr txBox="1">
            <a:spLocks noChangeArrowheads="1"/>
          </p:cNvSpPr>
          <p:nvPr/>
        </p:nvSpPr>
        <p:spPr bwMode="auto">
          <a:xfrm>
            <a:off x="809616" y="179803"/>
            <a:ext cx="1527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MACRO</a:t>
            </a:r>
            <a:endParaRPr lang="en-US" altLang="en-US" sz="2400" b="1" dirty="0">
              <a:solidFill>
                <a:srgbClr val="00A19C"/>
              </a:solidFill>
              <a:latin typeface="Tahoma" charset="0"/>
              <a:ea typeface="Tahoma" charset="0"/>
              <a:cs typeface="Tahoma" charset="0"/>
            </a:endParaRPr>
          </a:p>
        </p:txBody>
      </p:sp>
      <p:sp>
        <p:nvSpPr>
          <p:cNvPr id="13" name="Line 10"/>
          <p:cNvSpPr>
            <a:spLocks noChangeShapeType="1"/>
          </p:cNvSpPr>
          <p:nvPr/>
        </p:nvSpPr>
        <p:spPr bwMode="auto">
          <a:xfrm flipH="1">
            <a:off x="1913467" y="1136651"/>
            <a:ext cx="4682594" cy="3873668"/>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0"/>
          <p:cNvSpPr>
            <a:spLocks noChangeShapeType="1"/>
          </p:cNvSpPr>
          <p:nvPr/>
        </p:nvSpPr>
        <p:spPr bwMode="auto">
          <a:xfrm flipH="1">
            <a:off x="5403324" y="1138238"/>
            <a:ext cx="1186387" cy="3872081"/>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0"/>
          <p:cNvSpPr>
            <a:spLocks noChangeShapeType="1"/>
          </p:cNvSpPr>
          <p:nvPr/>
        </p:nvSpPr>
        <p:spPr bwMode="auto">
          <a:xfrm>
            <a:off x="6589710" y="1136652"/>
            <a:ext cx="776289" cy="346921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Box 35">
            <a:extLst>
              <a:ext uri="{FF2B5EF4-FFF2-40B4-BE49-F238E27FC236}">
                <a16:creationId xmlns:a16="http://schemas.microsoft.com/office/drawing/2014/main" id="{95CA149C-8613-A749-9005-636B8F28DFB8}"/>
              </a:ext>
            </a:extLst>
          </p:cNvPr>
          <p:cNvSpPr txBox="1">
            <a:spLocks noChangeArrowheads="1"/>
          </p:cNvSpPr>
          <p:nvPr/>
        </p:nvSpPr>
        <p:spPr bwMode="auto">
          <a:xfrm>
            <a:off x="809616" y="672072"/>
            <a:ext cx="3326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3-5 picas separation</a:t>
            </a:r>
          </a:p>
        </p:txBody>
      </p:sp>
      <p:sp>
        <p:nvSpPr>
          <p:cNvPr id="9" name="TextBox 50">
            <a:extLst>
              <a:ext uri="{FF2B5EF4-FFF2-40B4-BE49-F238E27FC236}">
                <a16:creationId xmlns:a16="http://schemas.microsoft.com/office/drawing/2014/main" id="{8801C5E7-4DD1-9643-8AD3-4324759EA1C8}"/>
              </a:ext>
            </a:extLst>
          </p:cNvPr>
          <p:cNvSpPr txBox="1">
            <a:spLocks noChangeArrowheads="1"/>
          </p:cNvSpPr>
          <p:nvPr/>
        </p:nvSpPr>
        <p:spPr bwMode="auto">
          <a:xfrm>
            <a:off x="4562871" y="672072"/>
            <a:ext cx="4841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EMPHASIZE &amp; SEPARATE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3" grpId="0" animBg="1"/>
      <p:bldP spid="14" grpId="0" animBg="1"/>
      <p:bldP spid="15"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EB6751-970E-004F-AB04-B568ECEEE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2" y="1107475"/>
            <a:ext cx="8517466" cy="5610712"/>
          </a:xfrm>
          <a:prstGeom prst="rect">
            <a:avLst/>
          </a:prstGeom>
        </p:spPr>
      </p:pic>
      <p:sp>
        <p:nvSpPr>
          <p:cNvPr id="18436" name="TextBox 35"/>
          <p:cNvSpPr txBox="1">
            <a:spLocks noChangeArrowheads="1"/>
          </p:cNvSpPr>
          <p:nvPr/>
        </p:nvSpPr>
        <p:spPr bwMode="auto">
          <a:xfrm>
            <a:off x="4957773" y="178997"/>
            <a:ext cx="35813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CONNECTION</a:t>
            </a:r>
            <a:endParaRPr lang="en-US" altLang="en-US" sz="2400" b="1" dirty="0">
              <a:solidFill>
                <a:schemeClr val="bg1"/>
              </a:solidFill>
              <a:latin typeface="Tahoma" charset="0"/>
              <a:ea typeface="Tahoma" charset="0"/>
              <a:cs typeface="Tahoma" charset="0"/>
            </a:endParaRPr>
          </a:p>
        </p:txBody>
      </p:sp>
      <p:sp>
        <p:nvSpPr>
          <p:cNvPr id="18437" name="TextBox 50"/>
          <p:cNvSpPr txBox="1">
            <a:spLocks noChangeArrowheads="1"/>
          </p:cNvSpPr>
          <p:nvPr/>
        </p:nvSpPr>
        <p:spPr bwMode="auto">
          <a:xfrm>
            <a:off x="4957773" y="634070"/>
            <a:ext cx="391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Draws photos together</a:t>
            </a:r>
          </a:p>
        </p:txBody>
      </p:sp>
      <p:sp>
        <p:nvSpPr>
          <p:cNvPr id="8" name="Line 10"/>
          <p:cNvSpPr>
            <a:spLocks noChangeShapeType="1"/>
          </p:cNvSpPr>
          <p:nvPr/>
        </p:nvSpPr>
        <p:spPr bwMode="auto">
          <a:xfrm flipH="1">
            <a:off x="6062132" y="1137939"/>
            <a:ext cx="447155" cy="4280727"/>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Box 35"/>
          <p:cNvSpPr txBox="1">
            <a:spLocks noChangeArrowheads="1"/>
          </p:cNvSpPr>
          <p:nvPr/>
        </p:nvSpPr>
        <p:spPr bwMode="auto">
          <a:xfrm>
            <a:off x="857990" y="178997"/>
            <a:ext cx="1455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MICRO</a:t>
            </a:r>
            <a:endParaRPr lang="en-US" altLang="en-US" sz="2400" b="1" dirty="0">
              <a:solidFill>
                <a:srgbClr val="00A19C"/>
              </a:solidFill>
              <a:latin typeface="Tahoma" charset="0"/>
              <a:ea typeface="Tahoma" charset="0"/>
              <a:cs typeface="Tahoma" charset="0"/>
            </a:endParaRPr>
          </a:p>
        </p:txBody>
      </p:sp>
      <p:sp>
        <p:nvSpPr>
          <p:cNvPr id="12" name="Line 10"/>
          <p:cNvSpPr>
            <a:spLocks noChangeShapeType="1"/>
          </p:cNvSpPr>
          <p:nvPr/>
        </p:nvSpPr>
        <p:spPr bwMode="auto">
          <a:xfrm>
            <a:off x="6509286" y="1137940"/>
            <a:ext cx="1432446" cy="2841393"/>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Box 35">
            <a:extLst>
              <a:ext uri="{FF2B5EF4-FFF2-40B4-BE49-F238E27FC236}">
                <a16:creationId xmlns:a16="http://schemas.microsoft.com/office/drawing/2014/main" id="{AE33F7D1-3732-644F-A004-4053DE2F1B96}"/>
              </a:ext>
            </a:extLst>
          </p:cNvPr>
          <p:cNvSpPr txBox="1">
            <a:spLocks noChangeArrowheads="1"/>
          </p:cNvSpPr>
          <p:nvPr/>
        </p:nvSpPr>
        <p:spPr bwMode="auto">
          <a:xfrm>
            <a:off x="857990" y="655172"/>
            <a:ext cx="3496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1-3 points separation</a:t>
            </a:r>
          </a:p>
        </p:txBody>
      </p:sp>
      <p:sp>
        <p:nvSpPr>
          <p:cNvPr id="13" name="Line 10">
            <a:extLst>
              <a:ext uri="{FF2B5EF4-FFF2-40B4-BE49-F238E27FC236}">
                <a16:creationId xmlns:a16="http://schemas.microsoft.com/office/drawing/2014/main" id="{467F049A-9050-2E48-A4F7-FAC66387110C}"/>
              </a:ext>
            </a:extLst>
          </p:cNvPr>
          <p:cNvSpPr>
            <a:spLocks noChangeShapeType="1"/>
          </p:cNvSpPr>
          <p:nvPr/>
        </p:nvSpPr>
        <p:spPr bwMode="auto">
          <a:xfrm>
            <a:off x="6509285" y="1137940"/>
            <a:ext cx="160455" cy="2609307"/>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0">
            <a:extLst>
              <a:ext uri="{FF2B5EF4-FFF2-40B4-BE49-F238E27FC236}">
                <a16:creationId xmlns:a16="http://schemas.microsoft.com/office/drawing/2014/main" id="{16497C81-1581-D340-9906-8C163E5C1BE9}"/>
              </a:ext>
            </a:extLst>
          </p:cNvPr>
          <p:cNvSpPr>
            <a:spLocks noChangeShapeType="1"/>
          </p:cNvSpPr>
          <p:nvPr/>
        </p:nvSpPr>
        <p:spPr bwMode="auto">
          <a:xfrm flipH="1">
            <a:off x="5235388" y="1154520"/>
            <a:ext cx="1273898" cy="112251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8"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A02D03-E829-8E4F-A77F-5081EA936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2" y="1107475"/>
            <a:ext cx="8517466" cy="5610712"/>
          </a:xfrm>
          <a:prstGeom prst="rect">
            <a:avLst/>
          </a:prstGeom>
        </p:spPr>
      </p:pic>
      <p:sp>
        <p:nvSpPr>
          <p:cNvPr id="20484" name="TextBox 50"/>
          <p:cNvSpPr txBox="1">
            <a:spLocks noChangeArrowheads="1"/>
          </p:cNvSpPr>
          <p:nvPr/>
        </p:nvSpPr>
        <p:spPr bwMode="auto">
          <a:xfrm>
            <a:off x="4371154" y="245269"/>
            <a:ext cx="4908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Standard separation between elements for </a:t>
            </a:r>
            <a:r>
              <a:rPr lang="en-US" altLang="en-US" sz="2400" b="1" dirty="0">
                <a:solidFill>
                  <a:schemeClr val="bg1"/>
                </a:solidFill>
                <a:latin typeface="Tahoma" charset="0"/>
                <a:ea typeface="Tahoma" charset="0"/>
                <a:cs typeface="Tahoma" charset="0"/>
              </a:rPr>
              <a:t>CONSISTENCY</a:t>
            </a:r>
          </a:p>
        </p:txBody>
      </p:sp>
      <p:sp>
        <p:nvSpPr>
          <p:cNvPr id="20487" name="TextBox 35"/>
          <p:cNvSpPr txBox="1">
            <a:spLocks noChangeArrowheads="1"/>
          </p:cNvSpPr>
          <p:nvPr/>
        </p:nvSpPr>
        <p:spPr bwMode="auto">
          <a:xfrm>
            <a:off x="651174" y="670774"/>
            <a:ext cx="2853666"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9 points or 1 pica</a:t>
            </a:r>
          </a:p>
        </p:txBody>
      </p:sp>
      <p:sp>
        <p:nvSpPr>
          <p:cNvPr id="11" name="Line 10"/>
          <p:cNvSpPr>
            <a:spLocks noChangeShapeType="1"/>
          </p:cNvSpPr>
          <p:nvPr/>
        </p:nvSpPr>
        <p:spPr bwMode="auto">
          <a:xfrm flipH="1">
            <a:off x="1577787" y="1206575"/>
            <a:ext cx="4196479" cy="218032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flipH="1">
            <a:off x="3504839" y="1198817"/>
            <a:ext cx="2269427" cy="4319479"/>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flipH="1">
            <a:off x="5774266" y="1198817"/>
            <a:ext cx="1" cy="1203724"/>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Box 35">
            <a:extLst>
              <a:ext uri="{FF2B5EF4-FFF2-40B4-BE49-F238E27FC236}">
                <a16:creationId xmlns:a16="http://schemas.microsoft.com/office/drawing/2014/main" id="{B33DB2F0-F61A-1C4D-B388-8C8C67194B3A}"/>
              </a:ext>
            </a:extLst>
          </p:cNvPr>
          <p:cNvSpPr txBox="1">
            <a:spLocks noChangeArrowheads="1"/>
          </p:cNvSpPr>
          <p:nvPr/>
        </p:nvSpPr>
        <p:spPr bwMode="auto">
          <a:xfrm>
            <a:off x="610858" y="143757"/>
            <a:ext cx="311495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CONVENTIONAL</a:t>
            </a:r>
            <a:endParaRPr lang="en-US" altLang="en-US" sz="2400" b="1" dirty="0">
              <a:solidFill>
                <a:srgbClr val="00A19C"/>
              </a:solidFill>
              <a:latin typeface="Tahoma" charset="0"/>
              <a:ea typeface="Tahoma" charset="0"/>
              <a:cs typeface="Tahoma" charset="0"/>
            </a:endParaRPr>
          </a:p>
        </p:txBody>
      </p:sp>
      <p:sp>
        <p:nvSpPr>
          <p:cNvPr id="15" name="Line 10">
            <a:extLst>
              <a:ext uri="{FF2B5EF4-FFF2-40B4-BE49-F238E27FC236}">
                <a16:creationId xmlns:a16="http://schemas.microsoft.com/office/drawing/2014/main" id="{7BE21EB4-50AB-E34F-BA59-6FE3D4C8E13D}"/>
              </a:ext>
            </a:extLst>
          </p:cNvPr>
          <p:cNvSpPr>
            <a:spLocks noChangeShapeType="1"/>
          </p:cNvSpPr>
          <p:nvPr/>
        </p:nvSpPr>
        <p:spPr bwMode="auto">
          <a:xfrm>
            <a:off x="5774266" y="1167608"/>
            <a:ext cx="2099734" cy="1778791"/>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D29B40-18E8-684A-B0EE-4943888AA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45" y="1200978"/>
            <a:ext cx="8274905" cy="5516603"/>
          </a:xfrm>
          <a:prstGeom prst="rect">
            <a:avLst/>
          </a:prstGeom>
        </p:spPr>
      </p:pic>
      <p:sp>
        <p:nvSpPr>
          <p:cNvPr id="16391" name="Line 7"/>
          <p:cNvSpPr>
            <a:spLocks noChangeShapeType="1"/>
          </p:cNvSpPr>
          <p:nvPr/>
        </p:nvSpPr>
        <p:spPr bwMode="auto">
          <a:xfrm flipH="1">
            <a:off x="6142614" y="1165808"/>
            <a:ext cx="0" cy="388937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flipV="1">
            <a:off x="-207596" y="5121099"/>
            <a:ext cx="8261350" cy="2069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4">
            <a:extLst>
              <a:ext uri="{FF2B5EF4-FFF2-40B4-BE49-F238E27FC236}">
                <a16:creationId xmlns:a16="http://schemas.microsoft.com/office/drawing/2014/main" id="{113092C9-7441-AF48-9F69-5099288D71BC}"/>
              </a:ext>
            </a:extLst>
          </p:cNvPr>
          <p:cNvSpPr txBox="1">
            <a:spLocks noChangeArrowheads="1"/>
          </p:cNvSpPr>
          <p:nvPr/>
        </p:nvSpPr>
        <p:spPr bwMode="auto">
          <a:xfrm>
            <a:off x="0" y="168275"/>
            <a:ext cx="9144000" cy="973138"/>
          </a:xfrm>
          <a:prstGeom prst="rect">
            <a:avLst/>
          </a:prstGeom>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3620"/>
              </a:lnSpc>
              <a:spcAft>
                <a:spcPts val="0"/>
              </a:spcAft>
              <a:defRPr/>
            </a:pPr>
            <a:r>
              <a:rPr lang="en-US" sz="3200" b="1">
                <a:solidFill>
                  <a:schemeClr val="bg1"/>
                </a:solidFill>
                <a:latin typeface="Tahoma" charset="0"/>
                <a:ea typeface="Tahoma" charset="0"/>
                <a:cs typeface="Tahoma" charset="0"/>
              </a:rPr>
              <a:t>MACRO emphasis</a:t>
            </a:r>
            <a:br>
              <a:rPr lang="en-US" sz="3600" b="1">
                <a:solidFill>
                  <a:schemeClr val="bg1"/>
                </a:solidFill>
                <a:effectLst>
                  <a:outerShdw blurRad="38100" dist="38100" dir="2700000" algn="tl">
                    <a:srgbClr val="C0C0C0"/>
                  </a:outerShdw>
                </a:effectLst>
                <a:latin typeface="Tahoma" charset="0"/>
                <a:ea typeface="Tahoma" charset="0"/>
                <a:cs typeface="Tahoma" charset="0"/>
              </a:rPr>
            </a:br>
            <a:r>
              <a:rPr lang="en-US" sz="2400" b="1">
                <a:solidFill>
                  <a:srgbClr val="00B0F0"/>
                </a:solidFill>
                <a:latin typeface="Tahoma" charset="0"/>
                <a:ea typeface="Tahoma" charset="0"/>
                <a:cs typeface="Tahoma" charset="0"/>
              </a:rPr>
              <a:t>1 grid (3-5 picas)</a:t>
            </a:r>
            <a:endParaRPr lang="en-US" sz="2400" b="1" dirty="0">
              <a:solidFill>
                <a:srgbClr val="00B0F0"/>
              </a:solidFill>
              <a:latin typeface="Tahoma" charset="0"/>
              <a:ea typeface="Tahoma" charset="0"/>
              <a:cs typeface="Tahoma" charset="0"/>
            </a:endParaRPr>
          </a:p>
        </p:txBody>
      </p:sp>
    </p:spTree>
    <p:extLst>
      <p:ext uri="{BB962C8B-B14F-4D97-AF65-F5344CB8AC3E}">
        <p14:creationId xmlns:p14="http://schemas.microsoft.com/office/powerpoint/2010/main" val="158582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additive="base">
                                        <p:cTn id="7" dur="500" fill="hold"/>
                                        <p:tgtEl>
                                          <p:spTgt spid="16392"/>
                                        </p:tgtEl>
                                        <p:attrNameLst>
                                          <p:attrName>ppt_x</p:attrName>
                                        </p:attrNameLst>
                                      </p:cBhvr>
                                      <p:tavLst>
                                        <p:tav tm="0">
                                          <p:val>
                                            <p:strVal val="0-#ppt_w/2"/>
                                          </p:val>
                                        </p:tav>
                                        <p:tav tm="100000">
                                          <p:val>
                                            <p:strVal val="#ppt_x"/>
                                          </p:val>
                                        </p:tav>
                                      </p:tavLst>
                                    </p:anim>
                                    <p:anim calcmode="lin" valueType="num">
                                      <p:cBhvr additive="base">
                                        <p:cTn id="8" dur="500" fill="hold"/>
                                        <p:tgtEl>
                                          <p:spTgt spid="1639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ppt_x"/>
                                          </p:val>
                                        </p:tav>
                                        <p:tav tm="100000">
                                          <p:val>
                                            <p:strVal val="#ppt_x"/>
                                          </p:val>
                                        </p:tav>
                                      </p:tavLst>
                                    </p:anim>
                                    <p:anim calcmode="lin" valueType="num">
                                      <p:cBhvr additive="base">
                                        <p:cTn id="14" dur="500" fill="hold"/>
                                        <p:tgtEl>
                                          <p:spTgt spid="163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45372-3A92-6E41-8062-98FD13E19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25" y="1243669"/>
            <a:ext cx="8107533" cy="5405022"/>
          </a:xfrm>
          <a:prstGeom prst="rect">
            <a:avLst/>
          </a:prstGeom>
        </p:spPr>
      </p:pic>
      <p:sp>
        <p:nvSpPr>
          <p:cNvPr id="24580" name="AutoShape 10"/>
          <p:cNvSpPr>
            <a:spLocks noChangeAspect="1" noChangeArrowheads="1" noTextEdit="1"/>
          </p:cNvSpPr>
          <p:nvPr/>
        </p:nvSpPr>
        <p:spPr bwMode="auto">
          <a:xfrm>
            <a:off x="515203" y="1381784"/>
            <a:ext cx="409575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Rectangle 4"/>
          <p:cNvSpPr>
            <a:spLocks noGrp="1" noChangeArrowheads="1"/>
          </p:cNvSpPr>
          <p:nvPr>
            <p:ph type="title" idx="4294967295"/>
          </p:nvPr>
        </p:nvSpPr>
        <p:spPr bwMode="auto">
          <a:xfrm>
            <a:off x="0" y="168275"/>
            <a:ext cx="9144000" cy="973138"/>
          </a:xfrm>
          <a:prstGeom prst="rect">
            <a:avLst/>
          </a:prstGeom>
          <a:ln>
            <a:miter lim="800000"/>
            <a:headEnd/>
            <a:tailEnd/>
          </a:ln>
        </p:spPr>
        <p:txBody>
          <a:bodyPr/>
          <a:lstStyle/>
          <a:p>
            <a:pPr eaLnBrk="1" hangingPunct="1">
              <a:lnSpc>
                <a:spcPts val="3620"/>
              </a:lnSpc>
              <a:defRPr/>
            </a:pPr>
            <a:r>
              <a:rPr lang="en-US" sz="3200" b="1" dirty="0">
                <a:solidFill>
                  <a:schemeClr val="bg1"/>
                </a:solidFill>
                <a:latin typeface="Tahoma" charset="0"/>
                <a:ea typeface="Tahoma" charset="0"/>
                <a:cs typeface="Tahoma" charset="0"/>
              </a:rPr>
              <a:t>MACRO emphasis</a:t>
            </a:r>
            <a:br>
              <a:rPr lang="en-US" sz="3600" b="1" dirty="0">
                <a:solidFill>
                  <a:schemeClr val="bg1"/>
                </a:solidFill>
                <a:effectLst>
                  <a:outerShdw blurRad="38100" dist="38100" dir="2700000" algn="tl">
                    <a:srgbClr val="C0C0C0"/>
                  </a:outerShdw>
                </a:effectLst>
                <a:latin typeface="Tahoma" charset="0"/>
                <a:ea typeface="Tahoma" charset="0"/>
                <a:cs typeface="Tahoma" charset="0"/>
              </a:rPr>
            </a:br>
            <a:r>
              <a:rPr lang="en-US" sz="2400" b="1" dirty="0">
                <a:solidFill>
                  <a:srgbClr val="00B0F0"/>
                </a:solidFill>
                <a:latin typeface="Tahoma" charset="0"/>
                <a:ea typeface="Tahoma" charset="0"/>
                <a:cs typeface="Tahoma" charset="0"/>
              </a:rPr>
              <a:t>1 grid (3-5 picas)</a:t>
            </a:r>
          </a:p>
        </p:txBody>
      </p:sp>
      <p:sp>
        <p:nvSpPr>
          <p:cNvPr id="16391" name="Line 7"/>
          <p:cNvSpPr>
            <a:spLocks noChangeShapeType="1"/>
          </p:cNvSpPr>
          <p:nvPr/>
        </p:nvSpPr>
        <p:spPr bwMode="auto">
          <a:xfrm flipV="1">
            <a:off x="-671518" y="4894420"/>
            <a:ext cx="9050910" cy="5648"/>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a:off x="3471136" y="4876492"/>
            <a:ext cx="0" cy="1512133"/>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a:off x="1691321" y="1243669"/>
            <a:ext cx="31969" cy="3592100"/>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8"/>
          <p:cNvSpPr>
            <a:spLocks noChangeShapeType="1"/>
          </p:cNvSpPr>
          <p:nvPr/>
        </p:nvSpPr>
        <p:spPr bwMode="auto">
          <a:xfrm flipH="1">
            <a:off x="6860625" y="4894420"/>
            <a:ext cx="19516" cy="1111667"/>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51102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additive="base">
                                        <p:cTn id="7" dur="500" fill="hold"/>
                                        <p:tgtEl>
                                          <p:spTgt spid="16392"/>
                                        </p:tgtEl>
                                        <p:attrNameLst>
                                          <p:attrName>ppt_x</p:attrName>
                                        </p:attrNameLst>
                                      </p:cBhvr>
                                      <p:tavLst>
                                        <p:tav tm="0">
                                          <p:val>
                                            <p:strVal val="#ppt_x"/>
                                          </p:val>
                                        </p:tav>
                                        <p:tav tm="100000">
                                          <p:val>
                                            <p:strVal val="#ppt_x"/>
                                          </p:val>
                                        </p:tav>
                                      </p:tavLst>
                                    </p:anim>
                                    <p:anim calcmode="lin" valueType="num">
                                      <p:cBhvr additive="base">
                                        <p:cTn id="8" dur="500" fill="hold"/>
                                        <p:tgtEl>
                                          <p:spTgt spid="1639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0-#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0" grpId="0" animBg="1"/>
      <p:bldP spid="16392"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7DD1FB-BEED-E448-A92B-6994ACCD3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35" y="1135365"/>
            <a:ext cx="8424865" cy="5616576"/>
          </a:xfrm>
          <a:prstGeom prst="rect">
            <a:avLst/>
          </a:prstGeom>
        </p:spPr>
      </p:pic>
      <p:sp>
        <p:nvSpPr>
          <p:cNvPr id="21508" name="Rectangle 6"/>
          <p:cNvSpPr txBox="1">
            <a:spLocks noChangeArrowheads="1"/>
          </p:cNvSpPr>
          <p:nvPr/>
        </p:nvSpPr>
        <p:spPr bwMode="auto">
          <a:xfrm>
            <a:off x="60325" y="-189667"/>
            <a:ext cx="9144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3200" b="1" dirty="0">
                <a:solidFill>
                  <a:schemeClr val="bg1"/>
                </a:solidFill>
                <a:latin typeface="Tahoma" charset="0"/>
                <a:ea typeface="Tahoma" charset="0"/>
                <a:cs typeface="Tahoma" charset="0"/>
              </a:rPr>
              <a:t>MICRO packaging</a:t>
            </a:r>
            <a:endParaRPr lang="en-US" altLang="en-US" sz="2800" b="1" dirty="0">
              <a:solidFill>
                <a:schemeClr val="bg1"/>
              </a:solidFill>
              <a:latin typeface="Tahoma" charset="0"/>
              <a:ea typeface="Tahoma" charset="0"/>
              <a:cs typeface="Tahoma" charset="0"/>
            </a:endParaRPr>
          </a:p>
        </p:txBody>
      </p:sp>
      <p:sp>
        <p:nvSpPr>
          <p:cNvPr id="21509" name="TextBox 16"/>
          <p:cNvSpPr txBox="1">
            <a:spLocks noChangeArrowheads="1"/>
          </p:cNvSpPr>
          <p:nvPr/>
        </p:nvSpPr>
        <p:spPr bwMode="auto">
          <a:xfrm>
            <a:off x="0" y="62547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2400" b="1" dirty="0">
                <a:solidFill>
                  <a:srgbClr val="00B0F0"/>
                </a:solidFill>
                <a:latin typeface="Tahoma" charset="0"/>
                <a:ea typeface="Tahoma" charset="0"/>
                <a:cs typeface="Tahoma" charset="0"/>
              </a:rPr>
              <a:t>1-3 points separation</a:t>
            </a:r>
          </a:p>
        </p:txBody>
      </p:sp>
      <p:sp>
        <p:nvSpPr>
          <p:cNvPr id="10" name="Line 10"/>
          <p:cNvSpPr>
            <a:spLocks noChangeShapeType="1"/>
          </p:cNvSpPr>
          <p:nvPr/>
        </p:nvSpPr>
        <p:spPr bwMode="auto">
          <a:xfrm flipH="1">
            <a:off x="1623109" y="1165225"/>
            <a:ext cx="3009215" cy="335363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a:off x="4632325" y="1165225"/>
            <a:ext cx="904875" cy="2763308"/>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0"/>
          <p:cNvSpPr>
            <a:spLocks noChangeShapeType="1"/>
          </p:cNvSpPr>
          <p:nvPr/>
        </p:nvSpPr>
        <p:spPr bwMode="auto">
          <a:xfrm>
            <a:off x="4572000" y="1165225"/>
            <a:ext cx="2099733" cy="145944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8F35C-80B9-454D-B2CF-2E975BF9D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2" y="1122333"/>
            <a:ext cx="7992533" cy="5328355"/>
          </a:xfrm>
          <a:prstGeom prst="rect">
            <a:avLst/>
          </a:prstGeom>
        </p:spPr>
      </p:pic>
      <p:sp>
        <p:nvSpPr>
          <p:cNvPr id="22532" name="Rectangle 6"/>
          <p:cNvSpPr txBox="1">
            <a:spLocks noChangeArrowheads="1"/>
          </p:cNvSpPr>
          <p:nvPr/>
        </p:nvSpPr>
        <p:spPr bwMode="auto">
          <a:xfrm>
            <a:off x="41275" y="-179725"/>
            <a:ext cx="9144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3200" b="1" dirty="0">
                <a:solidFill>
                  <a:schemeClr val="bg1"/>
                </a:solidFill>
                <a:latin typeface="Tahoma" charset="0"/>
                <a:ea typeface="Tahoma" charset="0"/>
                <a:cs typeface="Tahoma" charset="0"/>
              </a:rPr>
              <a:t>MICRO packaging</a:t>
            </a:r>
            <a:endParaRPr lang="en-US" altLang="en-US" sz="2800" b="1" dirty="0">
              <a:solidFill>
                <a:schemeClr val="bg1"/>
              </a:solidFill>
              <a:latin typeface="Tahoma" charset="0"/>
              <a:ea typeface="Tahoma" charset="0"/>
              <a:cs typeface="Tahoma" charset="0"/>
            </a:endParaRPr>
          </a:p>
        </p:txBody>
      </p:sp>
      <p:sp>
        <p:nvSpPr>
          <p:cNvPr id="28677" name="TextBox 16"/>
          <p:cNvSpPr txBox="1">
            <a:spLocks noChangeArrowheads="1"/>
          </p:cNvSpPr>
          <p:nvPr/>
        </p:nvSpPr>
        <p:spPr bwMode="auto">
          <a:xfrm>
            <a:off x="0" y="58578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2400" b="1" dirty="0">
                <a:solidFill>
                  <a:srgbClr val="00B0F0"/>
                </a:solidFill>
                <a:latin typeface="Tahoma" charset="0"/>
                <a:ea typeface="Tahoma" charset="0"/>
                <a:cs typeface="Tahoma" charset="0"/>
              </a:rPr>
              <a:t>1-3 points separation</a:t>
            </a:r>
          </a:p>
        </p:txBody>
      </p:sp>
      <p:sp>
        <p:nvSpPr>
          <p:cNvPr id="2" name="Line 8"/>
          <p:cNvSpPr>
            <a:spLocks noChangeShapeType="1"/>
          </p:cNvSpPr>
          <p:nvPr/>
        </p:nvSpPr>
        <p:spPr bwMode="auto">
          <a:xfrm flipH="1">
            <a:off x="3130055" y="1727200"/>
            <a:ext cx="605328" cy="3085251"/>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8"/>
          <p:cNvSpPr>
            <a:spLocks noChangeShapeType="1"/>
          </p:cNvSpPr>
          <p:nvPr/>
        </p:nvSpPr>
        <p:spPr bwMode="auto">
          <a:xfrm flipH="1">
            <a:off x="3253153" y="1727198"/>
            <a:ext cx="482228" cy="880759"/>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TextBox 18"/>
          <p:cNvSpPr txBox="1"/>
          <p:nvPr/>
        </p:nvSpPr>
        <p:spPr>
          <a:xfrm>
            <a:off x="-132821" y="6446020"/>
            <a:ext cx="9492191" cy="369332"/>
          </a:xfrm>
          <a:prstGeom prst="rect">
            <a:avLst/>
          </a:prstGeom>
          <a:noFill/>
        </p:spPr>
        <p:txBody>
          <a:bodyPr wrap="square">
            <a:spAutoFit/>
          </a:bodyPr>
          <a:lstStyle/>
          <a:p>
            <a:pPr marL="0" lvl="8" algn="ctr" eaLnBrk="0" fontAlgn="base" hangingPunct="0">
              <a:spcBef>
                <a:spcPct val="0"/>
              </a:spcBef>
              <a:spcAft>
                <a:spcPct val="0"/>
              </a:spcAft>
              <a:defRPr/>
            </a:pPr>
            <a:r>
              <a:rPr lang="en-US" dirty="0">
                <a:latin typeface="Tahoma" charset="0"/>
                <a:ea typeface="Tahoma" charset="0"/>
                <a:cs typeface="Tahoma" charset="0"/>
              </a:rPr>
              <a:t>Photos with micro separation must be related &amp; may be captioned with a group caption.</a:t>
            </a:r>
          </a:p>
        </p:txBody>
      </p:sp>
      <p:sp>
        <p:nvSpPr>
          <p:cNvPr id="11" name="Line 8"/>
          <p:cNvSpPr>
            <a:spLocks noChangeShapeType="1"/>
          </p:cNvSpPr>
          <p:nvPr/>
        </p:nvSpPr>
        <p:spPr bwMode="auto">
          <a:xfrm>
            <a:off x="3735386" y="1727200"/>
            <a:ext cx="2841259" cy="331958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4AFDB-8860-6643-B5F7-A6B2AC485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72" y="1144450"/>
            <a:ext cx="8567226" cy="5542916"/>
          </a:xfrm>
          <a:prstGeom prst="rect">
            <a:avLst/>
          </a:prstGeom>
        </p:spPr>
      </p:pic>
      <p:sp>
        <p:nvSpPr>
          <p:cNvPr id="23554" name="Rectangle 6"/>
          <p:cNvSpPr>
            <a:spLocks noGrp="1" noChangeArrowheads="1"/>
          </p:cNvSpPr>
          <p:nvPr>
            <p:ph type="title" idx="4294967295"/>
          </p:nvPr>
        </p:nvSpPr>
        <p:spPr bwMode="auto">
          <a:xfrm>
            <a:off x="0" y="107950"/>
            <a:ext cx="9144000" cy="782638"/>
          </a:xfrm>
          <a:prstGeom prst="rect">
            <a:avLst/>
          </a:prstGeom>
          <a:ln>
            <a:miter lim="800000"/>
            <a:headEnd/>
            <a:tailEnd/>
          </a:ln>
        </p:spPr>
        <p:txBody>
          <a:bodyPr/>
          <a:lstStyle/>
          <a:p>
            <a:pPr eaLnBrk="1" hangingPunct="1">
              <a:defRPr/>
            </a:pPr>
            <a:r>
              <a:rPr lang="en-US" sz="3200" b="1" dirty="0">
                <a:solidFill>
                  <a:schemeClr val="bg1"/>
                </a:solidFill>
                <a:latin typeface="Tahoma" charset="0"/>
                <a:ea typeface="Tahoma" charset="0"/>
                <a:cs typeface="Tahoma" charset="0"/>
              </a:rPr>
              <a:t>Conventional consistency</a:t>
            </a:r>
            <a:r>
              <a:rPr lang="en-US" sz="3200" b="1" dirty="0">
                <a:solidFill>
                  <a:srgbClr val="FFFF00"/>
                </a:solidFill>
                <a:latin typeface="Tahoma" charset="0"/>
                <a:ea typeface="Tahoma" charset="0"/>
                <a:cs typeface="Tahoma" charset="0"/>
              </a:rPr>
              <a:t>   </a:t>
            </a:r>
            <a:endParaRPr lang="en-US" sz="2400" b="1" dirty="0">
              <a:solidFill>
                <a:srgbClr val="00B0F0"/>
              </a:solidFill>
              <a:latin typeface="Tahoma" charset="0"/>
              <a:ea typeface="Tahoma" charset="0"/>
              <a:cs typeface="Tahoma" charset="0"/>
            </a:endParaRPr>
          </a:p>
        </p:txBody>
      </p:sp>
      <p:sp>
        <p:nvSpPr>
          <p:cNvPr id="14344" name="Line 8"/>
          <p:cNvSpPr>
            <a:spLocks noChangeShapeType="1"/>
          </p:cNvSpPr>
          <p:nvPr/>
        </p:nvSpPr>
        <p:spPr bwMode="auto">
          <a:xfrm>
            <a:off x="1763019" y="1144450"/>
            <a:ext cx="13025" cy="2741750"/>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6" name="Line 10"/>
          <p:cNvSpPr>
            <a:spLocks noChangeShapeType="1"/>
          </p:cNvSpPr>
          <p:nvPr/>
        </p:nvSpPr>
        <p:spPr bwMode="auto">
          <a:xfrm flipH="1">
            <a:off x="6667327" y="3393831"/>
            <a:ext cx="2476673" cy="1620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8"/>
          <p:cNvSpPr>
            <a:spLocks noChangeShapeType="1"/>
          </p:cNvSpPr>
          <p:nvPr/>
        </p:nvSpPr>
        <p:spPr bwMode="auto">
          <a:xfrm flipH="1">
            <a:off x="5047364" y="1144450"/>
            <a:ext cx="9794" cy="1576336"/>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6">
            <a:extLst>
              <a:ext uri="{FF2B5EF4-FFF2-40B4-BE49-F238E27FC236}">
                <a16:creationId xmlns:a16="http://schemas.microsoft.com/office/drawing/2014/main" id="{918EB62B-BF38-E34D-AF0E-2D7D8919D515}"/>
              </a:ext>
            </a:extLst>
          </p:cNvPr>
          <p:cNvSpPr txBox="1">
            <a:spLocks noChangeArrowheads="1"/>
          </p:cNvSpPr>
          <p:nvPr/>
        </p:nvSpPr>
        <p:spPr bwMode="auto">
          <a:xfrm>
            <a:off x="271972" y="620290"/>
            <a:ext cx="9144000" cy="403139"/>
          </a:xfrm>
          <a:prstGeom prst="rect">
            <a:avLst/>
          </a:prstGeom>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400" b="1" dirty="0">
                <a:solidFill>
                  <a:srgbClr val="00B0F0"/>
                </a:solidFill>
                <a:latin typeface="Tahoma" charset="0"/>
                <a:ea typeface="Tahoma" charset="0"/>
                <a:cs typeface="Tahoma" charset="0"/>
              </a:rPr>
              <a:t>9 points - 1 pica separation</a:t>
            </a:r>
          </a:p>
        </p:txBody>
      </p:sp>
      <p:sp>
        <p:nvSpPr>
          <p:cNvPr id="11" name="Line 8">
            <a:extLst>
              <a:ext uri="{FF2B5EF4-FFF2-40B4-BE49-F238E27FC236}">
                <a16:creationId xmlns:a16="http://schemas.microsoft.com/office/drawing/2014/main" id="{8AAA40B4-E4B2-4D45-9F4A-0B319525E51A}"/>
              </a:ext>
            </a:extLst>
          </p:cNvPr>
          <p:cNvSpPr>
            <a:spLocks noChangeShapeType="1"/>
          </p:cNvSpPr>
          <p:nvPr/>
        </p:nvSpPr>
        <p:spPr bwMode="auto">
          <a:xfrm>
            <a:off x="6049107" y="1144450"/>
            <a:ext cx="17583" cy="2787606"/>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8">
            <a:extLst>
              <a:ext uri="{FF2B5EF4-FFF2-40B4-BE49-F238E27FC236}">
                <a16:creationId xmlns:a16="http://schemas.microsoft.com/office/drawing/2014/main" id="{D4C8736D-FAE2-074B-94CB-45F69AF0681C}"/>
              </a:ext>
            </a:extLst>
          </p:cNvPr>
          <p:cNvSpPr>
            <a:spLocks noChangeShapeType="1"/>
          </p:cNvSpPr>
          <p:nvPr/>
        </p:nvSpPr>
        <p:spPr bwMode="auto">
          <a:xfrm>
            <a:off x="5795107" y="1128302"/>
            <a:ext cx="2443" cy="643348"/>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ppt_x"/>
                                          </p:val>
                                        </p:tav>
                                        <p:tav tm="100000">
                                          <p:val>
                                            <p:strVal val="#ppt_x"/>
                                          </p:val>
                                        </p:tav>
                                      </p:tavLst>
                                    </p:anim>
                                    <p:anim calcmode="lin" valueType="num">
                                      <p:cBhvr additive="base">
                                        <p:cTn id="8" dur="500" fill="hold"/>
                                        <p:tgtEl>
                                          <p:spTgt spid="1434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346"/>
                                        </p:tgtEl>
                                        <p:attrNameLst>
                                          <p:attrName>style.visibility</p:attrName>
                                        </p:attrNameLst>
                                      </p:cBhvr>
                                      <p:to>
                                        <p:strVal val="visible"/>
                                      </p:to>
                                    </p:set>
                                    <p:anim calcmode="lin" valueType="num">
                                      <p:cBhvr additive="base">
                                        <p:cTn id="31" dur="500" fill="hold"/>
                                        <p:tgtEl>
                                          <p:spTgt spid="14346"/>
                                        </p:tgtEl>
                                        <p:attrNameLst>
                                          <p:attrName>ppt_x</p:attrName>
                                        </p:attrNameLst>
                                      </p:cBhvr>
                                      <p:tavLst>
                                        <p:tav tm="0">
                                          <p:val>
                                            <p:strVal val="1+#ppt_w/2"/>
                                          </p:val>
                                        </p:tav>
                                        <p:tav tm="100000">
                                          <p:val>
                                            <p:strVal val="#ppt_x"/>
                                          </p:val>
                                        </p:tav>
                                      </p:tavLst>
                                    </p:anim>
                                    <p:anim calcmode="lin" valueType="num">
                                      <p:cBhvr additive="base">
                                        <p:cTn id="32"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6" grpId="0" animBg="1"/>
      <p:bldP spid="12"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79A255-047F-A546-AE3C-B3EC05204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3" y="1076147"/>
            <a:ext cx="8534399" cy="5689599"/>
          </a:xfrm>
          <a:prstGeom prst="rect">
            <a:avLst/>
          </a:prstGeom>
        </p:spPr>
      </p:pic>
      <p:sp>
        <p:nvSpPr>
          <p:cNvPr id="24580" name="Rectangle 6"/>
          <p:cNvSpPr>
            <a:spLocks noGrp="1" noChangeArrowheads="1"/>
          </p:cNvSpPr>
          <p:nvPr>
            <p:ph type="title" idx="4294967295"/>
          </p:nvPr>
        </p:nvSpPr>
        <p:spPr bwMode="auto">
          <a:xfrm>
            <a:off x="0" y="114300"/>
            <a:ext cx="9144000" cy="912813"/>
          </a:xfrm>
          <a:prstGeom prst="rect">
            <a:avLst/>
          </a:prstGeom>
          <a:ln>
            <a:miter lim="800000"/>
            <a:headEnd/>
            <a:tailEnd/>
          </a:ln>
        </p:spPr>
        <p:txBody>
          <a:bodyPr/>
          <a:lstStyle/>
          <a:p>
            <a:pPr eaLnBrk="1" hangingPunct="1">
              <a:defRPr/>
            </a:pPr>
            <a:r>
              <a:rPr lang="en-US" sz="3200" b="1" dirty="0">
                <a:solidFill>
                  <a:schemeClr val="bg1"/>
                </a:solidFill>
                <a:latin typeface="Tahoma" charset="0"/>
                <a:ea typeface="Tahoma" charset="0"/>
                <a:cs typeface="Tahoma" charset="0"/>
              </a:rPr>
              <a:t>Conventional consistency</a:t>
            </a:r>
            <a:br>
              <a:rPr lang="en-US" sz="2400" b="1" dirty="0">
                <a:solidFill>
                  <a:srgbClr val="FFFF00"/>
                </a:solidFill>
                <a:effectLst>
                  <a:outerShdw blurRad="38100" dist="38100" dir="2700000" algn="tl">
                    <a:srgbClr val="000000">
                      <a:alpha val="43137"/>
                    </a:srgbClr>
                  </a:outerShdw>
                </a:effectLst>
                <a:latin typeface="Tahoma" charset="0"/>
                <a:ea typeface="Tahoma" charset="0"/>
                <a:cs typeface="Tahoma" charset="0"/>
              </a:rPr>
            </a:br>
            <a:r>
              <a:rPr lang="en-US" sz="2400" b="1" dirty="0">
                <a:solidFill>
                  <a:srgbClr val="00B0F0"/>
                </a:solidFill>
                <a:effectLst>
                  <a:outerShdw blurRad="38100" dist="38100" dir="2700000" algn="tl">
                    <a:srgbClr val="000000">
                      <a:alpha val="43137"/>
                    </a:srgbClr>
                  </a:outerShdw>
                </a:effectLst>
                <a:latin typeface="Tahoma" charset="0"/>
                <a:ea typeface="Tahoma" charset="0"/>
                <a:cs typeface="Tahoma" charset="0"/>
              </a:rPr>
              <a:t> </a:t>
            </a:r>
            <a:r>
              <a:rPr lang="en-US" sz="2400" b="1" dirty="0">
                <a:solidFill>
                  <a:srgbClr val="00B0F0"/>
                </a:solidFill>
                <a:latin typeface="Tahoma" charset="0"/>
                <a:ea typeface="Tahoma" charset="0"/>
                <a:cs typeface="Tahoma" charset="0"/>
              </a:rPr>
              <a:t>9 points – 1 pica separation</a:t>
            </a:r>
          </a:p>
        </p:txBody>
      </p:sp>
      <p:sp>
        <p:nvSpPr>
          <p:cNvPr id="16" name="Line 10"/>
          <p:cNvSpPr>
            <a:spLocks noChangeShapeType="1"/>
          </p:cNvSpPr>
          <p:nvPr/>
        </p:nvSpPr>
        <p:spPr bwMode="auto">
          <a:xfrm flipH="1">
            <a:off x="3112477" y="1189037"/>
            <a:ext cx="3423260" cy="375549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8"/>
          <p:cNvSpPr>
            <a:spLocks noChangeShapeType="1"/>
          </p:cNvSpPr>
          <p:nvPr/>
        </p:nvSpPr>
        <p:spPr bwMode="auto">
          <a:xfrm flipH="1">
            <a:off x="4622272" y="1222928"/>
            <a:ext cx="1858227" cy="989013"/>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8"/>
          <p:cNvSpPr>
            <a:spLocks noChangeShapeType="1"/>
          </p:cNvSpPr>
          <p:nvPr/>
        </p:nvSpPr>
        <p:spPr bwMode="auto">
          <a:xfrm flipH="1">
            <a:off x="2671479" y="1189037"/>
            <a:ext cx="3864255" cy="97387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0"/>
          <p:cNvSpPr>
            <a:spLocks noChangeShapeType="1"/>
          </p:cNvSpPr>
          <p:nvPr/>
        </p:nvSpPr>
        <p:spPr bwMode="auto">
          <a:xfrm>
            <a:off x="6535735" y="1140004"/>
            <a:ext cx="373065" cy="1126946"/>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344"/>
                                        </p:tgtEl>
                                        <p:attrNameLst>
                                          <p:attrName>style.visibility</p:attrName>
                                        </p:attrNameLst>
                                      </p:cBhvr>
                                      <p:to>
                                        <p:strVal val="visible"/>
                                      </p:to>
                                    </p:set>
                                    <p:anim calcmode="lin" valueType="num">
                                      <p:cBhvr additive="base">
                                        <p:cTn id="13" dur="500" fill="hold"/>
                                        <p:tgtEl>
                                          <p:spTgt spid="14344"/>
                                        </p:tgtEl>
                                        <p:attrNameLst>
                                          <p:attrName>ppt_x</p:attrName>
                                        </p:attrNameLst>
                                      </p:cBhvr>
                                      <p:tavLst>
                                        <p:tav tm="0">
                                          <p:val>
                                            <p:strVal val="#ppt_x"/>
                                          </p:val>
                                        </p:tav>
                                        <p:tav tm="100000">
                                          <p:val>
                                            <p:strVal val="#ppt_x"/>
                                          </p:val>
                                        </p:tav>
                                      </p:tavLst>
                                    </p:anim>
                                    <p:anim calcmode="lin" valueType="num">
                                      <p:cBhvr additive="base">
                                        <p:cTn id="14" dur="500" fill="hold"/>
                                        <p:tgtEl>
                                          <p:spTgt spid="1434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344"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508000"/>
            <a:ext cx="2997200" cy="2400300"/>
          </a:xfrm>
          <a:prstGeom prst="rect">
            <a:avLst/>
          </a:prstGeom>
          <a:ln>
            <a:miter lim="800000"/>
            <a:headEnd/>
            <a:tailEnd/>
          </a:ln>
        </p:spPr>
        <p:txBody>
          <a:bodyPr/>
          <a:lstStyle/>
          <a:p>
            <a:pPr algn="ctr" eaLnBrk="1" hangingPunct="1">
              <a:defRPr/>
            </a:pPr>
            <a:r>
              <a:rPr lang="en-US" sz="4400" b="1" dirty="0">
                <a:latin typeface="Tahoma" panose="020B0604030504040204" pitchFamily="34" charset="0"/>
                <a:ea typeface="Tahoma" panose="020B0604030504040204" pitchFamily="34" charset="0"/>
                <a:cs typeface="Tahoma" panose="020B0604030504040204" pitchFamily="34" charset="0"/>
              </a:rPr>
              <a:t>The</a:t>
            </a:r>
            <a:r>
              <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400" b="1" dirty="0">
                <a:solidFill>
                  <a:srgbClr val="00B0F0"/>
                </a:solidFill>
                <a:latin typeface="Tahoma" panose="020B0604030504040204" pitchFamily="34" charset="0"/>
                <a:ea typeface="Tahoma" panose="020B0604030504040204" pitchFamily="34" charset="0"/>
                <a:cs typeface="Tahoma" panose="020B0604030504040204" pitchFamily="34" charset="0"/>
              </a:rPr>
              <a:t>WHITE SPACE </a:t>
            </a:r>
            <a:r>
              <a:rPr lang="en-US" sz="4400" b="1" dirty="0">
                <a:latin typeface="Tahoma" panose="020B0604030504040204" pitchFamily="34" charset="0"/>
                <a:ea typeface="Tahoma" panose="020B0604030504040204" pitchFamily="34" charset="0"/>
                <a:cs typeface="Tahoma" panose="020B0604030504040204" pitchFamily="34" charset="0"/>
              </a:rPr>
              <a:t>square</a:t>
            </a:r>
          </a:p>
          <a:p>
            <a:pPr algn="ctr" eaLnBrk="1" hangingPunct="1">
              <a:defRPr/>
            </a:pPr>
            <a:r>
              <a:rPr lang="en-US" sz="4400" b="1" dirty="0">
                <a:latin typeface="Tahoma" panose="020B0604030504040204" pitchFamily="34" charset="0"/>
                <a:ea typeface="Tahoma" panose="020B0604030504040204" pitchFamily="34" charset="0"/>
                <a:cs typeface="Tahoma" panose="020B0604030504040204" pitchFamily="34" charset="0"/>
              </a:rPr>
              <a:t>provides a model</a:t>
            </a:r>
          </a:p>
          <a:p>
            <a:pPr algn="ctr" eaLnBrk="1" hangingPunct="1">
              <a:defRPr/>
            </a:pPr>
            <a:r>
              <a:rPr lang="en-US" sz="4400" b="1" dirty="0">
                <a:latin typeface="Tahoma" panose="020B0604030504040204" pitchFamily="34" charset="0"/>
                <a:ea typeface="Tahoma" panose="020B0604030504040204" pitchFamily="34" charset="0"/>
                <a:cs typeface="Tahoma" panose="020B0604030504040204" pitchFamily="34" charset="0"/>
              </a:rPr>
              <a:t>for staff members</a:t>
            </a:r>
            <a:endPar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White Space Squar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8300" y="241300"/>
            <a:ext cx="62357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idx="4294967295"/>
          </p:nvPr>
        </p:nvSpPr>
        <p:spPr bwMode="auto">
          <a:xfrm>
            <a:off x="0" y="115888"/>
            <a:ext cx="9144000" cy="61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b="1" dirty="0">
                <a:solidFill>
                  <a:schemeClr val="bg1"/>
                </a:solidFill>
                <a:latin typeface="Tahoma" charset="0"/>
                <a:ea typeface="Tahoma" charset="0"/>
                <a:cs typeface="Tahoma" charset="0"/>
              </a:rPr>
              <a:t>You know the 8-column structure.</a:t>
            </a:r>
          </a:p>
        </p:txBody>
      </p:sp>
      <p:sp>
        <p:nvSpPr>
          <p:cNvPr id="8" name="TextBox 7"/>
          <p:cNvSpPr txBox="1">
            <a:spLocks noChangeArrowheads="1"/>
          </p:cNvSpPr>
          <p:nvPr/>
        </p:nvSpPr>
        <p:spPr bwMode="auto">
          <a:xfrm>
            <a:off x="60246" y="68891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2000" b="1" dirty="0">
                <a:latin typeface="Tahoma" charset="0"/>
                <a:ea typeface="Tahoma" charset="0"/>
                <a:cs typeface="Tahoma" charset="0"/>
              </a:rPr>
              <a:t>Increasing the number of columns offers more flexibility, </a:t>
            </a:r>
          </a:p>
          <a:p>
            <a:pPr algn="ctr"/>
            <a:r>
              <a:rPr lang="en-US" altLang="en-US" sz="2000" b="1" dirty="0">
                <a:latin typeface="Tahoma" charset="0"/>
                <a:ea typeface="Tahoma" charset="0"/>
                <a:cs typeface="Tahoma" charset="0"/>
              </a:rPr>
              <a:t>while keeping the foundation consistent throughout the entire book.</a:t>
            </a:r>
          </a:p>
        </p:txBody>
      </p:sp>
      <p:pic>
        <p:nvPicPr>
          <p:cNvPr id="4" name="Picture 3">
            <a:extLst>
              <a:ext uri="{FF2B5EF4-FFF2-40B4-BE49-F238E27FC236}">
                <a16:creationId xmlns:a16="http://schemas.microsoft.com/office/drawing/2014/main" id="{8B465692-301F-944E-BA16-0D5B75277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29" y="1390235"/>
            <a:ext cx="7959407" cy="5355102"/>
          </a:xfrm>
          <a:prstGeom prst="rect">
            <a:avLst/>
          </a:prstGeom>
        </p:spPr>
      </p:pic>
      <p:pic>
        <p:nvPicPr>
          <p:cNvPr id="6" name="Picture 5">
            <a:extLst>
              <a:ext uri="{FF2B5EF4-FFF2-40B4-BE49-F238E27FC236}">
                <a16:creationId xmlns:a16="http://schemas.microsoft.com/office/drawing/2014/main" id="{365DDFBD-448A-364B-8AF1-B1AFD0C7D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0" y="1396803"/>
            <a:ext cx="7959407" cy="5355102"/>
          </a:xfrm>
          <a:prstGeom prst="rect">
            <a:avLst/>
          </a:prstGeom>
        </p:spPr>
      </p:pic>
      <p:sp>
        <p:nvSpPr>
          <p:cNvPr id="21" name="TextBox 13">
            <a:extLst>
              <a:ext uri="{FF2B5EF4-FFF2-40B4-BE49-F238E27FC236}">
                <a16:creationId xmlns:a16="http://schemas.microsoft.com/office/drawing/2014/main" id="{9CB9B24F-2589-C445-B9A4-D8541D5282E0}"/>
              </a:ext>
            </a:extLst>
          </p:cNvPr>
          <p:cNvSpPr txBox="1">
            <a:spLocks noChangeArrowheads="1"/>
          </p:cNvSpPr>
          <p:nvPr/>
        </p:nvSpPr>
        <p:spPr bwMode="auto">
          <a:xfrm>
            <a:off x="330914" y="6194625"/>
            <a:ext cx="3028420"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r>
              <a:rPr lang="en-US" altLang="en-US" b="1" dirty="0">
                <a:latin typeface="Tahoma" charset="0"/>
                <a:ea typeface="Tahoma" charset="0"/>
                <a:cs typeface="Tahoma" charset="0"/>
              </a:rPr>
              <a:t>Twenty-Four Columns</a:t>
            </a:r>
          </a:p>
        </p:txBody>
      </p:sp>
    </p:spTree>
    <p:extLst>
      <p:ext uri="{BB962C8B-B14F-4D97-AF65-F5344CB8AC3E}">
        <p14:creationId xmlns:p14="http://schemas.microsoft.com/office/powerpoint/2010/main" val="3194007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4819"/>
                                        </p:tgtEl>
                                      </p:cBhvr>
                                    </p:animEffect>
                                    <p:set>
                                      <p:cBhvr>
                                        <p:cTn id="7" dur="1" fill="hold">
                                          <p:stCondLst>
                                            <p:cond delay="499"/>
                                          </p:stCondLst>
                                        </p:cTn>
                                        <p:tgtEl>
                                          <p:spTgt spid="348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8"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10"/>
          <p:cNvSpPr>
            <a:spLocks noChangeAspect="1" noChangeArrowheads="1" noTextEdit="1"/>
          </p:cNvSpPr>
          <p:nvPr/>
        </p:nvSpPr>
        <p:spPr bwMode="auto">
          <a:xfrm>
            <a:off x="620713" y="1423988"/>
            <a:ext cx="409575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915" name="Rectangle 2"/>
          <p:cNvSpPr>
            <a:spLocks noChangeArrowheads="1"/>
          </p:cNvSpPr>
          <p:nvPr/>
        </p:nvSpPr>
        <p:spPr bwMode="auto">
          <a:xfrm>
            <a:off x="308190" y="885984"/>
            <a:ext cx="858783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ＭＳ Ｐゴシック" pitchFamily="34" charset="-128"/>
              </a:defRPr>
            </a:lvl1pPr>
            <a:lvl2pPr marL="742950" indent="-285750">
              <a:defRPr>
                <a:solidFill>
                  <a:schemeClr val="tx1"/>
                </a:solidFill>
                <a:latin typeface="Times New Roman" pitchFamily="18" charset="0"/>
                <a:ea typeface="ＭＳ Ｐゴシック" pitchFamily="34" charset="-128"/>
              </a:defRPr>
            </a:lvl2pPr>
            <a:lvl3pPr marL="1143000" indent="-228600">
              <a:defRPr>
                <a:solidFill>
                  <a:schemeClr val="tx1"/>
                </a:solidFill>
                <a:latin typeface="Times New Roman" pitchFamily="18" charset="0"/>
                <a:ea typeface="ＭＳ Ｐゴシック" pitchFamily="34" charset="-128"/>
              </a:defRPr>
            </a:lvl3pPr>
            <a:lvl4pPr marL="1600200" indent="-228600">
              <a:defRPr>
                <a:solidFill>
                  <a:schemeClr val="tx1"/>
                </a:solidFill>
                <a:latin typeface="Times New Roman" pitchFamily="18" charset="0"/>
                <a:ea typeface="ＭＳ Ｐゴシック" pitchFamily="34" charset="-128"/>
              </a:defRPr>
            </a:lvl4pPr>
            <a:lvl5pPr marL="2057400" indent="-228600">
              <a:defRPr>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9pPr>
          </a:lstStyle>
          <a:p>
            <a:pPr marL="182880" indent="-91440">
              <a:spcAft>
                <a:spcPts val="1200"/>
              </a:spcAft>
              <a:buClr>
                <a:srgbClr val="00B0F0"/>
              </a:buClr>
              <a:buFont typeface="Arial" charset="0"/>
              <a:buChar char="•"/>
              <a:defRPr/>
            </a:pPr>
            <a:r>
              <a:rPr lang="en-US" altLang="en-US" sz="3200" b="1" dirty="0">
                <a:latin typeface="Tahoma" charset="0"/>
                <a:ea typeface="Tahoma" charset="0"/>
                <a:cs typeface="Tahoma" charset="0"/>
              </a:rPr>
              <a:t> Alter a basic layout by creating photo collections and secondary coverage packages.</a:t>
            </a:r>
          </a:p>
          <a:p>
            <a:pPr marL="182880" indent="-91440">
              <a:spcAft>
                <a:spcPts val="1200"/>
              </a:spcAft>
              <a:buClr>
                <a:srgbClr val="00B0F0"/>
              </a:buClr>
              <a:buFont typeface="Arial" charset="0"/>
              <a:buChar char="•"/>
              <a:defRPr/>
            </a:pPr>
            <a:r>
              <a:rPr lang="en-US" altLang="en-US" sz="3200" b="1" dirty="0">
                <a:latin typeface="Tahoma" charset="0"/>
                <a:ea typeface="Tahoma" charset="0"/>
                <a:cs typeface="Tahoma" charset="0"/>
              </a:rPr>
              <a:t> Determine micro, macro and conventional spacing.</a:t>
            </a:r>
          </a:p>
          <a:p>
            <a:pPr marL="182880" indent="-91440">
              <a:spcAft>
                <a:spcPts val="1200"/>
              </a:spcAft>
              <a:buClr>
                <a:srgbClr val="00B0F0"/>
              </a:buClr>
              <a:buFont typeface="Arial" charset="0"/>
              <a:buChar char="•"/>
              <a:defRPr/>
            </a:pPr>
            <a:r>
              <a:rPr lang="en-US" altLang="en-US" sz="3200" b="1" dirty="0">
                <a:latin typeface="Tahoma" charset="0"/>
                <a:ea typeface="Tahoma" charset="0"/>
                <a:cs typeface="Tahoma" charset="0"/>
              </a:rPr>
              <a:t>  Use internal spacing to draw elements together (micro).</a:t>
            </a:r>
          </a:p>
          <a:p>
            <a:pPr marL="182880" indent="-91440">
              <a:spcAft>
                <a:spcPts val="1200"/>
              </a:spcAft>
              <a:buClr>
                <a:srgbClr val="00B0F0"/>
              </a:buClr>
              <a:buFont typeface="Arial" charset="0"/>
              <a:buChar char="•"/>
              <a:defRPr/>
            </a:pPr>
            <a:r>
              <a:rPr lang="en-US" altLang="en-US" sz="3200" b="1" dirty="0">
                <a:latin typeface="Tahoma" charset="0"/>
                <a:ea typeface="Tahoma" charset="0"/>
                <a:cs typeface="Tahoma" charset="0"/>
              </a:rPr>
              <a:t>  Use macro spacing to emphasize and separate content on the spread.</a:t>
            </a:r>
          </a:p>
          <a:p>
            <a:pPr marL="182880" indent="-91440">
              <a:spcAft>
                <a:spcPts val="1200"/>
              </a:spcAft>
              <a:buClr>
                <a:srgbClr val="00B0F0"/>
              </a:buClr>
              <a:buFont typeface="Arial" charset="0"/>
              <a:buChar char="•"/>
              <a:defRPr/>
            </a:pPr>
            <a:r>
              <a:rPr lang="en-US" altLang="en-US" sz="3200" b="1" dirty="0">
                <a:latin typeface="Tahoma" charset="0"/>
                <a:ea typeface="Tahoma" charset="0"/>
                <a:cs typeface="Tahoma" charset="0"/>
              </a:rPr>
              <a:t>  Check your layout before turning it in. </a:t>
            </a:r>
          </a:p>
        </p:txBody>
      </p:sp>
      <p:sp>
        <p:nvSpPr>
          <p:cNvPr id="28676" name="Rectangle 3"/>
          <p:cNvSpPr>
            <a:spLocks noChangeArrowheads="1"/>
          </p:cNvSpPr>
          <p:nvPr/>
        </p:nvSpPr>
        <p:spPr bwMode="auto">
          <a:xfrm>
            <a:off x="2201336" y="80665"/>
            <a:ext cx="432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3600" b="1" dirty="0">
                <a:solidFill>
                  <a:schemeClr val="bg1"/>
                </a:solidFill>
                <a:latin typeface="Tahoma" charset="0"/>
                <a:ea typeface="Tahoma" charset="0"/>
                <a:cs typeface="Tahoma" charset="0"/>
              </a:rPr>
              <a:t>Your 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bwMode="auto">
          <a:xfrm>
            <a:off x="0" y="1774825"/>
            <a:ext cx="9144000" cy="4021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B0F0"/>
                </a:solidFill>
                <a:latin typeface="Tahoma" charset="0"/>
                <a:ea typeface="Tahoma" charset="0"/>
                <a:cs typeface="Tahoma" charset="0"/>
              </a:rPr>
              <a:t>Create an even </a:t>
            </a:r>
            <a:br>
              <a:rPr lang="en-US" altLang="en-US" b="1" dirty="0">
                <a:solidFill>
                  <a:srgbClr val="00B0F0"/>
                </a:solidFill>
                <a:latin typeface="Tahoma" charset="0"/>
                <a:ea typeface="Tahoma" charset="0"/>
                <a:cs typeface="Tahoma" charset="0"/>
              </a:rPr>
            </a:br>
            <a:r>
              <a:rPr lang="en-US" altLang="en-US" b="1" dirty="0">
                <a:solidFill>
                  <a:srgbClr val="00B0F0"/>
                </a:solidFill>
                <a:latin typeface="Tahoma" charset="0"/>
                <a:ea typeface="Tahoma" charset="0"/>
                <a:cs typeface="Tahoma" charset="0"/>
              </a:rPr>
              <a:t>stronger foundation </a:t>
            </a:r>
            <a:br>
              <a:rPr lang="en-US" altLang="en-US" b="1" dirty="0">
                <a:solidFill>
                  <a:srgbClr val="00B0F0"/>
                </a:solidFill>
                <a:latin typeface="Tahoma" charset="0"/>
                <a:ea typeface="Tahoma" charset="0"/>
                <a:cs typeface="Tahoma" charset="0"/>
              </a:rPr>
            </a:br>
            <a:r>
              <a:rPr lang="en-US" altLang="en-US" b="1" dirty="0">
                <a:solidFill>
                  <a:srgbClr val="00B0F0"/>
                </a:solidFill>
                <a:latin typeface="Tahoma" charset="0"/>
                <a:ea typeface="Tahoma" charset="0"/>
                <a:cs typeface="Tahoma" charset="0"/>
              </a:rPr>
              <a:t>by adding horizontal rows </a:t>
            </a:r>
            <a:br>
              <a:rPr lang="en-US" altLang="en-US" b="1" dirty="0">
                <a:solidFill>
                  <a:srgbClr val="00B0F0"/>
                </a:solidFill>
                <a:latin typeface="Tahoma" charset="0"/>
                <a:ea typeface="Tahoma" charset="0"/>
                <a:cs typeface="Tahoma" charset="0"/>
              </a:rPr>
            </a:br>
            <a:r>
              <a:rPr lang="en-US" altLang="en-US" b="1" dirty="0">
                <a:solidFill>
                  <a:srgbClr val="00B0F0"/>
                </a:solidFill>
                <a:latin typeface="Tahoma" charset="0"/>
                <a:ea typeface="Tahoma" charset="0"/>
                <a:cs typeface="Tahoma" charset="0"/>
              </a:rPr>
              <a:t>to the column structure.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idx="4294967295"/>
          </p:nvPr>
        </p:nvSpPr>
        <p:spPr bwMode="auto">
          <a:xfrm>
            <a:off x="0" y="-98425"/>
            <a:ext cx="9144000" cy="1162050"/>
          </a:xfrm>
          <a:prstGeom prst="rect">
            <a:avLst/>
          </a:prstGeom>
          <a:ln>
            <a:miter lim="800000"/>
            <a:headEnd/>
            <a:tailEnd/>
          </a:ln>
        </p:spPr>
        <p:txBody>
          <a:bodyPr/>
          <a:lstStyle/>
          <a:p>
            <a:pPr>
              <a:defRPr/>
            </a:pPr>
            <a:r>
              <a:rPr lang="en-US" sz="3200" b="1" dirty="0">
                <a:solidFill>
                  <a:schemeClr val="bg1"/>
                </a:solidFill>
                <a:effectLst>
                  <a:outerShdw blurRad="38100" dist="38100" dir="2700000" algn="tl">
                    <a:srgbClr val="000000">
                      <a:alpha val="43137"/>
                    </a:srgbClr>
                  </a:outerShdw>
                </a:effectLst>
                <a:latin typeface="Tahoma" charset="0"/>
                <a:ea typeface="Tahoma" charset="0"/>
                <a:cs typeface="Tahoma" charset="0"/>
              </a:rPr>
              <a:t>Add Rows to Create a Grid</a:t>
            </a:r>
            <a:r>
              <a:rPr lang="en-US" sz="4800" b="1" dirty="0">
                <a:solidFill>
                  <a:schemeClr val="bg1"/>
                </a:solidFill>
                <a:effectLst>
                  <a:outerShdw blurRad="38100" dist="38100" dir="2700000" algn="tl">
                    <a:srgbClr val="000000">
                      <a:alpha val="43137"/>
                    </a:srgbClr>
                  </a:outerShdw>
                </a:effectLst>
                <a:latin typeface="Tahoma" charset="0"/>
                <a:ea typeface="Tahoma" charset="0"/>
                <a:cs typeface="Tahoma" charset="0"/>
              </a:rPr>
              <a:t> </a:t>
            </a:r>
          </a:p>
        </p:txBody>
      </p:sp>
      <p:sp>
        <p:nvSpPr>
          <p:cNvPr id="14341" name="Rectangle 6"/>
          <p:cNvSpPr>
            <a:spLocks noChangeArrowheads="1"/>
          </p:cNvSpPr>
          <p:nvPr/>
        </p:nvSpPr>
        <p:spPr bwMode="auto">
          <a:xfrm>
            <a:off x="269068" y="663673"/>
            <a:ext cx="8781942"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lnSpc>
                <a:spcPts val="2580"/>
              </a:lnSpc>
            </a:pPr>
            <a:r>
              <a:rPr lang="en-US" altLang="en-US" sz="2400" b="1" dirty="0">
                <a:latin typeface="Tahoma" charset="0"/>
                <a:ea typeface="Tahoma" charset="0"/>
                <a:cs typeface="Tahoma" charset="0"/>
              </a:rPr>
              <a:t>The grid structure sets up a consistent strategy for using planned white space to show relationships.</a:t>
            </a:r>
          </a:p>
        </p:txBody>
      </p:sp>
      <p:pic>
        <p:nvPicPr>
          <p:cNvPr id="8" name="Picture 7">
            <a:extLst>
              <a:ext uri="{FF2B5EF4-FFF2-40B4-BE49-F238E27FC236}">
                <a16:creationId xmlns:a16="http://schemas.microsoft.com/office/drawing/2014/main" id="{7E09503F-28B3-6F46-9C52-7DF41E447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75" y="1432661"/>
            <a:ext cx="7959407" cy="5355102"/>
          </a:xfrm>
          <a:prstGeom prst="rect">
            <a:avLst/>
          </a:prstGeom>
        </p:spPr>
      </p:pic>
      <p:pic>
        <p:nvPicPr>
          <p:cNvPr id="3" name="Picture 2">
            <a:extLst>
              <a:ext uri="{FF2B5EF4-FFF2-40B4-BE49-F238E27FC236}">
                <a16:creationId xmlns:a16="http://schemas.microsoft.com/office/drawing/2014/main" id="{DF3A86FD-DD9E-EF49-AEA3-E2D974AE9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75" y="1426789"/>
            <a:ext cx="7959407" cy="5306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19"/>
          <p:cNvSpPr>
            <a:spLocks noChangeArrowheads="1"/>
          </p:cNvSpPr>
          <p:nvPr/>
        </p:nvSpPr>
        <p:spPr bwMode="auto">
          <a:xfrm>
            <a:off x="265113" y="109538"/>
            <a:ext cx="868057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r>
              <a:rPr lang="en-US" altLang="en-US" sz="3200" b="1" dirty="0">
                <a:solidFill>
                  <a:schemeClr val="bg1"/>
                </a:solidFill>
                <a:latin typeface="Tahoma" charset="0"/>
                <a:ea typeface="Tahoma" charset="0"/>
                <a:cs typeface="Tahoma" charset="0"/>
              </a:rPr>
              <a:t>All elements begin and end on a grid.</a:t>
            </a:r>
          </a:p>
        </p:txBody>
      </p:sp>
      <p:pic>
        <p:nvPicPr>
          <p:cNvPr id="3" name="Picture 2">
            <a:extLst>
              <a:ext uri="{FF2B5EF4-FFF2-40B4-BE49-F238E27FC236}">
                <a16:creationId xmlns:a16="http://schemas.microsoft.com/office/drawing/2014/main" id="{05622D86-045B-E24F-9F13-A7EB7A597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68" y="835959"/>
            <a:ext cx="8801100" cy="5867400"/>
          </a:xfrm>
          <a:prstGeom prst="rect">
            <a:avLst/>
          </a:prstGeom>
        </p:spPr>
      </p:pic>
      <p:pic>
        <p:nvPicPr>
          <p:cNvPr id="5" name="Picture 4">
            <a:extLst>
              <a:ext uri="{FF2B5EF4-FFF2-40B4-BE49-F238E27FC236}">
                <a16:creationId xmlns:a16="http://schemas.microsoft.com/office/drawing/2014/main" id="{25EA52B5-7295-904F-B98F-A3926B539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68" y="835959"/>
            <a:ext cx="8770219" cy="5867400"/>
          </a:xfrm>
          <a:prstGeom prst="rect">
            <a:avLst/>
          </a:prstGeom>
        </p:spPr>
      </p:pic>
      <p:pic>
        <p:nvPicPr>
          <p:cNvPr id="24" name="Picture 23">
            <a:extLst>
              <a:ext uri="{FF2B5EF4-FFF2-40B4-BE49-F238E27FC236}">
                <a16:creationId xmlns:a16="http://schemas.microsoft.com/office/drawing/2014/main" id="{2A6E3E82-2BF9-964E-AD0B-D7B119B115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468" y="835960"/>
            <a:ext cx="8783604" cy="5867400"/>
          </a:xfrm>
          <a:prstGeom prst="rect">
            <a:avLst/>
          </a:prstGeom>
        </p:spPr>
      </p:pic>
      <p:pic>
        <p:nvPicPr>
          <p:cNvPr id="25" name="Picture 24">
            <a:extLst>
              <a:ext uri="{FF2B5EF4-FFF2-40B4-BE49-F238E27FC236}">
                <a16:creationId xmlns:a16="http://schemas.microsoft.com/office/drawing/2014/main" id="{B7FBE300-502D-6E46-8057-6FF4BF5BE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963" y="835958"/>
            <a:ext cx="8783605" cy="5867401"/>
          </a:xfrm>
          <a:prstGeom prst="rect">
            <a:avLst/>
          </a:prstGeom>
        </p:spPr>
      </p:pic>
    </p:spTree>
    <p:extLst>
      <p:ext uri="{BB962C8B-B14F-4D97-AF65-F5344CB8AC3E}">
        <p14:creationId xmlns:p14="http://schemas.microsoft.com/office/powerpoint/2010/main" val="149412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0" y="2153018"/>
            <a:ext cx="9144000" cy="1600200"/>
          </a:xfrm>
          <a:prstGeom prst="rect">
            <a:avLst/>
          </a:prstGeom>
          <a:ln>
            <a:miter lim="800000"/>
            <a:headEnd/>
            <a:tailEnd/>
          </a:ln>
        </p:spPr>
        <p:txBody>
          <a:bodyPr/>
          <a:lstStyle/>
          <a:p>
            <a:pPr>
              <a:defRPr/>
            </a:pPr>
            <a:r>
              <a:rPr lang="en-US" sz="8000" b="1" dirty="0">
                <a:solidFill>
                  <a:srgbClr val="FFC000"/>
                </a:solidFill>
                <a:latin typeface="Tahoma" charset="0"/>
                <a:ea typeface="Tahoma" charset="0"/>
                <a:cs typeface="Tahoma" charset="0"/>
              </a:rPr>
              <a:t>WHITE SPACE</a:t>
            </a:r>
            <a:endParaRPr lang="en-US" sz="8000" b="1" dirty="0">
              <a:solidFill>
                <a:srgbClr val="FFC000"/>
              </a:solidFill>
              <a:effectLst>
                <a:outerShdw blurRad="38100" dist="38100" dir="2700000" algn="tl">
                  <a:srgbClr val="000000">
                    <a:alpha val="43137"/>
                  </a:srgbClr>
                </a:outerShdw>
              </a:effectLst>
              <a:latin typeface="Tahoma" charset="0"/>
              <a:ea typeface="Tahoma" charset="0"/>
              <a:cs typeface="Tahoma" charset="0"/>
            </a:endParaRPr>
          </a:p>
        </p:txBody>
      </p:sp>
      <p:sp>
        <p:nvSpPr>
          <p:cNvPr id="16387" name="Rectangle 3"/>
          <p:cNvSpPr>
            <a:spLocks noChangeArrowheads="1"/>
          </p:cNvSpPr>
          <p:nvPr/>
        </p:nvSpPr>
        <p:spPr bwMode="auto">
          <a:xfrm>
            <a:off x="0" y="340238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buFont typeface="Arial" pitchFamily="34" charset="0"/>
              <a:buNone/>
            </a:pPr>
            <a:r>
              <a:rPr lang="en-US" altLang="en-US" sz="3200" b="1" dirty="0">
                <a:solidFill>
                  <a:schemeClr val="bg1"/>
                </a:solidFill>
                <a:latin typeface="Tahoma" charset="0"/>
                <a:ea typeface="Tahoma" charset="0"/>
                <a:cs typeface="Tahoma" charset="0"/>
              </a:rPr>
              <a:t>Creates relationships between elements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4294967295"/>
          </p:nvPr>
        </p:nvSpPr>
        <p:spPr bwMode="auto">
          <a:xfrm>
            <a:off x="0" y="1261332"/>
            <a:ext cx="8669338" cy="33829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0"/>
              </a:spcBef>
              <a:buClr>
                <a:srgbClr val="002060"/>
              </a:buClr>
              <a:defRPr/>
            </a:pPr>
            <a:r>
              <a:rPr lang="en-US" altLang="en-US" sz="3200" b="1" dirty="0">
                <a:solidFill>
                  <a:srgbClr val="00B0F0"/>
                </a:solidFill>
                <a:latin typeface="Tahoma" charset="0"/>
                <a:ea typeface="Tahoma" charset="0"/>
                <a:cs typeface="Tahoma" charset="0"/>
              </a:rPr>
              <a:t>Internal Spacing</a:t>
            </a:r>
          </a:p>
          <a:p>
            <a:pPr lvl="2" eaLnBrk="1" hangingPunct="1">
              <a:spcBef>
                <a:spcPts val="0"/>
              </a:spcBef>
              <a:buClr>
                <a:schemeClr val="tx1"/>
              </a:buClr>
              <a:defRPr/>
            </a:pPr>
            <a:r>
              <a:rPr lang="en-US" altLang="en-US" sz="2800" b="1" dirty="0">
                <a:solidFill>
                  <a:srgbClr val="FFC000"/>
                </a:solidFill>
                <a:latin typeface="Tahoma" charset="0"/>
                <a:ea typeface="Tahoma" charset="0"/>
                <a:cs typeface="Tahoma" charset="0"/>
              </a:rPr>
              <a:t>macro </a:t>
            </a:r>
            <a:r>
              <a:rPr lang="en-US" altLang="en-US" sz="2800" b="1" dirty="0">
                <a:solidFill>
                  <a:schemeClr val="bg1"/>
                </a:solidFill>
                <a:latin typeface="Tahoma" charset="0"/>
                <a:ea typeface="Tahoma" charset="0"/>
                <a:cs typeface="Tahoma" charset="0"/>
              </a:rPr>
              <a:t>– to emphasize &amp; separate </a:t>
            </a:r>
          </a:p>
          <a:p>
            <a:pPr marL="914400" lvl="2" indent="0" eaLnBrk="1" hangingPunct="1">
              <a:spcBef>
                <a:spcPts val="0"/>
              </a:spcBef>
              <a:buClr>
                <a:schemeClr val="tx1"/>
              </a:buClr>
              <a:buNone/>
              <a:defRPr/>
            </a:pPr>
            <a:r>
              <a:rPr lang="en-US" altLang="en-US" sz="2800" dirty="0">
                <a:solidFill>
                  <a:schemeClr val="bg1"/>
                </a:solidFill>
                <a:latin typeface="Tahoma" charset="0"/>
                <a:ea typeface="Tahoma" charset="0"/>
                <a:cs typeface="Tahoma" charset="0"/>
              </a:rPr>
              <a:t>              </a:t>
            </a:r>
            <a:r>
              <a:rPr lang="en-US" altLang="en-US" dirty="0">
                <a:solidFill>
                  <a:schemeClr val="bg1"/>
                </a:solidFill>
                <a:latin typeface="Tahoma" charset="0"/>
                <a:ea typeface="Tahoma" charset="0"/>
                <a:cs typeface="Tahoma" charset="0"/>
              </a:rPr>
              <a:t>(3-5 picas, use between modules)</a:t>
            </a:r>
          </a:p>
          <a:p>
            <a:pPr lvl="2" eaLnBrk="1" hangingPunct="1">
              <a:spcBef>
                <a:spcPts val="0"/>
              </a:spcBef>
              <a:buClr>
                <a:schemeClr val="tx1"/>
              </a:buClr>
              <a:defRPr/>
            </a:pPr>
            <a:r>
              <a:rPr lang="en-US" altLang="en-US" sz="2800" b="1" dirty="0">
                <a:solidFill>
                  <a:srgbClr val="FFC000"/>
                </a:solidFill>
                <a:latin typeface="Tahoma" charset="0"/>
                <a:ea typeface="Tahoma" charset="0"/>
                <a:cs typeface="Tahoma" charset="0"/>
              </a:rPr>
              <a:t>micro</a:t>
            </a:r>
            <a:r>
              <a:rPr lang="en-US" altLang="en-US" sz="2800" b="1" dirty="0">
                <a:solidFill>
                  <a:schemeClr val="bg1"/>
                </a:solidFill>
                <a:latin typeface="Tahoma" charset="0"/>
                <a:ea typeface="Tahoma" charset="0"/>
                <a:cs typeface="Tahoma" charset="0"/>
              </a:rPr>
              <a:t> – to connect </a:t>
            </a:r>
            <a:r>
              <a:rPr lang="en-US" altLang="en-US" dirty="0">
                <a:solidFill>
                  <a:schemeClr val="bg1"/>
                </a:solidFill>
                <a:latin typeface="Tahoma" charset="0"/>
                <a:ea typeface="Tahoma" charset="0"/>
                <a:cs typeface="Tahoma" charset="0"/>
              </a:rPr>
              <a:t>(1-3 points separation,         </a:t>
            </a:r>
          </a:p>
          <a:p>
            <a:pPr marL="914400" lvl="2" indent="0" eaLnBrk="1" hangingPunct="1">
              <a:spcBef>
                <a:spcPts val="0"/>
              </a:spcBef>
              <a:buClr>
                <a:schemeClr val="tx1"/>
              </a:buClr>
              <a:buNone/>
              <a:defRPr/>
            </a:pPr>
            <a:r>
              <a:rPr lang="en-US" altLang="en-US" dirty="0">
                <a:solidFill>
                  <a:schemeClr val="bg1"/>
                </a:solidFill>
                <a:latin typeface="Tahoma" charset="0"/>
                <a:ea typeface="Tahoma" charset="0"/>
                <a:cs typeface="Tahoma" charset="0"/>
              </a:rPr>
              <a:t>               use for elements within sidebars or modules)</a:t>
            </a:r>
          </a:p>
          <a:p>
            <a:pPr lvl="2" eaLnBrk="1" hangingPunct="1">
              <a:spcBef>
                <a:spcPts val="0"/>
              </a:spcBef>
              <a:buClr>
                <a:schemeClr val="tx1"/>
              </a:buClr>
              <a:defRPr/>
            </a:pPr>
            <a:r>
              <a:rPr lang="en-US" altLang="en-US" sz="2800" b="1" dirty="0">
                <a:solidFill>
                  <a:srgbClr val="FFC000"/>
                </a:solidFill>
                <a:latin typeface="Tahoma" charset="0"/>
                <a:ea typeface="Tahoma" charset="0"/>
                <a:cs typeface="Tahoma" charset="0"/>
              </a:rPr>
              <a:t>conventional</a:t>
            </a:r>
            <a:r>
              <a:rPr lang="en-US" altLang="en-US" sz="2800" b="1" dirty="0">
                <a:solidFill>
                  <a:schemeClr val="bg1"/>
                </a:solidFill>
                <a:latin typeface="Tahoma" charset="0"/>
                <a:ea typeface="Tahoma" charset="0"/>
                <a:cs typeface="Tahoma" charset="0"/>
              </a:rPr>
              <a:t> – for consistency </a:t>
            </a:r>
          </a:p>
          <a:p>
            <a:pPr marL="914400" lvl="2" indent="0" eaLnBrk="1" hangingPunct="1">
              <a:spcBef>
                <a:spcPts val="0"/>
              </a:spcBef>
              <a:buClr>
                <a:schemeClr val="tx1"/>
              </a:buClr>
              <a:buNone/>
              <a:defRPr/>
            </a:pPr>
            <a:r>
              <a:rPr lang="en-US" altLang="en-US" sz="2800" dirty="0">
                <a:solidFill>
                  <a:schemeClr val="bg1"/>
                </a:solidFill>
                <a:latin typeface="Tahoma" charset="0"/>
                <a:ea typeface="Tahoma" charset="0"/>
                <a:cs typeface="Tahoma" charset="0"/>
              </a:rPr>
              <a:t>              </a:t>
            </a:r>
            <a:r>
              <a:rPr lang="en-US" altLang="en-US" dirty="0">
                <a:solidFill>
                  <a:schemeClr val="bg1"/>
                </a:solidFill>
                <a:latin typeface="Tahoma" charset="0"/>
                <a:ea typeface="Tahoma" charset="0"/>
                <a:cs typeface="Tahoma" charset="0"/>
              </a:rPr>
              <a:t>(9 points-1 pica, suggested for stories and  </a:t>
            </a:r>
          </a:p>
          <a:p>
            <a:pPr marL="914400" lvl="2" indent="0" eaLnBrk="1" hangingPunct="1">
              <a:spcBef>
                <a:spcPts val="0"/>
              </a:spcBef>
              <a:buClr>
                <a:schemeClr val="tx1"/>
              </a:buClr>
              <a:buNone/>
              <a:defRPr/>
            </a:pPr>
            <a:r>
              <a:rPr lang="en-US" altLang="en-US" dirty="0">
                <a:solidFill>
                  <a:schemeClr val="bg1"/>
                </a:solidFill>
                <a:latin typeface="Tahoma" charset="0"/>
                <a:ea typeface="Tahoma" charset="0"/>
                <a:cs typeface="Tahoma" charset="0"/>
              </a:rPr>
              <a:t>                traditional photos &amp; captions)</a:t>
            </a:r>
            <a:endParaRPr lang="en-US" altLang="en-US" b="1" dirty="0">
              <a:solidFill>
                <a:schemeClr val="bg1"/>
              </a:solidFill>
              <a:latin typeface="Tahoma" charset="0"/>
              <a:ea typeface="Tahoma" charset="0"/>
              <a:cs typeface="Tahoma" charset="0"/>
            </a:endParaRPr>
          </a:p>
        </p:txBody>
      </p:sp>
      <p:sp>
        <p:nvSpPr>
          <p:cNvPr id="3" name="Rectangle 3"/>
          <p:cNvSpPr txBox="1">
            <a:spLocks noChangeArrowheads="1"/>
          </p:cNvSpPr>
          <p:nvPr/>
        </p:nvSpPr>
        <p:spPr bwMode="auto">
          <a:xfrm>
            <a:off x="49215" y="318777"/>
            <a:ext cx="8329266" cy="4443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spcBef>
                <a:spcPts val="0"/>
              </a:spcBef>
              <a:buClr>
                <a:srgbClr val="002060"/>
              </a:buClr>
              <a:defRPr/>
            </a:pPr>
            <a:r>
              <a:rPr lang="en-US" altLang="en-US" sz="3200" b="1" dirty="0">
                <a:solidFill>
                  <a:srgbClr val="00B0F0"/>
                </a:solidFill>
                <a:latin typeface="Tahoma" charset="0"/>
                <a:ea typeface="Tahoma" charset="0"/>
                <a:cs typeface="Tahoma" charset="0"/>
              </a:rPr>
              <a:t>External Margins </a:t>
            </a:r>
            <a:r>
              <a:rPr lang="en-US" altLang="en-US" sz="2400" dirty="0">
                <a:solidFill>
                  <a:schemeClr val="bg1"/>
                </a:solidFill>
                <a:latin typeface="Tahoma" charset="0"/>
                <a:ea typeface="Tahoma" charset="0"/>
                <a:cs typeface="Tahoma" charset="0"/>
              </a:rPr>
              <a:t>(3-5 picas)</a:t>
            </a:r>
            <a:endParaRPr lang="en-US" altLang="en-US" sz="2400" b="1" dirty="0">
              <a:solidFill>
                <a:schemeClr val="bg1"/>
              </a:solidFill>
              <a:latin typeface="Tahoma" charset="0"/>
              <a:ea typeface="Tahoma" charset="0"/>
              <a:cs typeface="Tahoma" charset="0"/>
            </a:endParaRPr>
          </a:p>
        </p:txBody>
      </p:sp>
      <p:sp>
        <p:nvSpPr>
          <p:cNvPr id="4" name="Rectangle 3"/>
          <p:cNvSpPr txBox="1">
            <a:spLocks noChangeArrowheads="1"/>
          </p:cNvSpPr>
          <p:nvPr/>
        </p:nvSpPr>
        <p:spPr bwMode="auto">
          <a:xfrm>
            <a:off x="154724" y="4981045"/>
            <a:ext cx="8329266" cy="14056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buClr>
                <a:srgbClr val="E230A0"/>
              </a:buClr>
              <a:buNone/>
              <a:defRPr/>
            </a:pPr>
            <a:r>
              <a:rPr lang="en-US" altLang="en-US" sz="3200" b="1" dirty="0">
                <a:solidFill>
                  <a:srgbClr val="00B0F0"/>
                </a:solidFill>
                <a:latin typeface="Tahoma" charset="0"/>
                <a:ea typeface="Tahoma" charset="0"/>
                <a:cs typeface="Tahoma" charset="0"/>
              </a:rPr>
              <a:t>Some </a:t>
            </a:r>
            <a:r>
              <a:rPr lang="ja-JP" altLang="en-US" sz="3200" b="1" dirty="0">
                <a:solidFill>
                  <a:srgbClr val="00B0F0"/>
                </a:solidFill>
                <a:latin typeface="Tahoma" charset="0"/>
                <a:ea typeface="Tahoma" charset="0"/>
                <a:cs typeface="Tahoma" charset="0"/>
              </a:rPr>
              <a:t>“</a:t>
            </a:r>
            <a:r>
              <a:rPr lang="en-US" altLang="ja-JP" sz="3200" b="1" dirty="0">
                <a:solidFill>
                  <a:srgbClr val="00B0F0"/>
                </a:solidFill>
                <a:latin typeface="Tahoma" charset="0"/>
                <a:ea typeface="Tahoma" charset="0"/>
                <a:cs typeface="Tahoma" charset="0"/>
              </a:rPr>
              <a:t>unlearning</a:t>
            </a:r>
            <a:r>
              <a:rPr lang="ja-JP" altLang="en-US" sz="3200" b="1" dirty="0">
                <a:solidFill>
                  <a:srgbClr val="00B0F0"/>
                </a:solidFill>
                <a:latin typeface="Tahoma" charset="0"/>
                <a:ea typeface="Tahoma" charset="0"/>
                <a:cs typeface="Tahoma" charset="0"/>
              </a:rPr>
              <a:t>”</a:t>
            </a:r>
            <a:endParaRPr lang="en-US" altLang="ja-JP" sz="3200" b="1" dirty="0">
              <a:solidFill>
                <a:srgbClr val="00B0F0"/>
              </a:solidFill>
              <a:latin typeface="Tahoma" charset="0"/>
              <a:ea typeface="Tahoma" charset="0"/>
              <a:cs typeface="Tahoma" charset="0"/>
            </a:endParaRPr>
          </a:p>
          <a:p>
            <a:pPr lvl="2" eaLnBrk="1" hangingPunct="1">
              <a:spcBef>
                <a:spcPts val="0"/>
              </a:spcBef>
              <a:buClr>
                <a:srgbClr val="E230A0"/>
              </a:buClr>
              <a:defRPr/>
            </a:pPr>
            <a:r>
              <a:rPr lang="en-US" altLang="en-US" sz="2800" b="1" dirty="0">
                <a:solidFill>
                  <a:schemeClr val="bg1"/>
                </a:solidFill>
                <a:latin typeface="Tahoma" charset="0"/>
                <a:ea typeface="Tahoma" charset="0"/>
                <a:cs typeface="Tahoma" charset="0"/>
              </a:rPr>
              <a:t>Planned vs. Unplanned – </a:t>
            </a:r>
          </a:p>
          <a:p>
            <a:pPr marL="914400" lvl="2" indent="0" eaLnBrk="1" hangingPunct="1">
              <a:spcBef>
                <a:spcPts val="0"/>
              </a:spcBef>
              <a:buClr>
                <a:srgbClr val="E230A0"/>
              </a:buClr>
              <a:buNone/>
              <a:defRPr/>
            </a:pPr>
            <a:r>
              <a:rPr lang="en-US" altLang="en-US" sz="2800" b="1" dirty="0">
                <a:solidFill>
                  <a:schemeClr val="bg1"/>
                </a:solidFill>
                <a:latin typeface="Tahoma" charset="0"/>
                <a:ea typeface="Tahoma" charset="0"/>
                <a:cs typeface="Tahoma" charset="0"/>
              </a:rPr>
              <a:t>  NOT trapped white space</a:t>
            </a:r>
            <a:endParaRPr lang="en-US" altLang="en-US" b="1" dirty="0">
              <a:solidFill>
                <a:schemeClr val="bg1"/>
              </a:solidFill>
              <a:latin typeface="Tahoma" charset="0"/>
              <a:ea typeface="Tahoma" charset="0"/>
              <a:cs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5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50">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TextBox 35"/>
          <p:cNvSpPr txBox="1">
            <a:spLocks noChangeArrowheads="1"/>
          </p:cNvSpPr>
          <p:nvPr/>
        </p:nvSpPr>
        <p:spPr bwMode="auto">
          <a:xfrm>
            <a:off x="809616" y="165735"/>
            <a:ext cx="3238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External Margins</a:t>
            </a:r>
            <a:endParaRPr lang="en-US" altLang="en-US" sz="2400" b="1" dirty="0">
              <a:solidFill>
                <a:srgbClr val="00A19C"/>
              </a:solidFill>
              <a:latin typeface="Tahoma" charset="0"/>
              <a:ea typeface="Tahoma" charset="0"/>
              <a:cs typeface="Tahoma" charset="0"/>
            </a:endParaRPr>
          </a:p>
        </p:txBody>
      </p:sp>
      <p:pic>
        <p:nvPicPr>
          <p:cNvPr id="12" name="Picture 11"/>
          <p:cNvPicPr>
            <a:picLocks noChangeAspect="1"/>
          </p:cNvPicPr>
          <p:nvPr/>
        </p:nvPicPr>
        <p:blipFill>
          <a:blip r:embed="rId2"/>
          <a:stretch>
            <a:fillRect/>
          </a:stretch>
        </p:blipFill>
        <p:spPr>
          <a:xfrm>
            <a:off x="610858" y="1231146"/>
            <a:ext cx="7904028" cy="5440606"/>
          </a:xfrm>
          <a:prstGeom prst="rect">
            <a:avLst/>
          </a:prstGeom>
        </p:spPr>
      </p:pic>
      <p:sp>
        <p:nvSpPr>
          <p:cNvPr id="13" name="Line 10"/>
          <p:cNvSpPr>
            <a:spLocks noChangeShapeType="1"/>
          </p:cNvSpPr>
          <p:nvPr/>
        </p:nvSpPr>
        <p:spPr bwMode="auto">
          <a:xfrm flipH="1">
            <a:off x="2076773" y="900332"/>
            <a:ext cx="905578" cy="534574"/>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0"/>
          <p:cNvSpPr>
            <a:spLocks noChangeShapeType="1"/>
          </p:cNvSpPr>
          <p:nvPr/>
        </p:nvSpPr>
        <p:spPr bwMode="auto">
          <a:xfrm flipH="1">
            <a:off x="809616" y="900332"/>
            <a:ext cx="2172735" cy="2588457"/>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0"/>
          <p:cNvSpPr>
            <a:spLocks noChangeShapeType="1"/>
          </p:cNvSpPr>
          <p:nvPr/>
        </p:nvSpPr>
        <p:spPr bwMode="auto">
          <a:xfrm>
            <a:off x="2982350" y="900332"/>
            <a:ext cx="863850" cy="5665861"/>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0"/>
          <p:cNvSpPr>
            <a:spLocks noChangeShapeType="1"/>
          </p:cNvSpPr>
          <p:nvPr/>
        </p:nvSpPr>
        <p:spPr bwMode="auto">
          <a:xfrm>
            <a:off x="2982350" y="900332"/>
            <a:ext cx="5331656" cy="2475915"/>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Box 35">
            <a:extLst>
              <a:ext uri="{FF2B5EF4-FFF2-40B4-BE49-F238E27FC236}">
                <a16:creationId xmlns:a16="http://schemas.microsoft.com/office/drawing/2014/main" id="{81BAD75B-2E9E-4C4F-824E-2350597D5FCE}"/>
              </a:ext>
            </a:extLst>
          </p:cNvPr>
          <p:cNvSpPr txBox="1">
            <a:spLocks noChangeArrowheads="1"/>
          </p:cNvSpPr>
          <p:nvPr/>
        </p:nvSpPr>
        <p:spPr bwMode="auto">
          <a:xfrm>
            <a:off x="865053" y="672088"/>
            <a:ext cx="15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3-5 picas</a:t>
            </a:r>
          </a:p>
        </p:txBody>
      </p:sp>
    </p:spTree>
    <p:extLst>
      <p:ext uri="{BB962C8B-B14F-4D97-AF65-F5344CB8AC3E}">
        <p14:creationId xmlns:p14="http://schemas.microsoft.com/office/powerpoint/2010/main" val="4467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A7AC7-BFCC-6E4C-B00D-2E444BB8E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2" y="1090542"/>
            <a:ext cx="8517466" cy="5610712"/>
          </a:xfrm>
          <a:prstGeom prst="rect">
            <a:avLst/>
          </a:prstGeom>
        </p:spPr>
      </p:pic>
      <p:sp>
        <p:nvSpPr>
          <p:cNvPr id="19464" name="TextBox 35"/>
          <p:cNvSpPr txBox="1">
            <a:spLocks noChangeArrowheads="1"/>
          </p:cNvSpPr>
          <p:nvPr/>
        </p:nvSpPr>
        <p:spPr bwMode="auto">
          <a:xfrm>
            <a:off x="809616" y="165735"/>
            <a:ext cx="3238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800" b="1" dirty="0">
                <a:solidFill>
                  <a:schemeClr val="bg1"/>
                </a:solidFill>
                <a:latin typeface="Tahoma" charset="0"/>
                <a:ea typeface="Tahoma" charset="0"/>
                <a:cs typeface="Tahoma" charset="0"/>
              </a:rPr>
              <a:t>External Margins</a:t>
            </a:r>
            <a:endParaRPr lang="en-US" altLang="en-US" sz="2400" b="1" dirty="0">
              <a:solidFill>
                <a:srgbClr val="00A19C"/>
              </a:solidFill>
              <a:latin typeface="Tahoma" charset="0"/>
              <a:ea typeface="Tahoma" charset="0"/>
              <a:cs typeface="Tahoma" charset="0"/>
            </a:endParaRPr>
          </a:p>
        </p:txBody>
      </p:sp>
      <p:sp>
        <p:nvSpPr>
          <p:cNvPr id="13" name="Line 10"/>
          <p:cNvSpPr>
            <a:spLocks noChangeShapeType="1"/>
          </p:cNvSpPr>
          <p:nvPr/>
        </p:nvSpPr>
        <p:spPr bwMode="auto">
          <a:xfrm flipH="1">
            <a:off x="406400" y="978998"/>
            <a:ext cx="2575950" cy="344060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0"/>
          <p:cNvSpPr>
            <a:spLocks noChangeShapeType="1"/>
          </p:cNvSpPr>
          <p:nvPr/>
        </p:nvSpPr>
        <p:spPr bwMode="auto">
          <a:xfrm>
            <a:off x="2982350" y="968064"/>
            <a:ext cx="1352583" cy="5568203"/>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0"/>
          <p:cNvSpPr>
            <a:spLocks noChangeShapeType="1"/>
          </p:cNvSpPr>
          <p:nvPr/>
        </p:nvSpPr>
        <p:spPr bwMode="auto">
          <a:xfrm>
            <a:off x="2914206" y="978997"/>
            <a:ext cx="5806050" cy="1250202"/>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Box 35">
            <a:extLst>
              <a:ext uri="{FF2B5EF4-FFF2-40B4-BE49-F238E27FC236}">
                <a16:creationId xmlns:a16="http://schemas.microsoft.com/office/drawing/2014/main" id="{81BAD75B-2E9E-4C4F-824E-2350597D5FCE}"/>
              </a:ext>
            </a:extLst>
          </p:cNvPr>
          <p:cNvSpPr txBox="1">
            <a:spLocks noChangeArrowheads="1"/>
          </p:cNvSpPr>
          <p:nvPr/>
        </p:nvSpPr>
        <p:spPr bwMode="auto">
          <a:xfrm>
            <a:off x="865053" y="621289"/>
            <a:ext cx="15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r>
              <a:rPr lang="en-US" altLang="en-US" sz="2400" b="1" dirty="0">
                <a:solidFill>
                  <a:srgbClr val="00B0F0"/>
                </a:solidFill>
                <a:latin typeface="Tahoma" charset="0"/>
                <a:ea typeface="Tahoma" charset="0"/>
                <a:cs typeface="Tahoma" charset="0"/>
              </a:rPr>
              <a:t>3-5 picas</a:t>
            </a:r>
          </a:p>
        </p:txBody>
      </p:sp>
      <p:sp>
        <p:nvSpPr>
          <p:cNvPr id="11" name="Line 10">
            <a:extLst>
              <a:ext uri="{FF2B5EF4-FFF2-40B4-BE49-F238E27FC236}">
                <a16:creationId xmlns:a16="http://schemas.microsoft.com/office/drawing/2014/main" id="{5DA2C01C-A628-6F42-9A29-2DBAD7FA73F0}"/>
              </a:ext>
            </a:extLst>
          </p:cNvPr>
          <p:cNvSpPr>
            <a:spLocks noChangeShapeType="1"/>
          </p:cNvSpPr>
          <p:nvPr/>
        </p:nvSpPr>
        <p:spPr bwMode="auto">
          <a:xfrm flipH="1">
            <a:off x="1744133" y="978997"/>
            <a:ext cx="1293653" cy="383066"/>
          </a:xfrm>
          <a:prstGeom prst="line">
            <a:avLst/>
          </a:prstGeom>
          <a:noFill/>
          <a:ln w="76200">
            <a:solidFill>
              <a:srgbClr val="E2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3542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8" grpId="0" animBg="1"/>
      <p:bldP spid="11"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15050</TotalTime>
  <Words>564</Words>
  <Application>Microsoft Macintosh PowerPoint</Application>
  <PresentationFormat>On-screen Show (4:3)</PresentationFormat>
  <Paragraphs>75</Paragraphs>
  <Slides>21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MS PGothic</vt:lpstr>
      <vt:lpstr>Arial</vt:lpstr>
      <vt:lpstr>Calibri</vt:lpstr>
      <vt:lpstr>Tahoma</vt:lpstr>
      <vt:lpstr>Times New Roman</vt:lpstr>
      <vt:lpstr>Wingdings</vt:lpstr>
      <vt:lpstr>2_Office Theme</vt:lpstr>
      <vt:lpstr>PowerPoint Presentation</vt:lpstr>
      <vt:lpstr>You know the 8-column structure.</vt:lpstr>
      <vt:lpstr>Create an even  stronger foundation  by adding horizontal rows  to the column structure. </vt:lpstr>
      <vt:lpstr>Add Rows to Create a Grid </vt:lpstr>
      <vt:lpstr>PowerPoint Presentation</vt:lpstr>
      <vt:lpstr>WHITE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MACRO emphasis 1 grid (3-5 picas)</vt:lpstr>
      <vt:lpstr>PowerPoint Presentation</vt:lpstr>
      <vt:lpstr>PowerPoint Presentation</vt:lpstr>
      <vt:lpstr>Conventional consistency   </vt:lpstr>
      <vt:lpstr>Conventional consistency  9 points – 1 pica separation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Judi Coolidge</dc:creator>
  <cp:lastModifiedBy>Lemons, Kel</cp:lastModifiedBy>
  <cp:revision>179</cp:revision>
  <dcterms:created xsi:type="dcterms:W3CDTF">2009-08-19T14:57:48Z</dcterms:created>
  <dcterms:modified xsi:type="dcterms:W3CDTF">2020-08-14T23:10:43Z</dcterms:modified>
</cp:coreProperties>
</file>