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1022" r:id="rId2"/>
    <p:sldId id="2408" r:id="rId3"/>
    <p:sldId id="2409" r:id="rId4"/>
    <p:sldId id="2414" r:id="rId5"/>
    <p:sldId id="2413" r:id="rId6"/>
    <p:sldId id="2412" r:id="rId7"/>
    <p:sldId id="2411" r:id="rId8"/>
    <p:sldId id="2410" r:id="rId9"/>
    <p:sldId id="2203" r:id="rId10"/>
    <p:sldId id="2204" r:id="rId11"/>
    <p:sldId id="2415" r:id="rId12"/>
    <p:sldId id="2416" r:id="rId13"/>
    <p:sldId id="2418" r:id="rId14"/>
    <p:sldId id="2419" r:id="rId15"/>
    <p:sldId id="2420" r:id="rId16"/>
    <p:sldId id="2417" r:id="rId17"/>
    <p:sldId id="2432" r:id="rId18"/>
    <p:sldId id="2421" r:id="rId19"/>
    <p:sldId id="2422" r:id="rId20"/>
    <p:sldId id="2436" r:id="rId21"/>
    <p:sldId id="2441" r:id="rId22"/>
    <p:sldId id="2438" r:id="rId23"/>
    <p:sldId id="2437" r:id="rId24"/>
    <p:sldId id="2442" r:id="rId25"/>
    <p:sldId id="2426" r:id="rId26"/>
    <p:sldId id="2424" r:id="rId27"/>
    <p:sldId id="2430" r:id="rId28"/>
    <p:sldId id="2431" r:id="rId29"/>
    <p:sldId id="2434" r:id="rId30"/>
    <p:sldId id="2435" r:id="rId31"/>
    <p:sldId id="2440" r:id="rId32"/>
    <p:sldId id="818" r:id="rId33"/>
    <p:sldId id="1063" r:id="rId34"/>
    <p:sldId id="333" r:id="rId35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EA3"/>
    <a:srgbClr val="000000"/>
    <a:srgbClr val="070E2B"/>
    <a:srgbClr val="D3C099"/>
    <a:srgbClr val="34E6F4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5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57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endParaRPr lang="en-US" dirty="0"/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endParaRPr lang="en-US" dirty="0"/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endParaRPr lang="en-US" dirty="0"/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endParaRPr lang="en-US" dirty="0"/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endParaRPr lang="en-US" dirty="0"/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5"/>
      <dgm:spPr/>
    </dgm:pt>
    <dgm:pt modelId="{FD696CE5-8990-41B7-8196-A44E724611B2}" type="pres">
      <dgm:prSet presAssocID="{403D0574-F168-4491-8C56-7A7D680FE32D}" presName="img" presStyleLbl="fgImgPlace1" presStyleIdx="0" presStyleCnt="5"/>
      <dgm:spPr/>
    </dgm:pt>
    <dgm:pt modelId="{2AEA94FB-AF87-4D4C-A38A-D4E9C8146534}" type="pres">
      <dgm:prSet presAssocID="{403D0574-F168-4491-8C56-7A7D680FE32D}" presName="text" presStyleLbl="node1" presStyleIdx="0" presStyleCnt="5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5"/>
      <dgm:spPr/>
    </dgm:pt>
    <dgm:pt modelId="{EADD42D1-520B-4D07-9BE1-FDF2A2594893}" type="pres">
      <dgm:prSet presAssocID="{70738CB0-2213-4EA6-A192-8FEC3B583F11}" presName="img" presStyleLbl="fgImgPlace1" presStyleIdx="1" presStyleCnt="5"/>
      <dgm:spPr/>
    </dgm:pt>
    <dgm:pt modelId="{7A0103D2-28A7-49EF-B74C-256D6FBCC617}" type="pres">
      <dgm:prSet presAssocID="{70738CB0-2213-4EA6-A192-8FEC3B583F11}" presName="text" presStyleLbl="node1" presStyleIdx="1" presStyleCnt="5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5"/>
      <dgm:spPr/>
    </dgm:pt>
    <dgm:pt modelId="{3FF02B91-4068-4D1C-B2F9-C6460583249A}" type="pres">
      <dgm:prSet presAssocID="{A729810B-12D7-4CC4-A16A-0C774227C737}" presName="img" presStyleLbl="fgImgPlace1" presStyleIdx="2" presStyleCnt="5"/>
      <dgm:spPr/>
    </dgm:pt>
    <dgm:pt modelId="{434A9139-E296-4146-81D6-2BF1CF103761}" type="pres">
      <dgm:prSet presAssocID="{A729810B-12D7-4CC4-A16A-0C774227C737}" presName="text" presStyleLbl="node1" presStyleIdx="2" presStyleCnt="5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5"/>
      <dgm:spPr/>
    </dgm:pt>
    <dgm:pt modelId="{51000982-94E8-408E-B992-55135DD7DD1C}" type="pres">
      <dgm:prSet presAssocID="{65C5F517-C884-49F3-9F91-59B78C3D6CD6}" presName="img" presStyleLbl="fgImgPlace1" presStyleIdx="3" presStyleCnt="5"/>
      <dgm:spPr/>
    </dgm:pt>
    <dgm:pt modelId="{6D99654B-774A-4E3B-8DBB-29A92631A0D1}" type="pres">
      <dgm:prSet presAssocID="{65C5F517-C884-49F3-9F91-59B78C3D6CD6}" presName="text" presStyleLbl="node1" presStyleIdx="3" presStyleCnt="5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5"/>
      <dgm:spPr/>
    </dgm:pt>
    <dgm:pt modelId="{1590896C-4255-42FD-A189-A5E02499A41F}" type="pres">
      <dgm:prSet presAssocID="{A7E931F0-6F20-4A1F-8F8F-20B2F5CA9620}" presName="img" presStyleLbl="fgImgPlace1" presStyleIdx="4" presStyleCnt="5"/>
      <dgm:spPr/>
    </dgm:pt>
    <dgm:pt modelId="{DBF74F7D-0CBD-4DC1-B621-77E837379207}" type="pres">
      <dgm:prSet presAssocID="{A7E931F0-6F20-4A1F-8F8F-20B2F5CA9620}" presName="text" presStyleLbl="node1" presStyleIdx="4" presStyleCnt="5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endParaRPr lang="en-US" dirty="0"/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6E1D7EB4-9AC0-4961-B636-0F6D126F342D}">
      <dgm:prSet phldrT="[Text]"/>
      <dgm:spPr/>
      <dgm:t>
        <a:bodyPr/>
        <a:lstStyle/>
        <a:p>
          <a:r>
            <a:rPr lang="en-US" dirty="0"/>
            <a:t>Ask Probing Questions</a:t>
          </a:r>
        </a:p>
      </dgm:t>
    </dgm:pt>
    <dgm:pt modelId="{3E0BE4EC-64BC-49A4-843A-41AEDB465C11}" type="parTrans" cxnId="{66A34CDE-3421-4F93-AE59-94A117B37FCD}">
      <dgm:prSet/>
      <dgm:spPr/>
      <dgm:t>
        <a:bodyPr/>
        <a:lstStyle/>
        <a:p>
          <a:endParaRPr lang="en-US"/>
        </a:p>
      </dgm:t>
    </dgm:pt>
    <dgm:pt modelId="{6DD70E3A-558E-41AC-B933-424BDAECA86D}" type="sibTrans" cxnId="{66A34CDE-3421-4F93-AE59-94A117B37FCD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7"/>
      <dgm:spPr/>
    </dgm:pt>
    <dgm:pt modelId="{FD696CE5-8990-41B7-8196-A44E724611B2}" type="pres">
      <dgm:prSet presAssocID="{403D0574-F168-4491-8C56-7A7D680FE32D}" presName="img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7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7"/>
      <dgm:spPr/>
    </dgm:pt>
    <dgm:pt modelId="{EADD42D1-520B-4D07-9BE1-FDF2A2594893}" type="pres">
      <dgm:prSet presAssocID="{70738CB0-2213-4EA6-A192-8FEC3B583F11}" presName="img" presStyleLbl="fgImgPlace1" presStyleIdx="1" presStyleCnt="7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7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7"/>
      <dgm:spPr/>
    </dgm:pt>
    <dgm:pt modelId="{3FF02B91-4068-4D1C-B2F9-C6460583249A}" type="pres">
      <dgm:prSet presAssocID="{A729810B-12D7-4CC4-A16A-0C774227C737}" presName="img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7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7"/>
      <dgm:spPr/>
    </dgm:pt>
    <dgm:pt modelId="{51000982-94E8-408E-B992-55135DD7DD1C}" type="pres">
      <dgm:prSet presAssocID="{65C5F517-C884-49F3-9F91-59B78C3D6CD6}" presName="img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7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7"/>
      <dgm:spPr/>
    </dgm:pt>
    <dgm:pt modelId="{1590896C-4255-42FD-A189-A5E02499A41F}" type="pres">
      <dgm:prSet presAssocID="{A7E931F0-6F20-4A1F-8F8F-20B2F5CA9620}" presName="img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7">
        <dgm:presLayoutVars>
          <dgm:bulletEnabled val="1"/>
        </dgm:presLayoutVars>
      </dgm:prSet>
      <dgm:spPr/>
    </dgm:pt>
    <dgm:pt modelId="{256B1EB4-5ED2-42A4-BD60-5FA3F8A3FB5A}" type="pres">
      <dgm:prSet presAssocID="{D36642C4-9632-4495-8903-AB1947D7C044}" presName="spacer" presStyleCnt="0"/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5" presStyleCnt="7"/>
      <dgm:spPr/>
    </dgm:pt>
    <dgm:pt modelId="{67FFCCC1-716F-46BD-93D8-DA4F689DF4CF}" type="pres">
      <dgm:prSet presAssocID="{98DEC56B-B580-4BEF-9F03-AF8EB7D7E092}" presName="img" presStyleLbl="fgImgPlace1" presStyleIdx="5" presStyleCnt="7"/>
      <dgm:spPr/>
    </dgm:pt>
    <dgm:pt modelId="{A9E241A7-4B3F-4DBC-9415-527F1FA341E8}" type="pres">
      <dgm:prSet presAssocID="{98DEC56B-B580-4BEF-9F03-AF8EB7D7E092}" presName="text" presStyleLbl="node1" presStyleIdx="5" presStyleCnt="7">
        <dgm:presLayoutVars>
          <dgm:bulletEnabled val="1"/>
        </dgm:presLayoutVars>
      </dgm:prSet>
      <dgm:spPr/>
    </dgm:pt>
    <dgm:pt modelId="{2F1011DF-7036-4F11-B90C-F963C46820F5}" type="pres">
      <dgm:prSet presAssocID="{F795BC20-BD41-4D8A-A41D-86C0ED65C3E4}" presName="spacer" presStyleCnt="0"/>
      <dgm:spPr/>
    </dgm:pt>
    <dgm:pt modelId="{F97EBB7F-A861-44B7-8087-35B6A426260A}" type="pres">
      <dgm:prSet presAssocID="{6E1D7EB4-9AC0-4961-B636-0F6D126F342D}" presName="comp" presStyleCnt="0"/>
      <dgm:spPr/>
    </dgm:pt>
    <dgm:pt modelId="{FBDF0506-0FBD-4786-809F-4DE9008C6CD9}" type="pres">
      <dgm:prSet presAssocID="{6E1D7EB4-9AC0-4961-B636-0F6D126F342D}" presName="box" presStyleLbl="node1" presStyleIdx="6" presStyleCnt="7"/>
      <dgm:spPr/>
    </dgm:pt>
    <dgm:pt modelId="{D733C198-EEBC-4F70-B0D2-A6968650B074}" type="pres">
      <dgm:prSet presAssocID="{6E1D7EB4-9AC0-4961-B636-0F6D126F342D}" presName="img" presStyleLbl="fgImgPlace1" presStyleIdx="6" presStyleCnt="7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</dgm:spPr>
    </dgm:pt>
    <dgm:pt modelId="{DDBB6667-23AC-4FEF-AA40-15AD77D2B6EE}" type="pres">
      <dgm:prSet presAssocID="{6E1D7EB4-9AC0-4961-B636-0F6D126F342D}" presName="text" presStyleLbl="node1" presStyleIdx="6" presStyleCnt="7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4D6D24F-E3F2-459E-9437-BB1EB5603D14}" srcId="{EE1B2C09-B6FB-42D5-AD16-F99803FFE23C}" destId="{98DEC56B-B580-4BEF-9F03-AF8EB7D7E092}" srcOrd="5" destOrd="0" parTransId="{BE111D5B-E370-4821-8B0E-A053CE230996}" sibTransId="{F795BC20-BD41-4D8A-A41D-86C0ED65C3E4}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86D0C87C-DC1E-4D7E-B030-1F7C8AB6A886}" type="presOf" srcId="{6E1D7EB4-9AC0-4961-B636-0F6D126F342D}" destId="{FBDF0506-0FBD-4786-809F-4DE9008C6CD9}" srcOrd="0" destOrd="0" presId="urn:microsoft.com/office/officeart/2005/8/layout/vList4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1A104AD7-1784-4BF1-A168-4EC1CD1D50CE}" type="presOf" srcId="{6E1D7EB4-9AC0-4961-B636-0F6D126F342D}" destId="{DDBB6667-23AC-4FEF-AA40-15AD77D2B6EE}" srcOrd="1" destOrd="0" presId="urn:microsoft.com/office/officeart/2005/8/layout/vList4"/>
    <dgm:cxn modelId="{66A34CDE-3421-4F93-AE59-94A117B37FCD}" srcId="{EE1B2C09-B6FB-42D5-AD16-F99803FFE23C}" destId="{6E1D7EB4-9AC0-4961-B636-0F6D126F342D}" srcOrd="6" destOrd="0" parTransId="{3E0BE4EC-64BC-49A4-843A-41AEDB465C11}" sibTransId="{6DD70E3A-558E-41AC-B933-424BDAECA86D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  <dgm:cxn modelId="{96768A02-98AC-4E6B-9CAC-FBC0D763B6AE}" type="presParOf" srcId="{E1C234D9-5206-4F35-833D-87C57F6DDCC9}" destId="{256B1EB4-5ED2-42A4-BD60-5FA3F8A3FB5A}" srcOrd="9" destOrd="0" presId="urn:microsoft.com/office/officeart/2005/8/layout/vList4"/>
    <dgm:cxn modelId="{B2447667-B4CD-47D4-B77A-AB91669C71D6}" type="presParOf" srcId="{E1C234D9-5206-4F35-833D-87C57F6DDCC9}" destId="{2447A6F8-6713-4141-9CF4-7952D0C5BA5A}" srcOrd="1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  <dgm:cxn modelId="{A6420B43-9107-4B8D-8994-B906D079D9FC}" type="presParOf" srcId="{E1C234D9-5206-4F35-833D-87C57F6DDCC9}" destId="{2F1011DF-7036-4F11-B90C-F963C46820F5}" srcOrd="11" destOrd="0" presId="urn:microsoft.com/office/officeart/2005/8/layout/vList4"/>
    <dgm:cxn modelId="{5045AC33-BF6F-4FD1-A099-4FCCF4353250}" type="presParOf" srcId="{E1C234D9-5206-4F35-833D-87C57F6DDCC9}" destId="{F97EBB7F-A861-44B7-8087-35B6A426260A}" srcOrd="12" destOrd="0" presId="urn:microsoft.com/office/officeart/2005/8/layout/vList4"/>
    <dgm:cxn modelId="{5CDA149D-B834-4C94-A40D-F61902BAB417}" type="presParOf" srcId="{F97EBB7F-A861-44B7-8087-35B6A426260A}" destId="{FBDF0506-0FBD-4786-809F-4DE9008C6CD9}" srcOrd="0" destOrd="0" presId="urn:microsoft.com/office/officeart/2005/8/layout/vList4"/>
    <dgm:cxn modelId="{D239BA9E-53C4-4F3E-9DFC-C9CD497C4934}" type="presParOf" srcId="{F97EBB7F-A861-44B7-8087-35B6A426260A}" destId="{D733C198-EEBC-4F70-B0D2-A6968650B074}" srcOrd="1" destOrd="0" presId="urn:microsoft.com/office/officeart/2005/8/layout/vList4"/>
    <dgm:cxn modelId="{F063C155-39C8-45CA-B0B4-F86FB8CFC5C7}" type="presParOf" srcId="{F97EBB7F-A861-44B7-8087-35B6A426260A}" destId="{DDBB6667-23AC-4FEF-AA40-15AD77D2B6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r>
            <a:rPr lang="en-US" dirty="0"/>
            <a:t>Disarming Authority Process</a:t>
          </a:r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6E1D7EB4-9AC0-4961-B636-0F6D126F342D}">
      <dgm:prSet phldrT="[Text]"/>
      <dgm:spPr/>
      <dgm:t>
        <a:bodyPr/>
        <a:lstStyle/>
        <a:p>
          <a:r>
            <a:rPr lang="en-US" dirty="0"/>
            <a:t>Ask Probing Questions</a:t>
          </a:r>
        </a:p>
      </dgm:t>
    </dgm:pt>
    <dgm:pt modelId="{3E0BE4EC-64BC-49A4-843A-41AEDB465C11}" type="parTrans" cxnId="{66A34CDE-3421-4F93-AE59-94A117B37FCD}">
      <dgm:prSet/>
      <dgm:spPr/>
      <dgm:t>
        <a:bodyPr/>
        <a:lstStyle/>
        <a:p>
          <a:endParaRPr lang="en-US"/>
        </a:p>
      </dgm:t>
    </dgm:pt>
    <dgm:pt modelId="{6DD70E3A-558E-41AC-B933-424BDAECA86D}" type="sibTrans" cxnId="{66A34CDE-3421-4F93-AE59-94A117B37FCD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7"/>
      <dgm:spPr/>
    </dgm:pt>
    <dgm:pt modelId="{FD696CE5-8990-41B7-8196-A44E724611B2}" type="pres">
      <dgm:prSet presAssocID="{403D0574-F168-4491-8C56-7A7D680FE32D}" presName="img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7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7"/>
      <dgm:spPr/>
    </dgm:pt>
    <dgm:pt modelId="{EADD42D1-520B-4D07-9BE1-FDF2A2594893}" type="pres">
      <dgm:prSet presAssocID="{70738CB0-2213-4EA6-A192-8FEC3B583F11}" presName="img" presStyleLbl="fgImgPlace1" presStyleIdx="1" presStyleCnt="7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7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7"/>
      <dgm:spPr/>
    </dgm:pt>
    <dgm:pt modelId="{3FF02B91-4068-4D1C-B2F9-C6460583249A}" type="pres">
      <dgm:prSet presAssocID="{A729810B-12D7-4CC4-A16A-0C774227C737}" presName="img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7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7"/>
      <dgm:spPr/>
    </dgm:pt>
    <dgm:pt modelId="{51000982-94E8-408E-B992-55135DD7DD1C}" type="pres">
      <dgm:prSet presAssocID="{65C5F517-C884-49F3-9F91-59B78C3D6CD6}" presName="img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7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7"/>
      <dgm:spPr/>
    </dgm:pt>
    <dgm:pt modelId="{1590896C-4255-42FD-A189-A5E02499A41F}" type="pres">
      <dgm:prSet presAssocID="{A7E931F0-6F20-4A1F-8F8F-20B2F5CA9620}" presName="img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7">
        <dgm:presLayoutVars>
          <dgm:bulletEnabled val="1"/>
        </dgm:presLayoutVars>
      </dgm:prSet>
      <dgm:spPr/>
    </dgm:pt>
    <dgm:pt modelId="{256B1EB4-5ED2-42A4-BD60-5FA3F8A3FB5A}" type="pres">
      <dgm:prSet presAssocID="{D36642C4-9632-4495-8903-AB1947D7C044}" presName="spacer" presStyleCnt="0"/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5" presStyleCnt="7"/>
      <dgm:spPr/>
    </dgm:pt>
    <dgm:pt modelId="{67FFCCC1-716F-46BD-93D8-DA4F689DF4CF}" type="pres">
      <dgm:prSet presAssocID="{98DEC56B-B580-4BEF-9F03-AF8EB7D7E092}" presName="img" presStyleLbl="fgImgPlace1" presStyleIdx="5" presStyleCnt="7"/>
      <dgm:spPr/>
    </dgm:pt>
    <dgm:pt modelId="{A9E241A7-4B3F-4DBC-9415-527F1FA341E8}" type="pres">
      <dgm:prSet presAssocID="{98DEC56B-B580-4BEF-9F03-AF8EB7D7E092}" presName="text" presStyleLbl="node1" presStyleIdx="5" presStyleCnt="7">
        <dgm:presLayoutVars>
          <dgm:bulletEnabled val="1"/>
        </dgm:presLayoutVars>
      </dgm:prSet>
      <dgm:spPr/>
    </dgm:pt>
    <dgm:pt modelId="{2F1011DF-7036-4F11-B90C-F963C46820F5}" type="pres">
      <dgm:prSet presAssocID="{F795BC20-BD41-4D8A-A41D-86C0ED65C3E4}" presName="spacer" presStyleCnt="0"/>
      <dgm:spPr/>
    </dgm:pt>
    <dgm:pt modelId="{F97EBB7F-A861-44B7-8087-35B6A426260A}" type="pres">
      <dgm:prSet presAssocID="{6E1D7EB4-9AC0-4961-B636-0F6D126F342D}" presName="comp" presStyleCnt="0"/>
      <dgm:spPr/>
    </dgm:pt>
    <dgm:pt modelId="{FBDF0506-0FBD-4786-809F-4DE9008C6CD9}" type="pres">
      <dgm:prSet presAssocID="{6E1D7EB4-9AC0-4961-B636-0F6D126F342D}" presName="box" presStyleLbl="node1" presStyleIdx="6" presStyleCnt="7"/>
      <dgm:spPr/>
    </dgm:pt>
    <dgm:pt modelId="{D733C198-EEBC-4F70-B0D2-A6968650B074}" type="pres">
      <dgm:prSet presAssocID="{6E1D7EB4-9AC0-4961-B636-0F6D126F342D}" presName="img" presStyleLbl="fgImgPlace1" presStyleIdx="6" presStyleCnt="7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</dgm:spPr>
    </dgm:pt>
    <dgm:pt modelId="{DDBB6667-23AC-4FEF-AA40-15AD77D2B6EE}" type="pres">
      <dgm:prSet presAssocID="{6E1D7EB4-9AC0-4961-B636-0F6D126F342D}" presName="text" presStyleLbl="node1" presStyleIdx="6" presStyleCnt="7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4D6D24F-E3F2-459E-9437-BB1EB5603D14}" srcId="{EE1B2C09-B6FB-42D5-AD16-F99803FFE23C}" destId="{98DEC56B-B580-4BEF-9F03-AF8EB7D7E092}" srcOrd="5" destOrd="0" parTransId="{BE111D5B-E370-4821-8B0E-A053CE230996}" sibTransId="{F795BC20-BD41-4D8A-A41D-86C0ED65C3E4}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86D0C87C-DC1E-4D7E-B030-1F7C8AB6A886}" type="presOf" srcId="{6E1D7EB4-9AC0-4961-B636-0F6D126F342D}" destId="{FBDF0506-0FBD-4786-809F-4DE9008C6CD9}" srcOrd="0" destOrd="0" presId="urn:microsoft.com/office/officeart/2005/8/layout/vList4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1A104AD7-1784-4BF1-A168-4EC1CD1D50CE}" type="presOf" srcId="{6E1D7EB4-9AC0-4961-B636-0F6D126F342D}" destId="{DDBB6667-23AC-4FEF-AA40-15AD77D2B6EE}" srcOrd="1" destOrd="0" presId="urn:microsoft.com/office/officeart/2005/8/layout/vList4"/>
    <dgm:cxn modelId="{66A34CDE-3421-4F93-AE59-94A117B37FCD}" srcId="{EE1B2C09-B6FB-42D5-AD16-F99803FFE23C}" destId="{6E1D7EB4-9AC0-4961-B636-0F6D126F342D}" srcOrd="6" destOrd="0" parTransId="{3E0BE4EC-64BC-49A4-843A-41AEDB465C11}" sibTransId="{6DD70E3A-558E-41AC-B933-424BDAECA86D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  <dgm:cxn modelId="{96768A02-98AC-4E6B-9CAC-FBC0D763B6AE}" type="presParOf" srcId="{E1C234D9-5206-4F35-833D-87C57F6DDCC9}" destId="{256B1EB4-5ED2-42A4-BD60-5FA3F8A3FB5A}" srcOrd="9" destOrd="0" presId="urn:microsoft.com/office/officeart/2005/8/layout/vList4"/>
    <dgm:cxn modelId="{B2447667-B4CD-47D4-B77A-AB91669C71D6}" type="presParOf" srcId="{E1C234D9-5206-4F35-833D-87C57F6DDCC9}" destId="{2447A6F8-6713-4141-9CF4-7952D0C5BA5A}" srcOrd="1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  <dgm:cxn modelId="{A6420B43-9107-4B8D-8994-B906D079D9FC}" type="presParOf" srcId="{E1C234D9-5206-4F35-833D-87C57F6DDCC9}" destId="{2F1011DF-7036-4F11-B90C-F963C46820F5}" srcOrd="11" destOrd="0" presId="urn:microsoft.com/office/officeart/2005/8/layout/vList4"/>
    <dgm:cxn modelId="{5045AC33-BF6F-4FD1-A099-4FCCF4353250}" type="presParOf" srcId="{E1C234D9-5206-4F35-833D-87C57F6DDCC9}" destId="{F97EBB7F-A861-44B7-8087-35B6A426260A}" srcOrd="12" destOrd="0" presId="urn:microsoft.com/office/officeart/2005/8/layout/vList4"/>
    <dgm:cxn modelId="{5CDA149D-B834-4C94-A40D-F61902BAB417}" type="presParOf" srcId="{F97EBB7F-A861-44B7-8087-35B6A426260A}" destId="{FBDF0506-0FBD-4786-809F-4DE9008C6CD9}" srcOrd="0" destOrd="0" presId="urn:microsoft.com/office/officeart/2005/8/layout/vList4"/>
    <dgm:cxn modelId="{D239BA9E-53C4-4F3E-9DFC-C9CD497C4934}" type="presParOf" srcId="{F97EBB7F-A861-44B7-8087-35B6A426260A}" destId="{D733C198-EEBC-4F70-B0D2-A6968650B074}" srcOrd="1" destOrd="0" presId="urn:microsoft.com/office/officeart/2005/8/layout/vList4"/>
    <dgm:cxn modelId="{F063C155-39C8-45CA-B0B4-F86FB8CFC5C7}" type="presParOf" srcId="{F97EBB7F-A861-44B7-8087-35B6A426260A}" destId="{DDBB6667-23AC-4FEF-AA40-15AD77D2B6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r>
            <a:rPr lang="en-US" dirty="0"/>
            <a:t>Disarming Authority Process</a:t>
          </a:r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6E1D7EB4-9AC0-4961-B636-0F6D126F342D}">
      <dgm:prSet phldrT="[Text]"/>
      <dgm:spPr/>
      <dgm:t>
        <a:bodyPr/>
        <a:lstStyle/>
        <a:p>
          <a:r>
            <a:rPr lang="en-US" dirty="0"/>
            <a:t>Ask Probing Questions</a:t>
          </a:r>
        </a:p>
      </dgm:t>
    </dgm:pt>
    <dgm:pt modelId="{3E0BE4EC-64BC-49A4-843A-41AEDB465C11}" type="parTrans" cxnId="{66A34CDE-3421-4F93-AE59-94A117B37FCD}">
      <dgm:prSet/>
      <dgm:spPr/>
      <dgm:t>
        <a:bodyPr/>
        <a:lstStyle/>
        <a:p>
          <a:endParaRPr lang="en-US"/>
        </a:p>
      </dgm:t>
    </dgm:pt>
    <dgm:pt modelId="{6DD70E3A-558E-41AC-B933-424BDAECA86D}" type="sibTrans" cxnId="{66A34CDE-3421-4F93-AE59-94A117B37FCD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7"/>
      <dgm:spPr/>
    </dgm:pt>
    <dgm:pt modelId="{FD696CE5-8990-41B7-8196-A44E724611B2}" type="pres">
      <dgm:prSet presAssocID="{403D0574-F168-4491-8C56-7A7D680FE32D}" presName="img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7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7"/>
      <dgm:spPr/>
    </dgm:pt>
    <dgm:pt modelId="{EADD42D1-520B-4D07-9BE1-FDF2A2594893}" type="pres">
      <dgm:prSet presAssocID="{70738CB0-2213-4EA6-A192-8FEC3B583F11}" presName="img" presStyleLbl="fgImgPlace1" presStyleIdx="1" presStyleCnt="7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7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7"/>
      <dgm:spPr/>
    </dgm:pt>
    <dgm:pt modelId="{3FF02B91-4068-4D1C-B2F9-C6460583249A}" type="pres">
      <dgm:prSet presAssocID="{A729810B-12D7-4CC4-A16A-0C774227C737}" presName="img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7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7"/>
      <dgm:spPr/>
    </dgm:pt>
    <dgm:pt modelId="{51000982-94E8-408E-B992-55135DD7DD1C}" type="pres">
      <dgm:prSet presAssocID="{65C5F517-C884-49F3-9F91-59B78C3D6CD6}" presName="img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7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7"/>
      <dgm:spPr/>
    </dgm:pt>
    <dgm:pt modelId="{1590896C-4255-42FD-A189-A5E02499A41F}" type="pres">
      <dgm:prSet presAssocID="{A7E931F0-6F20-4A1F-8F8F-20B2F5CA9620}" presName="img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7">
        <dgm:presLayoutVars>
          <dgm:bulletEnabled val="1"/>
        </dgm:presLayoutVars>
      </dgm:prSet>
      <dgm:spPr/>
    </dgm:pt>
    <dgm:pt modelId="{256B1EB4-5ED2-42A4-BD60-5FA3F8A3FB5A}" type="pres">
      <dgm:prSet presAssocID="{D36642C4-9632-4495-8903-AB1947D7C044}" presName="spacer" presStyleCnt="0"/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5" presStyleCnt="7"/>
      <dgm:spPr/>
    </dgm:pt>
    <dgm:pt modelId="{67FFCCC1-716F-46BD-93D8-DA4F689DF4CF}" type="pres">
      <dgm:prSet presAssocID="{98DEC56B-B580-4BEF-9F03-AF8EB7D7E092}" presName="img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</dgm:spPr>
    </dgm:pt>
    <dgm:pt modelId="{A9E241A7-4B3F-4DBC-9415-527F1FA341E8}" type="pres">
      <dgm:prSet presAssocID="{98DEC56B-B580-4BEF-9F03-AF8EB7D7E092}" presName="text" presStyleLbl="node1" presStyleIdx="5" presStyleCnt="7">
        <dgm:presLayoutVars>
          <dgm:bulletEnabled val="1"/>
        </dgm:presLayoutVars>
      </dgm:prSet>
      <dgm:spPr/>
    </dgm:pt>
    <dgm:pt modelId="{2F1011DF-7036-4F11-B90C-F963C46820F5}" type="pres">
      <dgm:prSet presAssocID="{F795BC20-BD41-4D8A-A41D-86C0ED65C3E4}" presName="spacer" presStyleCnt="0"/>
      <dgm:spPr/>
    </dgm:pt>
    <dgm:pt modelId="{F97EBB7F-A861-44B7-8087-35B6A426260A}" type="pres">
      <dgm:prSet presAssocID="{6E1D7EB4-9AC0-4961-B636-0F6D126F342D}" presName="comp" presStyleCnt="0"/>
      <dgm:spPr/>
    </dgm:pt>
    <dgm:pt modelId="{FBDF0506-0FBD-4786-809F-4DE9008C6CD9}" type="pres">
      <dgm:prSet presAssocID="{6E1D7EB4-9AC0-4961-B636-0F6D126F342D}" presName="box" presStyleLbl="node1" presStyleIdx="6" presStyleCnt="7"/>
      <dgm:spPr/>
    </dgm:pt>
    <dgm:pt modelId="{D733C198-EEBC-4F70-B0D2-A6968650B074}" type="pres">
      <dgm:prSet presAssocID="{6E1D7EB4-9AC0-4961-B636-0F6D126F342D}" presName="img" presStyleLbl="fgImgPlace1" presStyleIdx="6" presStyleCnt="7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</dgm:spPr>
    </dgm:pt>
    <dgm:pt modelId="{DDBB6667-23AC-4FEF-AA40-15AD77D2B6EE}" type="pres">
      <dgm:prSet presAssocID="{6E1D7EB4-9AC0-4961-B636-0F6D126F342D}" presName="text" presStyleLbl="node1" presStyleIdx="6" presStyleCnt="7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4D6D24F-E3F2-459E-9437-BB1EB5603D14}" srcId="{EE1B2C09-B6FB-42D5-AD16-F99803FFE23C}" destId="{98DEC56B-B580-4BEF-9F03-AF8EB7D7E092}" srcOrd="5" destOrd="0" parTransId="{BE111D5B-E370-4821-8B0E-A053CE230996}" sibTransId="{F795BC20-BD41-4D8A-A41D-86C0ED65C3E4}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86D0C87C-DC1E-4D7E-B030-1F7C8AB6A886}" type="presOf" srcId="{6E1D7EB4-9AC0-4961-B636-0F6D126F342D}" destId="{FBDF0506-0FBD-4786-809F-4DE9008C6CD9}" srcOrd="0" destOrd="0" presId="urn:microsoft.com/office/officeart/2005/8/layout/vList4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1A104AD7-1784-4BF1-A168-4EC1CD1D50CE}" type="presOf" srcId="{6E1D7EB4-9AC0-4961-B636-0F6D126F342D}" destId="{DDBB6667-23AC-4FEF-AA40-15AD77D2B6EE}" srcOrd="1" destOrd="0" presId="urn:microsoft.com/office/officeart/2005/8/layout/vList4"/>
    <dgm:cxn modelId="{66A34CDE-3421-4F93-AE59-94A117B37FCD}" srcId="{EE1B2C09-B6FB-42D5-AD16-F99803FFE23C}" destId="{6E1D7EB4-9AC0-4961-B636-0F6D126F342D}" srcOrd="6" destOrd="0" parTransId="{3E0BE4EC-64BC-49A4-843A-41AEDB465C11}" sibTransId="{6DD70E3A-558E-41AC-B933-424BDAECA86D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  <dgm:cxn modelId="{96768A02-98AC-4E6B-9CAC-FBC0D763B6AE}" type="presParOf" srcId="{E1C234D9-5206-4F35-833D-87C57F6DDCC9}" destId="{256B1EB4-5ED2-42A4-BD60-5FA3F8A3FB5A}" srcOrd="9" destOrd="0" presId="urn:microsoft.com/office/officeart/2005/8/layout/vList4"/>
    <dgm:cxn modelId="{B2447667-B4CD-47D4-B77A-AB91669C71D6}" type="presParOf" srcId="{E1C234D9-5206-4F35-833D-87C57F6DDCC9}" destId="{2447A6F8-6713-4141-9CF4-7952D0C5BA5A}" srcOrd="1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  <dgm:cxn modelId="{A6420B43-9107-4B8D-8994-B906D079D9FC}" type="presParOf" srcId="{E1C234D9-5206-4F35-833D-87C57F6DDCC9}" destId="{2F1011DF-7036-4F11-B90C-F963C46820F5}" srcOrd="11" destOrd="0" presId="urn:microsoft.com/office/officeart/2005/8/layout/vList4"/>
    <dgm:cxn modelId="{5045AC33-BF6F-4FD1-A099-4FCCF4353250}" type="presParOf" srcId="{E1C234D9-5206-4F35-833D-87C57F6DDCC9}" destId="{F97EBB7F-A861-44B7-8087-35B6A426260A}" srcOrd="12" destOrd="0" presId="urn:microsoft.com/office/officeart/2005/8/layout/vList4"/>
    <dgm:cxn modelId="{5CDA149D-B834-4C94-A40D-F61902BAB417}" type="presParOf" srcId="{F97EBB7F-A861-44B7-8087-35B6A426260A}" destId="{FBDF0506-0FBD-4786-809F-4DE9008C6CD9}" srcOrd="0" destOrd="0" presId="urn:microsoft.com/office/officeart/2005/8/layout/vList4"/>
    <dgm:cxn modelId="{D239BA9E-53C4-4F3E-9DFC-C9CD497C4934}" type="presParOf" srcId="{F97EBB7F-A861-44B7-8087-35B6A426260A}" destId="{D733C198-EEBC-4F70-B0D2-A6968650B074}" srcOrd="1" destOrd="0" presId="urn:microsoft.com/office/officeart/2005/8/layout/vList4"/>
    <dgm:cxn modelId="{F063C155-39C8-45CA-B0B4-F86FB8CFC5C7}" type="presParOf" srcId="{F97EBB7F-A861-44B7-8087-35B6A426260A}" destId="{DDBB6667-23AC-4FEF-AA40-15AD77D2B6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r>
            <a:rPr lang="en-US" dirty="0"/>
            <a:t>Disarming Authority Process</a:t>
          </a:r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0" presStyleCnt="1" custScaleY="47618" custLinFactNeighborY="5985"/>
      <dgm:spPr/>
    </dgm:pt>
    <dgm:pt modelId="{67FFCCC1-716F-46BD-93D8-DA4F689DF4CF}" type="pres">
      <dgm:prSet presAssocID="{98DEC56B-B580-4BEF-9F03-AF8EB7D7E092}" presName="img" presStyleLbl="fgImgPlace1" presStyleIdx="0" presStyleCnt="1" custScaleY="51496" custLinFactNeighborX="433" custLinFactNeighborY="74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</dgm:spPr>
    </dgm:pt>
    <dgm:pt modelId="{A9E241A7-4B3F-4DBC-9415-527F1FA341E8}" type="pres">
      <dgm:prSet presAssocID="{98DEC56B-B580-4BEF-9F03-AF8EB7D7E092}" presName="text" presStyleLbl="node1" presStyleIdx="0" presStyleCnt="1">
        <dgm:presLayoutVars>
          <dgm:bulletEnabled val="1"/>
        </dgm:presLayoutVars>
      </dgm:prSet>
      <dgm:spPr/>
    </dgm:pt>
  </dgm:ptLst>
  <dgm:cxnLst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54D6D24F-E3F2-459E-9437-BB1EB5603D14}" srcId="{EE1B2C09-B6FB-42D5-AD16-F99803FFE23C}" destId="{98DEC56B-B580-4BEF-9F03-AF8EB7D7E092}" srcOrd="0" destOrd="0" parTransId="{BE111D5B-E370-4821-8B0E-A053CE230996}" sibTransId="{F795BC20-BD41-4D8A-A41D-86C0ED65C3E4}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B2447667-B4CD-47D4-B77A-AB91669C71D6}" type="presParOf" srcId="{E1C234D9-5206-4F35-833D-87C57F6DDCC9}" destId="{2447A6F8-6713-4141-9CF4-7952D0C5BA5A}" srcOrd="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131907-D617-41AD-8F9D-F1ABD119EDF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3B01971-48FF-4466-96BC-81D8EC83F94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What is it?</a:t>
          </a:r>
        </a:p>
      </dgm:t>
    </dgm:pt>
    <dgm:pt modelId="{DA1420A8-DF83-4A1F-8637-8F698FD78377}" type="parTrans" cxnId="{CF513B88-E172-4805-BA18-9FEC47F191BD}">
      <dgm:prSet/>
      <dgm:spPr/>
      <dgm:t>
        <a:bodyPr/>
        <a:lstStyle/>
        <a:p>
          <a:endParaRPr lang="en-US"/>
        </a:p>
      </dgm:t>
    </dgm:pt>
    <dgm:pt modelId="{57DFBA1F-53A8-4084-A3A7-50C846130DF0}" type="sibTrans" cxnId="{CF513B88-E172-4805-BA18-9FEC47F191BD}">
      <dgm:prSet/>
      <dgm:spPr/>
      <dgm:t>
        <a:bodyPr/>
        <a:lstStyle/>
        <a:p>
          <a:endParaRPr lang="en-US"/>
        </a:p>
      </dgm:t>
    </dgm:pt>
    <dgm:pt modelId="{DE60ED9A-85A9-48BE-93AE-6F769CB399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A two-to-six-minute monologue that precedes questions and positions the salesperson as an authority, inspiring the audience to engage fully.</a:t>
          </a:r>
        </a:p>
      </dgm:t>
    </dgm:pt>
    <dgm:pt modelId="{048D2E4B-A615-42A2-96E8-75D17303EB63}" type="parTrans" cxnId="{E972E5E5-1D97-4F42-952D-2DE6670A6118}">
      <dgm:prSet/>
      <dgm:spPr/>
      <dgm:t>
        <a:bodyPr/>
        <a:lstStyle/>
        <a:p>
          <a:endParaRPr lang="en-US"/>
        </a:p>
      </dgm:t>
    </dgm:pt>
    <dgm:pt modelId="{3C4741C3-E092-4EE5-A4D1-100A3CFE4704}" type="sibTrans" cxnId="{E972E5E5-1D97-4F42-952D-2DE6670A6118}">
      <dgm:prSet/>
      <dgm:spPr/>
      <dgm:t>
        <a:bodyPr/>
        <a:lstStyle/>
        <a:p>
          <a:endParaRPr lang="en-US"/>
        </a:p>
      </dgm:t>
    </dgm:pt>
    <dgm:pt modelId="{77169597-610B-4D05-8D4E-37F8EBA536F3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What’s the purpose?</a:t>
          </a:r>
        </a:p>
      </dgm:t>
    </dgm:pt>
    <dgm:pt modelId="{69233848-75C7-4F1F-92A8-7F7DFC4E25A4}" type="parTrans" cxnId="{8C9DE3C1-6E31-44BA-9716-39EEA0DA15E4}">
      <dgm:prSet/>
      <dgm:spPr/>
      <dgm:t>
        <a:bodyPr/>
        <a:lstStyle/>
        <a:p>
          <a:endParaRPr lang="en-US"/>
        </a:p>
      </dgm:t>
    </dgm:pt>
    <dgm:pt modelId="{EDEDC2FA-034A-4FDA-AAF7-BEBB63353428}" type="sibTrans" cxnId="{8C9DE3C1-6E31-44BA-9716-39EEA0DA15E4}">
      <dgm:prSet/>
      <dgm:spPr/>
      <dgm:t>
        <a:bodyPr/>
        <a:lstStyle/>
        <a:p>
          <a:endParaRPr lang="en-US"/>
        </a:p>
      </dgm:t>
    </dgm:pt>
    <dgm:pt modelId="{0E48CF9D-CD81-46D3-8320-B98BF90B6E82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A41C8203-5C3F-4907-9A24-3643E05E312F}" type="parTrans" cxnId="{A66FA417-38F3-46B8-9517-C48554E5DA8D}">
      <dgm:prSet/>
      <dgm:spPr/>
      <dgm:t>
        <a:bodyPr/>
        <a:lstStyle/>
        <a:p>
          <a:endParaRPr lang="en-US"/>
        </a:p>
      </dgm:t>
    </dgm:pt>
    <dgm:pt modelId="{00C778AA-C461-4902-AA1A-A3B9694E7F4B}" type="sibTrans" cxnId="{A66FA417-38F3-46B8-9517-C48554E5DA8D}">
      <dgm:prSet/>
      <dgm:spPr/>
      <dgm:t>
        <a:bodyPr/>
        <a:lstStyle/>
        <a:p>
          <a:endParaRPr lang="en-US"/>
        </a:p>
      </dgm:t>
    </dgm:pt>
    <dgm:pt modelId="{D41AC6F5-2367-4823-9043-3E89F13A65B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0F688C66-536E-4E56-9792-956D5ADD9957}" type="parTrans" cxnId="{36CA8E74-1E78-4A7C-A3B7-8DFF123C02CB}">
      <dgm:prSet/>
      <dgm:spPr/>
      <dgm:t>
        <a:bodyPr/>
        <a:lstStyle/>
        <a:p>
          <a:endParaRPr lang="en-US"/>
        </a:p>
      </dgm:t>
    </dgm:pt>
    <dgm:pt modelId="{ED2281AE-2F49-463B-9676-753442CE606A}" type="sibTrans" cxnId="{36CA8E74-1E78-4A7C-A3B7-8DFF123C02CB}">
      <dgm:prSet/>
      <dgm:spPr/>
      <dgm:t>
        <a:bodyPr/>
        <a:lstStyle/>
        <a:p>
          <a:endParaRPr lang="en-US"/>
        </a:p>
      </dgm:t>
    </dgm:pt>
    <dgm:pt modelId="{781AF841-EF1B-44AA-9F1B-D6812FF1429E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119612-2B45-4D06-9CC2-F851DF25DA46}" type="parTrans" cxnId="{BEF86025-D2B6-4E23-9C6C-7AF0E1F81E1A}">
      <dgm:prSet/>
      <dgm:spPr/>
      <dgm:t>
        <a:bodyPr/>
        <a:lstStyle/>
        <a:p>
          <a:endParaRPr lang="en-US"/>
        </a:p>
      </dgm:t>
    </dgm:pt>
    <dgm:pt modelId="{E3817349-2A38-4905-A893-64DEC6B59F1E}" type="sibTrans" cxnId="{BEF86025-D2B6-4E23-9C6C-7AF0E1F81E1A}">
      <dgm:prSet/>
      <dgm:spPr/>
      <dgm:t>
        <a:bodyPr/>
        <a:lstStyle/>
        <a:p>
          <a:endParaRPr lang="en-US"/>
        </a:p>
      </dgm:t>
    </dgm:pt>
    <dgm:pt modelId="{44C99593-4E50-4497-AACB-DBFE5B9F5EC6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D611F5-37D7-427B-A025-7BE3568D7851}" type="parTrans" cxnId="{BEE19E4F-8B25-44E1-8E70-D2DC8B89B24C}">
      <dgm:prSet/>
      <dgm:spPr/>
      <dgm:t>
        <a:bodyPr/>
        <a:lstStyle/>
        <a:p>
          <a:endParaRPr lang="en-US"/>
        </a:p>
      </dgm:t>
    </dgm:pt>
    <dgm:pt modelId="{159031E1-F499-4279-9952-D53EDC2BA184}" type="sibTrans" cxnId="{BEE19E4F-8B25-44E1-8E70-D2DC8B89B24C}">
      <dgm:prSet/>
      <dgm:spPr/>
      <dgm:t>
        <a:bodyPr/>
        <a:lstStyle/>
        <a:p>
          <a:endParaRPr lang="en-US"/>
        </a:p>
      </dgm:t>
    </dgm:pt>
    <dgm:pt modelId="{2C7807BE-349D-4698-8765-75D319211453}" type="pres">
      <dgm:prSet presAssocID="{2D131907-D617-41AD-8F9D-F1ABD119EDFC}" presName="root" presStyleCnt="0">
        <dgm:presLayoutVars>
          <dgm:dir/>
          <dgm:resizeHandles val="exact"/>
        </dgm:presLayoutVars>
      </dgm:prSet>
      <dgm:spPr/>
    </dgm:pt>
    <dgm:pt modelId="{1E4FD5F3-C1B7-4312-A0A9-1F24A9F06741}" type="pres">
      <dgm:prSet presAssocID="{73B01971-48FF-4466-96BC-81D8EC83F942}" presName="compNode" presStyleCnt="0"/>
      <dgm:spPr/>
    </dgm:pt>
    <dgm:pt modelId="{029B8C18-D56B-4AB3-8AB5-002F31FB8C19}" type="pres">
      <dgm:prSet presAssocID="{73B01971-48FF-4466-96BC-81D8EC83F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BB02AB01-72CE-4207-BD9F-41EDBBFC6969}" type="pres">
      <dgm:prSet presAssocID="{73B01971-48FF-4466-96BC-81D8EC83F942}" presName="iconSpace" presStyleCnt="0"/>
      <dgm:spPr/>
    </dgm:pt>
    <dgm:pt modelId="{1A04A0E5-DE6A-4C32-9477-56AC5D4FC42D}" type="pres">
      <dgm:prSet presAssocID="{73B01971-48FF-4466-96BC-81D8EC83F942}" presName="parTx" presStyleLbl="revTx" presStyleIdx="0" presStyleCnt="6">
        <dgm:presLayoutVars>
          <dgm:chMax val="0"/>
          <dgm:chPref val="0"/>
        </dgm:presLayoutVars>
      </dgm:prSet>
      <dgm:spPr/>
    </dgm:pt>
    <dgm:pt modelId="{91FE8B38-929F-423C-A874-67ABF9C74ECE}" type="pres">
      <dgm:prSet presAssocID="{73B01971-48FF-4466-96BC-81D8EC83F942}" presName="txSpace" presStyleCnt="0"/>
      <dgm:spPr/>
    </dgm:pt>
    <dgm:pt modelId="{4E542EE1-2F1F-4F7A-91FD-A1E4B0791EC3}" type="pres">
      <dgm:prSet presAssocID="{73B01971-48FF-4466-96BC-81D8EC83F942}" presName="desTx" presStyleLbl="revTx" presStyleIdx="1" presStyleCnt="6">
        <dgm:presLayoutVars/>
      </dgm:prSet>
      <dgm:spPr/>
    </dgm:pt>
    <dgm:pt modelId="{FCDC3758-5D44-4C0B-AC19-07BB1B4EDF08}" type="pres">
      <dgm:prSet presAssocID="{57DFBA1F-53A8-4084-A3A7-50C846130DF0}" presName="sibTrans" presStyleCnt="0"/>
      <dgm:spPr/>
    </dgm:pt>
    <dgm:pt modelId="{2EACB597-58B5-49E0-936F-E77905A452E9}" type="pres">
      <dgm:prSet presAssocID="{77169597-610B-4D05-8D4E-37F8EBA536F3}" presName="compNode" presStyleCnt="0"/>
      <dgm:spPr/>
    </dgm:pt>
    <dgm:pt modelId="{359881A3-075F-4A74-90A4-E6BA08192B38}" type="pres">
      <dgm:prSet presAssocID="{77169597-610B-4D05-8D4E-37F8EBA536F3}" presName="iconRect" presStyleLbl="node1" presStyleIdx="1" presStyleCnt="3"/>
      <dgm:spPr>
        <a:solidFill>
          <a:schemeClr val="bg1"/>
        </a:solidFill>
        <a:ln>
          <a:noFill/>
        </a:ln>
      </dgm:spPr>
    </dgm:pt>
    <dgm:pt modelId="{D5B34D45-2AF3-4052-A5E2-3F5D314EFF3C}" type="pres">
      <dgm:prSet presAssocID="{77169597-610B-4D05-8D4E-37F8EBA536F3}" presName="iconSpace" presStyleCnt="0"/>
      <dgm:spPr/>
    </dgm:pt>
    <dgm:pt modelId="{AFADB419-29A5-4614-8AAE-32A323D5D462}" type="pres">
      <dgm:prSet presAssocID="{77169597-610B-4D05-8D4E-37F8EBA536F3}" presName="parTx" presStyleLbl="revTx" presStyleIdx="2" presStyleCnt="6">
        <dgm:presLayoutVars>
          <dgm:chMax val="0"/>
          <dgm:chPref val="0"/>
        </dgm:presLayoutVars>
      </dgm:prSet>
      <dgm:spPr/>
    </dgm:pt>
    <dgm:pt modelId="{6949F0F9-7B8E-42F7-9E69-EFD0C0E01799}" type="pres">
      <dgm:prSet presAssocID="{77169597-610B-4D05-8D4E-37F8EBA536F3}" presName="txSpace" presStyleCnt="0"/>
      <dgm:spPr/>
    </dgm:pt>
    <dgm:pt modelId="{AED8E70A-53AE-42D0-AD6C-657E75823F21}" type="pres">
      <dgm:prSet presAssocID="{77169597-610B-4D05-8D4E-37F8EBA536F3}" presName="desTx" presStyleLbl="revTx" presStyleIdx="3" presStyleCnt="6">
        <dgm:presLayoutVars/>
      </dgm:prSet>
      <dgm:spPr/>
    </dgm:pt>
    <dgm:pt modelId="{A2B07842-16C6-4894-A04E-3E7E8B77B681}" type="pres">
      <dgm:prSet presAssocID="{EDEDC2FA-034A-4FDA-AAF7-BEBB63353428}" presName="sibTrans" presStyleCnt="0"/>
      <dgm:spPr/>
    </dgm:pt>
    <dgm:pt modelId="{263AC112-E100-4E36-98DF-2D820A20BA43}" type="pres">
      <dgm:prSet presAssocID="{D41AC6F5-2367-4823-9043-3E89F13A65B9}" presName="compNode" presStyleCnt="0"/>
      <dgm:spPr/>
    </dgm:pt>
    <dgm:pt modelId="{29F63F93-5AFF-496D-B80B-41C32888BBA6}" type="pres">
      <dgm:prSet presAssocID="{D41AC6F5-2367-4823-9043-3E89F13A65B9}" presName="iconRect" presStyleLbl="node1" presStyleIdx="2" presStyleCnt="3"/>
      <dgm:spPr>
        <a:solidFill>
          <a:schemeClr val="bg1"/>
        </a:solidFill>
        <a:ln>
          <a:noFill/>
        </a:ln>
      </dgm:spPr>
    </dgm:pt>
    <dgm:pt modelId="{DE149CC4-6DD8-47C9-B9F5-1B77D106E3B0}" type="pres">
      <dgm:prSet presAssocID="{D41AC6F5-2367-4823-9043-3E89F13A65B9}" presName="iconSpace" presStyleCnt="0"/>
      <dgm:spPr/>
    </dgm:pt>
    <dgm:pt modelId="{53C0E0D3-9A11-4FBB-9DF0-3375E7868DA6}" type="pres">
      <dgm:prSet presAssocID="{D41AC6F5-2367-4823-9043-3E89F13A65B9}" presName="parTx" presStyleLbl="revTx" presStyleIdx="4" presStyleCnt="6">
        <dgm:presLayoutVars>
          <dgm:chMax val="0"/>
          <dgm:chPref val="0"/>
        </dgm:presLayoutVars>
      </dgm:prSet>
      <dgm:spPr/>
    </dgm:pt>
    <dgm:pt modelId="{713FD488-08D5-41EA-B450-FDF12E0909D2}" type="pres">
      <dgm:prSet presAssocID="{D41AC6F5-2367-4823-9043-3E89F13A65B9}" presName="txSpace" presStyleCnt="0"/>
      <dgm:spPr/>
    </dgm:pt>
    <dgm:pt modelId="{CE6EE01B-0D78-4706-85D3-ADB5401D8503}" type="pres">
      <dgm:prSet presAssocID="{D41AC6F5-2367-4823-9043-3E89F13A65B9}" presName="desTx" presStyleLbl="revTx" presStyleIdx="5" presStyleCnt="6">
        <dgm:presLayoutVars/>
      </dgm:prSet>
      <dgm:spPr/>
    </dgm:pt>
  </dgm:ptLst>
  <dgm:cxnLst>
    <dgm:cxn modelId="{A66FA417-38F3-46B8-9517-C48554E5DA8D}" srcId="{77169597-610B-4D05-8D4E-37F8EBA536F3}" destId="{0E48CF9D-CD81-46D3-8320-B98BF90B6E82}" srcOrd="0" destOrd="0" parTransId="{A41C8203-5C3F-4907-9A24-3643E05E312F}" sibTransId="{00C778AA-C461-4902-AA1A-A3B9694E7F4B}"/>
    <dgm:cxn modelId="{F8D9D418-EEB2-4EDC-A1A6-112207A62A3F}" type="presOf" srcId="{44C99593-4E50-4497-AACB-DBFE5B9F5EC6}" destId="{CE6EE01B-0D78-4706-85D3-ADB5401D8503}" srcOrd="0" destOrd="1" presId="urn:microsoft.com/office/officeart/2018/5/layout/CenteredIconLabelDescriptionList"/>
    <dgm:cxn modelId="{BEF86025-D2B6-4E23-9C6C-7AF0E1F81E1A}" srcId="{D41AC6F5-2367-4823-9043-3E89F13A65B9}" destId="{781AF841-EF1B-44AA-9F1B-D6812FF1429E}" srcOrd="0" destOrd="0" parTransId="{CC119612-2B45-4D06-9CC2-F851DF25DA46}" sibTransId="{E3817349-2A38-4905-A893-64DEC6B59F1E}"/>
    <dgm:cxn modelId="{00D1A54D-EDE3-4FCA-BE90-510B1840A6EA}" type="presOf" srcId="{2D131907-D617-41AD-8F9D-F1ABD119EDFC}" destId="{2C7807BE-349D-4698-8765-75D319211453}" srcOrd="0" destOrd="0" presId="urn:microsoft.com/office/officeart/2018/5/layout/CenteredIconLabelDescriptionList"/>
    <dgm:cxn modelId="{BEE19E4F-8B25-44E1-8E70-D2DC8B89B24C}" srcId="{D41AC6F5-2367-4823-9043-3E89F13A65B9}" destId="{44C99593-4E50-4497-AACB-DBFE5B9F5EC6}" srcOrd="1" destOrd="0" parTransId="{1ED611F5-37D7-427B-A025-7BE3568D7851}" sibTransId="{159031E1-F499-4279-9952-D53EDC2BA184}"/>
    <dgm:cxn modelId="{36CA8E74-1E78-4A7C-A3B7-8DFF123C02CB}" srcId="{2D131907-D617-41AD-8F9D-F1ABD119EDFC}" destId="{D41AC6F5-2367-4823-9043-3E89F13A65B9}" srcOrd="2" destOrd="0" parTransId="{0F688C66-536E-4E56-9792-956D5ADD9957}" sibTransId="{ED2281AE-2F49-463B-9676-753442CE606A}"/>
    <dgm:cxn modelId="{CF513B88-E172-4805-BA18-9FEC47F191BD}" srcId="{2D131907-D617-41AD-8F9D-F1ABD119EDFC}" destId="{73B01971-48FF-4466-96BC-81D8EC83F942}" srcOrd="0" destOrd="0" parTransId="{DA1420A8-DF83-4A1F-8637-8F698FD78377}" sibTransId="{57DFBA1F-53A8-4084-A3A7-50C846130DF0}"/>
    <dgm:cxn modelId="{F7E4D58A-95FA-49A8-AFEC-3901DF82FEEB}" type="presOf" srcId="{781AF841-EF1B-44AA-9F1B-D6812FF1429E}" destId="{CE6EE01B-0D78-4706-85D3-ADB5401D8503}" srcOrd="0" destOrd="0" presId="urn:microsoft.com/office/officeart/2018/5/layout/CenteredIconLabelDescriptionList"/>
    <dgm:cxn modelId="{305630A3-6D11-4478-A2CC-BFB335FB407D}" type="presOf" srcId="{77169597-610B-4D05-8D4E-37F8EBA536F3}" destId="{AFADB419-29A5-4614-8AAE-32A323D5D462}" srcOrd="0" destOrd="0" presId="urn:microsoft.com/office/officeart/2018/5/layout/CenteredIconLabelDescriptionList"/>
    <dgm:cxn modelId="{798DD9B4-C11A-4AEB-B9C0-34E17487212C}" type="presOf" srcId="{0E48CF9D-CD81-46D3-8320-B98BF90B6E82}" destId="{AED8E70A-53AE-42D0-AD6C-657E75823F21}" srcOrd="0" destOrd="0" presId="urn:microsoft.com/office/officeart/2018/5/layout/CenteredIconLabelDescriptionList"/>
    <dgm:cxn modelId="{8C9DE3C1-6E31-44BA-9716-39EEA0DA15E4}" srcId="{2D131907-D617-41AD-8F9D-F1ABD119EDFC}" destId="{77169597-610B-4D05-8D4E-37F8EBA536F3}" srcOrd="1" destOrd="0" parTransId="{69233848-75C7-4F1F-92A8-7F7DFC4E25A4}" sibTransId="{EDEDC2FA-034A-4FDA-AAF7-BEBB63353428}"/>
    <dgm:cxn modelId="{4858F2E4-72FF-48B7-916B-C636F9F3E058}" type="presOf" srcId="{73B01971-48FF-4466-96BC-81D8EC83F942}" destId="{1A04A0E5-DE6A-4C32-9477-56AC5D4FC42D}" srcOrd="0" destOrd="0" presId="urn:microsoft.com/office/officeart/2018/5/layout/CenteredIconLabelDescriptionList"/>
    <dgm:cxn modelId="{E972E5E5-1D97-4F42-952D-2DE6670A6118}" srcId="{73B01971-48FF-4466-96BC-81D8EC83F942}" destId="{DE60ED9A-85A9-48BE-93AE-6F769CB3993B}" srcOrd="0" destOrd="0" parTransId="{048D2E4B-A615-42A2-96E8-75D17303EB63}" sibTransId="{3C4741C3-E092-4EE5-A4D1-100A3CFE4704}"/>
    <dgm:cxn modelId="{943D8FE9-60CB-4780-9BB3-D20D0CF1C616}" type="presOf" srcId="{DE60ED9A-85A9-48BE-93AE-6F769CB3993B}" destId="{4E542EE1-2F1F-4F7A-91FD-A1E4B0791EC3}" srcOrd="0" destOrd="0" presId="urn:microsoft.com/office/officeart/2018/5/layout/CenteredIconLabelDescriptionList"/>
    <dgm:cxn modelId="{F0F8C6FE-9771-43CB-A102-7CF91645FE6C}" type="presOf" srcId="{D41AC6F5-2367-4823-9043-3E89F13A65B9}" destId="{53C0E0D3-9A11-4FBB-9DF0-3375E7868DA6}" srcOrd="0" destOrd="0" presId="urn:microsoft.com/office/officeart/2018/5/layout/CenteredIconLabelDescriptionList"/>
    <dgm:cxn modelId="{CCC45FCA-3D6F-4827-9665-CAA6A815FC46}" type="presParOf" srcId="{2C7807BE-349D-4698-8765-75D319211453}" destId="{1E4FD5F3-C1B7-4312-A0A9-1F24A9F06741}" srcOrd="0" destOrd="0" presId="urn:microsoft.com/office/officeart/2018/5/layout/CenteredIconLabelDescriptionList"/>
    <dgm:cxn modelId="{E57E5944-4AFD-49BE-8E82-101F44D2AFF4}" type="presParOf" srcId="{1E4FD5F3-C1B7-4312-A0A9-1F24A9F06741}" destId="{029B8C18-D56B-4AB3-8AB5-002F31FB8C19}" srcOrd="0" destOrd="0" presId="urn:microsoft.com/office/officeart/2018/5/layout/CenteredIconLabelDescriptionList"/>
    <dgm:cxn modelId="{78AC0605-EACE-4462-9D12-1BDAB2E7D157}" type="presParOf" srcId="{1E4FD5F3-C1B7-4312-A0A9-1F24A9F06741}" destId="{BB02AB01-72CE-4207-BD9F-41EDBBFC6969}" srcOrd="1" destOrd="0" presId="urn:microsoft.com/office/officeart/2018/5/layout/CenteredIconLabelDescriptionList"/>
    <dgm:cxn modelId="{0150CCE0-A2AD-4C9C-9387-57FB97BC2FB3}" type="presParOf" srcId="{1E4FD5F3-C1B7-4312-A0A9-1F24A9F06741}" destId="{1A04A0E5-DE6A-4C32-9477-56AC5D4FC42D}" srcOrd="2" destOrd="0" presId="urn:microsoft.com/office/officeart/2018/5/layout/CenteredIconLabelDescriptionList"/>
    <dgm:cxn modelId="{31887563-2870-4153-BE24-62965438BAB3}" type="presParOf" srcId="{1E4FD5F3-C1B7-4312-A0A9-1F24A9F06741}" destId="{91FE8B38-929F-423C-A874-67ABF9C74ECE}" srcOrd="3" destOrd="0" presId="urn:microsoft.com/office/officeart/2018/5/layout/CenteredIconLabelDescriptionList"/>
    <dgm:cxn modelId="{A7B495BB-943A-48CE-94B7-AFE06DFA4D71}" type="presParOf" srcId="{1E4FD5F3-C1B7-4312-A0A9-1F24A9F06741}" destId="{4E542EE1-2F1F-4F7A-91FD-A1E4B0791EC3}" srcOrd="4" destOrd="0" presId="urn:microsoft.com/office/officeart/2018/5/layout/CenteredIconLabelDescriptionList"/>
    <dgm:cxn modelId="{F8645D30-881C-4A84-8B10-3DEEFEE28FDD}" type="presParOf" srcId="{2C7807BE-349D-4698-8765-75D319211453}" destId="{FCDC3758-5D44-4C0B-AC19-07BB1B4EDF08}" srcOrd="1" destOrd="0" presId="urn:microsoft.com/office/officeart/2018/5/layout/CenteredIconLabelDescriptionList"/>
    <dgm:cxn modelId="{95FADAE7-8DB0-4846-8CA7-F51D9F34A939}" type="presParOf" srcId="{2C7807BE-349D-4698-8765-75D319211453}" destId="{2EACB597-58B5-49E0-936F-E77905A452E9}" srcOrd="2" destOrd="0" presId="urn:microsoft.com/office/officeart/2018/5/layout/CenteredIconLabelDescriptionList"/>
    <dgm:cxn modelId="{3DD834F8-4ADE-4C10-9762-3DCDD445F666}" type="presParOf" srcId="{2EACB597-58B5-49E0-936F-E77905A452E9}" destId="{359881A3-075F-4A74-90A4-E6BA08192B38}" srcOrd="0" destOrd="0" presId="urn:microsoft.com/office/officeart/2018/5/layout/CenteredIconLabelDescriptionList"/>
    <dgm:cxn modelId="{6115F34E-3786-4AD2-9CF7-951BAA898671}" type="presParOf" srcId="{2EACB597-58B5-49E0-936F-E77905A452E9}" destId="{D5B34D45-2AF3-4052-A5E2-3F5D314EFF3C}" srcOrd="1" destOrd="0" presId="urn:microsoft.com/office/officeart/2018/5/layout/CenteredIconLabelDescriptionList"/>
    <dgm:cxn modelId="{8FAF42A3-D0DE-4C77-A541-F96B8E7DB66F}" type="presParOf" srcId="{2EACB597-58B5-49E0-936F-E77905A452E9}" destId="{AFADB419-29A5-4614-8AAE-32A323D5D462}" srcOrd="2" destOrd="0" presId="urn:microsoft.com/office/officeart/2018/5/layout/CenteredIconLabelDescriptionList"/>
    <dgm:cxn modelId="{737CF4C9-F1C0-4F89-AC08-19D97BEC39B1}" type="presParOf" srcId="{2EACB597-58B5-49E0-936F-E77905A452E9}" destId="{6949F0F9-7B8E-42F7-9E69-EFD0C0E01799}" srcOrd="3" destOrd="0" presId="urn:microsoft.com/office/officeart/2018/5/layout/CenteredIconLabelDescriptionList"/>
    <dgm:cxn modelId="{49E3B24F-32F8-44FF-B974-55BC490A6933}" type="presParOf" srcId="{2EACB597-58B5-49E0-936F-E77905A452E9}" destId="{AED8E70A-53AE-42D0-AD6C-657E75823F21}" srcOrd="4" destOrd="0" presId="urn:microsoft.com/office/officeart/2018/5/layout/CenteredIconLabelDescriptionList"/>
    <dgm:cxn modelId="{F4591D87-8025-4069-8477-42DA3A1109B7}" type="presParOf" srcId="{2C7807BE-349D-4698-8765-75D319211453}" destId="{A2B07842-16C6-4894-A04E-3E7E8B77B681}" srcOrd="3" destOrd="0" presId="urn:microsoft.com/office/officeart/2018/5/layout/CenteredIconLabelDescriptionList"/>
    <dgm:cxn modelId="{52110881-14A5-4348-9356-9A0EAED5B123}" type="presParOf" srcId="{2C7807BE-349D-4698-8765-75D319211453}" destId="{263AC112-E100-4E36-98DF-2D820A20BA43}" srcOrd="4" destOrd="0" presId="urn:microsoft.com/office/officeart/2018/5/layout/CenteredIconLabelDescriptionList"/>
    <dgm:cxn modelId="{C744C5E3-BCB9-402E-B9B5-6E2DA0AA35A9}" type="presParOf" srcId="{263AC112-E100-4E36-98DF-2D820A20BA43}" destId="{29F63F93-5AFF-496D-B80B-41C32888BBA6}" srcOrd="0" destOrd="0" presId="urn:microsoft.com/office/officeart/2018/5/layout/CenteredIconLabelDescriptionList"/>
    <dgm:cxn modelId="{E00F25DD-EF0C-47BA-8F3B-87CBD3BE187D}" type="presParOf" srcId="{263AC112-E100-4E36-98DF-2D820A20BA43}" destId="{DE149CC4-6DD8-47C9-B9F5-1B77D106E3B0}" srcOrd="1" destOrd="0" presId="urn:microsoft.com/office/officeart/2018/5/layout/CenteredIconLabelDescriptionList"/>
    <dgm:cxn modelId="{3B188D65-7906-4EC6-9596-0F2303B6E6D0}" type="presParOf" srcId="{263AC112-E100-4E36-98DF-2D820A20BA43}" destId="{53C0E0D3-9A11-4FBB-9DF0-3375E7868DA6}" srcOrd="2" destOrd="0" presId="urn:microsoft.com/office/officeart/2018/5/layout/CenteredIconLabelDescriptionList"/>
    <dgm:cxn modelId="{7C118D01-C964-4343-AC1A-098400C56BED}" type="presParOf" srcId="{263AC112-E100-4E36-98DF-2D820A20BA43}" destId="{713FD488-08D5-41EA-B450-FDF12E0909D2}" srcOrd="3" destOrd="0" presId="urn:microsoft.com/office/officeart/2018/5/layout/CenteredIconLabelDescriptionList"/>
    <dgm:cxn modelId="{C9164057-A2A6-489E-985E-605526CAD354}" type="presParOf" srcId="{263AC112-E100-4E36-98DF-2D820A20BA43}" destId="{CE6EE01B-0D78-4706-85D3-ADB5401D85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D131907-D617-41AD-8F9D-F1ABD119EDF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3B01971-48FF-4466-96BC-81D8EC83F94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What is it?</a:t>
          </a:r>
        </a:p>
      </dgm:t>
    </dgm:pt>
    <dgm:pt modelId="{DA1420A8-DF83-4A1F-8637-8F698FD78377}" type="parTrans" cxnId="{CF513B88-E172-4805-BA18-9FEC47F191BD}">
      <dgm:prSet/>
      <dgm:spPr/>
      <dgm:t>
        <a:bodyPr/>
        <a:lstStyle/>
        <a:p>
          <a:endParaRPr lang="en-US"/>
        </a:p>
      </dgm:t>
    </dgm:pt>
    <dgm:pt modelId="{57DFBA1F-53A8-4084-A3A7-50C846130DF0}" type="sibTrans" cxnId="{CF513B88-E172-4805-BA18-9FEC47F191BD}">
      <dgm:prSet/>
      <dgm:spPr/>
      <dgm:t>
        <a:bodyPr/>
        <a:lstStyle/>
        <a:p>
          <a:endParaRPr lang="en-US"/>
        </a:p>
      </dgm:t>
    </dgm:pt>
    <dgm:pt modelId="{DE60ED9A-85A9-48BE-93AE-6F769CB399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two-to-five-minute monologue that precedes questions and positions the salesperson as an authority, inspiring the audience to engage fully.</a:t>
          </a:r>
        </a:p>
      </dgm:t>
    </dgm:pt>
    <dgm:pt modelId="{048D2E4B-A615-42A2-96E8-75D17303EB63}" type="parTrans" cxnId="{E972E5E5-1D97-4F42-952D-2DE6670A6118}">
      <dgm:prSet/>
      <dgm:spPr/>
      <dgm:t>
        <a:bodyPr/>
        <a:lstStyle/>
        <a:p>
          <a:endParaRPr lang="en-US"/>
        </a:p>
      </dgm:t>
    </dgm:pt>
    <dgm:pt modelId="{3C4741C3-E092-4EE5-A4D1-100A3CFE4704}" type="sibTrans" cxnId="{E972E5E5-1D97-4F42-952D-2DE6670A6118}">
      <dgm:prSet/>
      <dgm:spPr/>
      <dgm:t>
        <a:bodyPr/>
        <a:lstStyle/>
        <a:p>
          <a:endParaRPr lang="en-US"/>
        </a:p>
      </dgm:t>
    </dgm:pt>
    <dgm:pt modelId="{77169597-610B-4D05-8D4E-37F8EBA536F3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What’s the purpose?</a:t>
          </a:r>
        </a:p>
      </dgm:t>
    </dgm:pt>
    <dgm:pt modelId="{69233848-75C7-4F1F-92A8-7F7DFC4E25A4}" type="parTrans" cxnId="{8C9DE3C1-6E31-44BA-9716-39EEA0DA15E4}">
      <dgm:prSet/>
      <dgm:spPr/>
      <dgm:t>
        <a:bodyPr/>
        <a:lstStyle/>
        <a:p>
          <a:endParaRPr lang="en-US"/>
        </a:p>
      </dgm:t>
    </dgm:pt>
    <dgm:pt modelId="{EDEDC2FA-034A-4FDA-AAF7-BEBB63353428}" type="sibTrans" cxnId="{8C9DE3C1-6E31-44BA-9716-39EEA0DA15E4}">
      <dgm:prSet/>
      <dgm:spPr/>
      <dgm:t>
        <a:bodyPr/>
        <a:lstStyle/>
        <a:p>
          <a:endParaRPr lang="en-US"/>
        </a:p>
      </dgm:t>
    </dgm:pt>
    <dgm:pt modelId="{0E48CF9D-CD81-46D3-8320-B98BF90B6E82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A41C8203-5C3F-4907-9A24-3643E05E312F}" type="parTrans" cxnId="{A66FA417-38F3-46B8-9517-C48554E5DA8D}">
      <dgm:prSet/>
      <dgm:spPr/>
      <dgm:t>
        <a:bodyPr/>
        <a:lstStyle/>
        <a:p>
          <a:endParaRPr lang="en-US"/>
        </a:p>
      </dgm:t>
    </dgm:pt>
    <dgm:pt modelId="{00C778AA-C461-4902-AA1A-A3B9694E7F4B}" type="sibTrans" cxnId="{A66FA417-38F3-46B8-9517-C48554E5DA8D}">
      <dgm:prSet/>
      <dgm:spPr/>
      <dgm:t>
        <a:bodyPr/>
        <a:lstStyle/>
        <a:p>
          <a:endParaRPr lang="en-US"/>
        </a:p>
      </dgm:t>
    </dgm:pt>
    <dgm:pt modelId="{D41AC6F5-2367-4823-9043-3E89F13A65B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0F688C66-536E-4E56-9792-956D5ADD9957}" type="parTrans" cxnId="{36CA8E74-1E78-4A7C-A3B7-8DFF123C02CB}">
      <dgm:prSet/>
      <dgm:spPr/>
      <dgm:t>
        <a:bodyPr/>
        <a:lstStyle/>
        <a:p>
          <a:endParaRPr lang="en-US"/>
        </a:p>
      </dgm:t>
    </dgm:pt>
    <dgm:pt modelId="{ED2281AE-2F49-463B-9676-753442CE606A}" type="sibTrans" cxnId="{36CA8E74-1E78-4A7C-A3B7-8DFF123C02CB}">
      <dgm:prSet/>
      <dgm:spPr/>
      <dgm:t>
        <a:bodyPr/>
        <a:lstStyle/>
        <a:p>
          <a:endParaRPr lang="en-US"/>
        </a:p>
      </dgm:t>
    </dgm:pt>
    <dgm:pt modelId="{781AF841-EF1B-44AA-9F1B-D6812FF1429E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119612-2B45-4D06-9CC2-F851DF25DA46}" type="parTrans" cxnId="{BEF86025-D2B6-4E23-9C6C-7AF0E1F81E1A}">
      <dgm:prSet/>
      <dgm:spPr/>
      <dgm:t>
        <a:bodyPr/>
        <a:lstStyle/>
        <a:p>
          <a:endParaRPr lang="en-US"/>
        </a:p>
      </dgm:t>
    </dgm:pt>
    <dgm:pt modelId="{E3817349-2A38-4905-A893-64DEC6B59F1E}" type="sibTrans" cxnId="{BEF86025-D2B6-4E23-9C6C-7AF0E1F81E1A}">
      <dgm:prSet/>
      <dgm:spPr/>
      <dgm:t>
        <a:bodyPr/>
        <a:lstStyle/>
        <a:p>
          <a:endParaRPr lang="en-US"/>
        </a:p>
      </dgm:t>
    </dgm:pt>
    <dgm:pt modelId="{44C99593-4E50-4497-AACB-DBFE5B9F5EC6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D611F5-37D7-427B-A025-7BE3568D7851}" type="parTrans" cxnId="{BEE19E4F-8B25-44E1-8E70-D2DC8B89B24C}">
      <dgm:prSet/>
      <dgm:spPr/>
      <dgm:t>
        <a:bodyPr/>
        <a:lstStyle/>
        <a:p>
          <a:endParaRPr lang="en-US"/>
        </a:p>
      </dgm:t>
    </dgm:pt>
    <dgm:pt modelId="{159031E1-F499-4279-9952-D53EDC2BA184}" type="sibTrans" cxnId="{BEE19E4F-8B25-44E1-8E70-D2DC8B89B24C}">
      <dgm:prSet/>
      <dgm:spPr/>
      <dgm:t>
        <a:bodyPr/>
        <a:lstStyle/>
        <a:p>
          <a:endParaRPr lang="en-US"/>
        </a:p>
      </dgm:t>
    </dgm:pt>
    <dgm:pt modelId="{2C7807BE-349D-4698-8765-75D319211453}" type="pres">
      <dgm:prSet presAssocID="{2D131907-D617-41AD-8F9D-F1ABD119EDFC}" presName="root" presStyleCnt="0">
        <dgm:presLayoutVars>
          <dgm:dir/>
          <dgm:resizeHandles val="exact"/>
        </dgm:presLayoutVars>
      </dgm:prSet>
      <dgm:spPr/>
    </dgm:pt>
    <dgm:pt modelId="{1E4FD5F3-C1B7-4312-A0A9-1F24A9F06741}" type="pres">
      <dgm:prSet presAssocID="{73B01971-48FF-4466-96BC-81D8EC83F942}" presName="compNode" presStyleCnt="0"/>
      <dgm:spPr/>
    </dgm:pt>
    <dgm:pt modelId="{029B8C18-D56B-4AB3-8AB5-002F31FB8C19}" type="pres">
      <dgm:prSet presAssocID="{73B01971-48FF-4466-96BC-81D8EC83F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BB02AB01-72CE-4207-BD9F-41EDBBFC6969}" type="pres">
      <dgm:prSet presAssocID="{73B01971-48FF-4466-96BC-81D8EC83F942}" presName="iconSpace" presStyleCnt="0"/>
      <dgm:spPr/>
    </dgm:pt>
    <dgm:pt modelId="{1A04A0E5-DE6A-4C32-9477-56AC5D4FC42D}" type="pres">
      <dgm:prSet presAssocID="{73B01971-48FF-4466-96BC-81D8EC83F942}" presName="parTx" presStyleLbl="revTx" presStyleIdx="0" presStyleCnt="6">
        <dgm:presLayoutVars>
          <dgm:chMax val="0"/>
          <dgm:chPref val="0"/>
        </dgm:presLayoutVars>
      </dgm:prSet>
      <dgm:spPr/>
    </dgm:pt>
    <dgm:pt modelId="{91FE8B38-929F-423C-A874-67ABF9C74ECE}" type="pres">
      <dgm:prSet presAssocID="{73B01971-48FF-4466-96BC-81D8EC83F942}" presName="txSpace" presStyleCnt="0"/>
      <dgm:spPr/>
    </dgm:pt>
    <dgm:pt modelId="{4E542EE1-2F1F-4F7A-91FD-A1E4B0791EC3}" type="pres">
      <dgm:prSet presAssocID="{73B01971-48FF-4466-96BC-81D8EC83F942}" presName="desTx" presStyleLbl="revTx" presStyleIdx="1" presStyleCnt="6">
        <dgm:presLayoutVars/>
      </dgm:prSet>
      <dgm:spPr/>
    </dgm:pt>
    <dgm:pt modelId="{FCDC3758-5D44-4C0B-AC19-07BB1B4EDF08}" type="pres">
      <dgm:prSet presAssocID="{57DFBA1F-53A8-4084-A3A7-50C846130DF0}" presName="sibTrans" presStyleCnt="0"/>
      <dgm:spPr/>
    </dgm:pt>
    <dgm:pt modelId="{2EACB597-58B5-49E0-936F-E77905A452E9}" type="pres">
      <dgm:prSet presAssocID="{77169597-610B-4D05-8D4E-37F8EBA536F3}" presName="compNode" presStyleCnt="0"/>
      <dgm:spPr/>
    </dgm:pt>
    <dgm:pt modelId="{359881A3-075F-4A74-90A4-E6BA08192B38}" type="pres">
      <dgm:prSet presAssocID="{77169597-610B-4D05-8D4E-37F8EBA536F3}" presName="iconRect" presStyleLbl="node1" presStyleIdx="1" presStyleCnt="3"/>
      <dgm:spPr>
        <a:solidFill>
          <a:schemeClr val="bg1"/>
        </a:solidFill>
        <a:ln>
          <a:noFill/>
        </a:ln>
      </dgm:spPr>
    </dgm:pt>
    <dgm:pt modelId="{D5B34D45-2AF3-4052-A5E2-3F5D314EFF3C}" type="pres">
      <dgm:prSet presAssocID="{77169597-610B-4D05-8D4E-37F8EBA536F3}" presName="iconSpace" presStyleCnt="0"/>
      <dgm:spPr/>
    </dgm:pt>
    <dgm:pt modelId="{AFADB419-29A5-4614-8AAE-32A323D5D462}" type="pres">
      <dgm:prSet presAssocID="{77169597-610B-4D05-8D4E-37F8EBA536F3}" presName="parTx" presStyleLbl="revTx" presStyleIdx="2" presStyleCnt="6">
        <dgm:presLayoutVars>
          <dgm:chMax val="0"/>
          <dgm:chPref val="0"/>
        </dgm:presLayoutVars>
      </dgm:prSet>
      <dgm:spPr/>
    </dgm:pt>
    <dgm:pt modelId="{6949F0F9-7B8E-42F7-9E69-EFD0C0E01799}" type="pres">
      <dgm:prSet presAssocID="{77169597-610B-4D05-8D4E-37F8EBA536F3}" presName="txSpace" presStyleCnt="0"/>
      <dgm:spPr/>
    </dgm:pt>
    <dgm:pt modelId="{AED8E70A-53AE-42D0-AD6C-657E75823F21}" type="pres">
      <dgm:prSet presAssocID="{77169597-610B-4D05-8D4E-37F8EBA536F3}" presName="desTx" presStyleLbl="revTx" presStyleIdx="3" presStyleCnt="6">
        <dgm:presLayoutVars/>
      </dgm:prSet>
      <dgm:spPr/>
    </dgm:pt>
    <dgm:pt modelId="{A2B07842-16C6-4894-A04E-3E7E8B77B681}" type="pres">
      <dgm:prSet presAssocID="{EDEDC2FA-034A-4FDA-AAF7-BEBB63353428}" presName="sibTrans" presStyleCnt="0"/>
      <dgm:spPr/>
    </dgm:pt>
    <dgm:pt modelId="{263AC112-E100-4E36-98DF-2D820A20BA43}" type="pres">
      <dgm:prSet presAssocID="{D41AC6F5-2367-4823-9043-3E89F13A65B9}" presName="compNode" presStyleCnt="0"/>
      <dgm:spPr/>
    </dgm:pt>
    <dgm:pt modelId="{29F63F93-5AFF-496D-B80B-41C32888BBA6}" type="pres">
      <dgm:prSet presAssocID="{D41AC6F5-2367-4823-9043-3E89F13A65B9}" presName="iconRect" presStyleLbl="node1" presStyleIdx="2" presStyleCnt="3"/>
      <dgm:spPr>
        <a:solidFill>
          <a:schemeClr val="bg1"/>
        </a:solidFill>
        <a:ln>
          <a:noFill/>
        </a:ln>
      </dgm:spPr>
    </dgm:pt>
    <dgm:pt modelId="{DE149CC4-6DD8-47C9-B9F5-1B77D106E3B0}" type="pres">
      <dgm:prSet presAssocID="{D41AC6F5-2367-4823-9043-3E89F13A65B9}" presName="iconSpace" presStyleCnt="0"/>
      <dgm:spPr/>
    </dgm:pt>
    <dgm:pt modelId="{53C0E0D3-9A11-4FBB-9DF0-3375E7868DA6}" type="pres">
      <dgm:prSet presAssocID="{D41AC6F5-2367-4823-9043-3E89F13A65B9}" presName="parTx" presStyleLbl="revTx" presStyleIdx="4" presStyleCnt="6">
        <dgm:presLayoutVars>
          <dgm:chMax val="0"/>
          <dgm:chPref val="0"/>
        </dgm:presLayoutVars>
      </dgm:prSet>
      <dgm:spPr/>
    </dgm:pt>
    <dgm:pt modelId="{713FD488-08D5-41EA-B450-FDF12E0909D2}" type="pres">
      <dgm:prSet presAssocID="{D41AC6F5-2367-4823-9043-3E89F13A65B9}" presName="txSpace" presStyleCnt="0"/>
      <dgm:spPr/>
    </dgm:pt>
    <dgm:pt modelId="{CE6EE01B-0D78-4706-85D3-ADB5401D8503}" type="pres">
      <dgm:prSet presAssocID="{D41AC6F5-2367-4823-9043-3E89F13A65B9}" presName="desTx" presStyleLbl="revTx" presStyleIdx="5" presStyleCnt="6">
        <dgm:presLayoutVars/>
      </dgm:prSet>
      <dgm:spPr/>
    </dgm:pt>
  </dgm:ptLst>
  <dgm:cxnLst>
    <dgm:cxn modelId="{A66FA417-38F3-46B8-9517-C48554E5DA8D}" srcId="{77169597-610B-4D05-8D4E-37F8EBA536F3}" destId="{0E48CF9D-CD81-46D3-8320-B98BF90B6E82}" srcOrd="0" destOrd="0" parTransId="{A41C8203-5C3F-4907-9A24-3643E05E312F}" sibTransId="{00C778AA-C461-4902-AA1A-A3B9694E7F4B}"/>
    <dgm:cxn modelId="{F8D9D418-EEB2-4EDC-A1A6-112207A62A3F}" type="presOf" srcId="{44C99593-4E50-4497-AACB-DBFE5B9F5EC6}" destId="{CE6EE01B-0D78-4706-85D3-ADB5401D8503}" srcOrd="0" destOrd="1" presId="urn:microsoft.com/office/officeart/2018/5/layout/CenteredIconLabelDescriptionList"/>
    <dgm:cxn modelId="{BEF86025-D2B6-4E23-9C6C-7AF0E1F81E1A}" srcId="{D41AC6F5-2367-4823-9043-3E89F13A65B9}" destId="{781AF841-EF1B-44AA-9F1B-D6812FF1429E}" srcOrd="0" destOrd="0" parTransId="{CC119612-2B45-4D06-9CC2-F851DF25DA46}" sibTransId="{E3817349-2A38-4905-A893-64DEC6B59F1E}"/>
    <dgm:cxn modelId="{00D1A54D-EDE3-4FCA-BE90-510B1840A6EA}" type="presOf" srcId="{2D131907-D617-41AD-8F9D-F1ABD119EDFC}" destId="{2C7807BE-349D-4698-8765-75D319211453}" srcOrd="0" destOrd="0" presId="urn:microsoft.com/office/officeart/2018/5/layout/CenteredIconLabelDescriptionList"/>
    <dgm:cxn modelId="{BEE19E4F-8B25-44E1-8E70-D2DC8B89B24C}" srcId="{D41AC6F5-2367-4823-9043-3E89F13A65B9}" destId="{44C99593-4E50-4497-AACB-DBFE5B9F5EC6}" srcOrd="1" destOrd="0" parTransId="{1ED611F5-37D7-427B-A025-7BE3568D7851}" sibTransId="{159031E1-F499-4279-9952-D53EDC2BA184}"/>
    <dgm:cxn modelId="{36CA8E74-1E78-4A7C-A3B7-8DFF123C02CB}" srcId="{2D131907-D617-41AD-8F9D-F1ABD119EDFC}" destId="{D41AC6F5-2367-4823-9043-3E89F13A65B9}" srcOrd="2" destOrd="0" parTransId="{0F688C66-536E-4E56-9792-956D5ADD9957}" sibTransId="{ED2281AE-2F49-463B-9676-753442CE606A}"/>
    <dgm:cxn modelId="{CF513B88-E172-4805-BA18-9FEC47F191BD}" srcId="{2D131907-D617-41AD-8F9D-F1ABD119EDFC}" destId="{73B01971-48FF-4466-96BC-81D8EC83F942}" srcOrd="0" destOrd="0" parTransId="{DA1420A8-DF83-4A1F-8637-8F698FD78377}" sibTransId="{57DFBA1F-53A8-4084-A3A7-50C846130DF0}"/>
    <dgm:cxn modelId="{F7E4D58A-95FA-49A8-AFEC-3901DF82FEEB}" type="presOf" srcId="{781AF841-EF1B-44AA-9F1B-D6812FF1429E}" destId="{CE6EE01B-0D78-4706-85D3-ADB5401D8503}" srcOrd="0" destOrd="0" presId="urn:microsoft.com/office/officeart/2018/5/layout/CenteredIconLabelDescriptionList"/>
    <dgm:cxn modelId="{305630A3-6D11-4478-A2CC-BFB335FB407D}" type="presOf" srcId="{77169597-610B-4D05-8D4E-37F8EBA536F3}" destId="{AFADB419-29A5-4614-8AAE-32A323D5D462}" srcOrd="0" destOrd="0" presId="urn:microsoft.com/office/officeart/2018/5/layout/CenteredIconLabelDescriptionList"/>
    <dgm:cxn modelId="{798DD9B4-C11A-4AEB-B9C0-34E17487212C}" type="presOf" srcId="{0E48CF9D-CD81-46D3-8320-B98BF90B6E82}" destId="{AED8E70A-53AE-42D0-AD6C-657E75823F21}" srcOrd="0" destOrd="0" presId="urn:microsoft.com/office/officeart/2018/5/layout/CenteredIconLabelDescriptionList"/>
    <dgm:cxn modelId="{8C9DE3C1-6E31-44BA-9716-39EEA0DA15E4}" srcId="{2D131907-D617-41AD-8F9D-F1ABD119EDFC}" destId="{77169597-610B-4D05-8D4E-37F8EBA536F3}" srcOrd="1" destOrd="0" parTransId="{69233848-75C7-4F1F-92A8-7F7DFC4E25A4}" sibTransId="{EDEDC2FA-034A-4FDA-AAF7-BEBB63353428}"/>
    <dgm:cxn modelId="{4858F2E4-72FF-48B7-916B-C636F9F3E058}" type="presOf" srcId="{73B01971-48FF-4466-96BC-81D8EC83F942}" destId="{1A04A0E5-DE6A-4C32-9477-56AC5D4FC42D}" srcOrd="0" destOrd="0" presId="urn:microsoft.com/office/officeart/2018/5/layout/CenteredIconLabelDescriptionList"/>
    <dgm:cxn modelId="{E972E5E5-1D97-4F42-952D-2DE6670A6118}" srcId="{73B01971-48FF-4466-96BC-81D8EC83F942}" destId="{DE60ED9A-85A9-48BE-93AE-6F769CB3993B}" srcOrd="0" destOrd="0" parTransId="{048D2E4B-A615-42A2-96E8-75D17303EB63}" sibTransId="{3C4741C3-E092-4EE5-A4D1-100A3CFE4704}"/>
    <dgm:cxn modelId="{943D8FE9-60CB-4780-9BB3-D20D0CF1C616}" type="presOf" srcId="{DE60ED9A-85A9-48BE-93AE-6F769CB3993B}" destId="{4E542EE1-2F1F-4F7A-91FD-A1E4B0791EC3}" srcOrd="0" destOrd="0" presId="urn:microsoft.com/office/officeart/2018/5/layout/CenteredIconLabelDescriptionList"/>
    <dgm:cxn modelId="{F0F8C6FE-9771-43CB-A102-7CF91645FE6C}" type="presOf" srcId="{D41AC6F5-2367-4823-9043-3E89F13A65B9}" destId="{53C0E0D3-9A11-4FBB-9DF0-3375E7868DA6}" srcOrd="0" destOrd="0" presId="urn:microsoft.com/office/officeart/2018/5/layout/CenteredIconLabelDescriptionList"/>
    <dgm:cxn modelId="{CCC45FCA-3D6F-4827-9665-CAA6A815FC46}" type="presParOf" srcId="{2C7807BE-349D-4698-8765-75D319211453}" destId="{1E4FD5F3-C1B7-4312-A0A9-1F24A9F06741}" srcOrd="0" destOrd="0" presId="urn:microsoft.com/office/officeart/2018/5/layout/CenteredIconLabelDescriptionList"/>
    <dgm:cxn modelId="{E57E5944-4AFD-49BE-8E82-101F44D2AFF4}" type="presParOf" srcId="{1E4FD5F3-C1B7-4312-A0A9-1F24A9F06741}" destId="{029B8C18-D56B-4AB3-8AB5-002F31FB8C19}" srcOrd="0" destOrd="0" presId="urn:microsoft.com/office/officeart/2018/5/layout/CenteredIconLabelDescriptionList"/>
    <dgm:cxn modelId="{78AC0605-EACE-4462-9D12-1BDAB2E7D157}" type="presParOf" srcId="{1E4FD5F3-C1B7-4312-A0A9-1F24A9F06741}" destId="{BB02AB01-72CE-4207-BD9F-41EDBBFC6969}" srcOrd="1" destOrd="0" presId="urn:microsoft.com/office/officeart/2018/5/layout/CenteredIconLabelDescriptionList"/>
    <dgm:cxn modelId="{0150CCE0-A2AD-4C9C-9387-57FB97BC2FB3}" type="presParOf" srcId="{1E4FD5F3-C1B7-4312-A0A9-1F24A9F06741}" destId="{1A04A0E5-DE6A-4C32-9477-56AC5D4FC42D}" srcOrd="2" destOrd="0" presId="urn:microsoft.com/office/officeart/2018/5/layout/CenteredIconLabelDescriptionList"/>
    <dgm:cxn modelId="{31887563-2870-4153-BE24-62965438BAB3}" type="presParOf" srcId="{1E4FD5F3-C1B7-4312-A0A9-1F24A9F06741}" destId="{91FE8B38-929F-423C-A874-67ABF9C74ECE}" srcOrd="3" destOrd="0" presId="urn:microsoft.com/office/officeart/2018/5/layout/CenteredIconLabelDescriptionList"/>
    <dgm:cxn modelId="{A7B495BB-943A-48CE-94B7-AFE06DFA4D71}" type="presParOf" srcId="{1E4FD5F3-C1B7-4312-A0A9-1F24A9F06741}" destId="{4E542EE1-2F1F-4F7A-91FD-A1E4B0791EC3}" srcOrd="4" destOrd="0" presId="urn:microsoft.com/office/officeart/2018/5/layout/CenteredIconLabelDescriptionList"/>
    <dgm:cxn modelId="{F8645D30-881C-4A84-8B10-3DEEFEE28FDD}" type="presParOf" srcId="{2C7807BE-349D-4698-8765-75D319211453}" destId="{FCDC3758-5D44-4C0B-AC19-07BB1B4EDF08}" srcOrd="1" destOrd="0" presId="urn:microsoft.com/office/officeart/2018/5/layout/CenteredIconLabelDescriptionList"/>
    <dgm:cxn modelId="{95FADAE7-8DB0-4846-8CA7-F51D9F34A939}" type="presParOf" srcId="{2C7807BE-349D-4698-8765-75D319211453}" destId="{2EACB597-58B5-49E0-936F-E77905A452E9}" srcOrd="2" destOrd="0" presId="urn:microsoft.com/office/officeart/2018/5/layout/CenteredIconLabelDescriptionList"/>
    <dgm:cxn modelId="{3DD834F8-4ADE-4C10-9762-3DCDD445F666}" type="presParOf" srcId="{2EACB597-58B5-49E0-936F-E77905A452E9}" destId="{359881A3-075F-4A74-90A4-E6BA08192B38}" srcOrd="0" destOrd="0" presId="urn:microsoft.com/office/officeart/2018/5/layout/CenteredIconLabelDescriptionList"/>
    <dgm:cxn modelId="{6115F34E-3786-4AD2-9CF7-951BAA898671}" type="presParOf" srcId="{2EACB597-58B5-49E0-936F-E77905A452E9}" destId="{D5B34D45-2AF3-4052-A5E2-3F5D314EFF3C}" srcOrd="1" destOrd="0" presId="urn:microsoft.com/office/officeart/2018/5/layout/CenteredIconLabelDescriptionList"/>
    <dgm:cxn modelId="{8FAF42A3-D0DE-4C77-A541-F96B8E7DB66F}" type="presParOf" srcId="{2EACB597-58B5-49E0-936F-E77905A452E9}" destId="{AFADB419-29A5-4614-8AAE-32A323D5D462}" srcOrd="2" destOrd="0" presId="urn:microsoft.com/office/officeart/2018/5/layout/CenteredIconLabelDescriptionList"/>
    <dgm:cxn modelId="{737CF4C9-F1C0-4F89-AC08-19D97BEC39B1}" type="presParOf" srcId="{2EACB597-58B5-49E0-936F-E77905A452E9}" destId="{6949F0F9-7B8E-42F7-9E69-EFD0C0E01799}" srcOrd="3" destOrd="0" presId="urn:microsoft.com/office/officeart/2018/5/layout/CenteredIconLabelDescriptionList"/>
    <dgm:cxn modelId="{49E3B24F-32F8-44FF-B974-55BC490A6933}" type="presParOf" srcId="{2EACB597-58B5-49E0-936F-E77905A452E9}" destId="{AED8E70A-53AE-42D0-AD6C-657E75823F21}" srcOrd="4" destOrd="0" presId="urn:microsoft.com/office/officeart/2018/5/layout/CenteredIconLabelDescriptionList"/>
    <dgm:cxn modelId="{F4591D87-8025-4069-8477-42DA3A1109B7}" type="presParOf" srcId="{2C7807BE-349D-4698-8765-75D319211453}" destId="{A2B07842-16C6-4894-A04E-3E7E8B77B681}" srcOrd="3" destOrd="0" presId="urn:microsoft.com/office/officeart/2018/5/layout/CenteredIconLabelDescriptionList"/>
    <dgm:cxn modelId="{52110881-14A5-4348-9356-9A0EAED5B123}" type="presParOf" srcId="{2C7807BE-349D-4698-8765-75D319211453}" destId="{263AC112-E100-4E36-98DF-2D820A20BA43}" srcOrd="4" destOrd="0" presId="urn:microsoft.com/office/officeart/2018/5/layout/CenteredIconLabelDescriptionList"/>
    <dgm:cxn modelId="{C744C5E3-BCB9-402E-B9B5-6E2DA0AA35A9}" type="presParOf" srcId="{263AC112-E100-4E36-98DF-2D820A20BA43}" destId="{29F63F93-5AFF-496D-B80B-41C32888BBA6}" srcOrd="0" destOrd="0" presId="urn:microsoft.com/office/officeart/2018/5/layout/CenteredIconLabelDescriptionList"/>
    <dgm:cxn modelId="{E00F25DD-EF0C-47BA-8F3B-87CBD3BE187D}" type="presParOf" srcId="{263AC112-E100-4E36-98DF-2D820A20BA43}" destId="{DE149CC4-6DD8-47C9-B9F5-1B77D106E3B0}" srcOrd="1" destOrd="0" presId="urn:microsoft.com/office/officeart/2018/5/layout/CenteredIconLabelDescriptionList"/>
    <dgm:cxn modelId="{3B188D65-7906-4EC6-9596-0F2303B6E6D0}" type="presParOf" srcId="{263AC112-E100-4E36-98DF-2D820A20BA43}" destId="{53C0E0D3-9A11-4FBB-9DF0-3375E7868DA6}" srcOrd="2" destOrd="0" presId="urn:microsoft.com/office/officeart/2018/5/layout/CenteredIconLabelDescriptionList"/>
    <dgm:cxn modelId="{7C118D01-C964-4343-AC1A-098400C56BED}" type="presParOf" srcId="{263AC112-E100-4E36-98DF-2D820A20BA43}" destId="{713FD488-08D5-41EA-B450-FDF12E0909D2}" srcOrd="3" destOrd="0" presId="urn:microsoft.com/office/officeart/2018/5/layout/CenteredIconLabelDescriptionList"/>
    <dgm:cxn modelId="{C9164057-A2A6-489E-985E-605526CAD354}" type="presParOf" srcId="{263AC112-E100-4E36-98DF-2D820A20BA43}" destId="{CE6EE01B-0D78-4706-85D3-ADB5401D85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131907-D617-41AD-8F9D-F1ABD119EDF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3B01971-48FF-4466-96BC-81D8EC83F94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What is it?</a:t>
          </a:r>
        </a:p>
      </dgm:t>
    </dgm:pt>
    <dgm:pt modelId="{DA1420A8-DF83-4A1F-8637-8F698FD78377}" type="parTrans" cxnId="{CF513B88-E172-4805-BA18-9FEC47F191BD}">
      <dgm:prSet/>
      <dgm:spPr/>
      <dgm:t>
        <a:bodyPr/>
        <a:lstStyle/>
        <a:p>
          <a:endParaRPr lang="en-US"/>
        </a:p>
      </dgm:t>
    </dgm:pt>
    <dgm:pt modelId="{57DFBA1F-53A8-4084-A3A7-50C846130DF0}" type="sibTrans" cxnId="{CF513B88-E172-4805-BA18-9FEC47F191BD}">
      <dgm:prSet/>
      <dgm:spPr/>
      <dgm:t>
        <a:bodyPr/>
        <a:lstStyle/>
        <a:p>
          <a:endParaRPr lang="en-US"/>
        </a:p>
      </dgm:t>
    </dgm:pt>
    <dgm:pt modelId="{DE60ED9A-85A9-48BE-93AE-6F769CB399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two-to-five-minute monologue that precedes questions and positions the salesperson as an authority, inspiring the audience to engage fully.</a:t>
          </a:r>
        </a:p>
      </dgm:t>
    </dgm:pt>
    <dgm:pt modelId="{048D2E4B-A615-42A2-96E8-75D17303EB63}" type="parTrans" cxnId="{E972E5E5-1D97-4F42-952D-2DE6670A6118}">
      <dgm:prSet/>
      <dgm:spPr/>
      <dgm:t>
        <a:bodyPr/>
        <a:lstStyle/>
        <a:p>
          <a:endParaRPr lang="en-US"/>
        </a:p>
      </dgm:t>
    </dgm:pt>
    <dgm:pt modelId="{3C4741C3-E092-4EE5-A4D1-100A3CFE4704}" type="sibTrans" cxnId="{E972E5E5-1D97-4F42-952D-2DE6670A6118}">
      <dgm:prSet/>
      <dgm:spPr/>
      <dgm:t>
        <a:bodyPr/>
        <a:lstStyle/>
        <a:p>
          <a:endParaRPr lang="en-US"/>
        </a:p>
      </dgm:t>
    </dgm:pt>
    <dgm:pt modelId="{77169597-610B-4D05-8D4E-37F8EBA536F3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What’s the purpose?</a:t>
          </a:r>
        </a:p>
      </dgm:t>
    </dgm:pt>
    <dgm:pt modelId="{69233848-75C7-4F1F-92A8-7F7DFC4E25A4}" type="parTrans" cxnId="{8C9DE3C1-6E31-44BA-9716-39EEA0DA15E4}">
      <dgm:prSet/>
      <dgm:spPr/>
      <dgm:t>
        <a:bodyPr/>
        <a:lstStyle/>
        <a:p>
          <a:endParaRPr lang="en-US"/>
        </a:p>
      </dgm:t>
    </dgm:pt>
    <dgm:pt modelId="{EDEDC2FA-034A-4FDA-AAF7-BEBB63353428}" type="sibTrans" cxnId="{8C9DE3C1-6E31-44BA-9716-39EEA0DA15E4}">
      <dgm:prSet/>
      <dgm:spPr/>
      <dgm:t>
        <a:bodyPr/>
        <a:lstStyle/>
        <a:p>
          <a:endParaRPr lang="en-US"/>
        </a:p>
      </dgm:t>
    </dgm:pt>
    <dgm:pt modelId="{0E48CF9D-CD81-46D3-8320-B98BF90B6E82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A41C8203-5C3F-4907-9A24-3643E05E312F}" type="parTrans" cxnId="{A66FA417-38F3-46B8-9517-C48554E5DA8D}">
      <dgm:prSet/>
      <dgm:spPr/>
      <dgm:t>
        <a:bodyPr/>
        <a:lstStyle/>
        <a:p>
          <a:endParaRPr lang="en-US"/>
        </a:p>
      </dgm:t>
    </dgm:pt>
    <dgm:pt modelId="{00C778AA-C461-4902-AA1A-A3B9694E7F4B}" type="sibTrans" cxnId="{A66FA417-38F3-46B8-9517-C48554E5DA8D}">
      <dgm:prSet/>
      <dgm:spPr/>
      <dgm:t>
        <a:bodyPr/>
        <a:lstStyle/>
        <a:p>
          <a:endParaRPr lang="en-US"/>
        </a:p>
      </dgm:t>
    </dgm:pt>
    <dgm:pt modelId="{D41AC6F5-2367-4823-9043-3E89F13A65B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0F688C66-536E-4E56-9792-956D5ADD9957}" type="parTrans" cxnId="{36CA8E74-1E78-4A7C-A3B7-8DFF123C02CB}">
      <dgm:prSet/>
      <dgm:spPr/>
      <dgm:t>
        <a:bodyPr/>
        <a:lstStyle/>
        <a:p>
          <a:endParaRPr lang="en-US"/>
        </a:p>
      </dgm:t>
    </dgm:pt>
    <dgm:pt modelId="{ED2281AE-2F49-463B-9676-753442CE606A}" type="sibTrans" cxnId="{36CA8E74-1E78-4A7C-A3B7-8DFF123C02CB}">
      <dgm:prSet/>
      <dgm:spPr/>
      <dgm:t>
        <a:bodyPr/>
        <a:lstStyle/>
        <a:p>
          <a:endParaRPr lang="en-US"/>
        </a:p>
      </dgm:t>
    </dgm:pt>
    <dgm:pt modelId="{781AF841-EF1B-44AA-9F1B-D6812FF1429E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119612-2B45-4D06-9CC2-F851DF25DA46}" type="parTrans" cxnId="{BEF86025-D2B6-4E23-9C6C-7AF0E1F81E1A}">
      <dgm:prSet/>
      <dgm:spPr/>
      <dgm:t>
        <a:bodyPr/>
        <a:lstStyle/>
        <a:p>
          <a:endParaRPr lang="en-US"/>
        </a:p>
      </dgm:t>
    </dgm:pt>
    <dgm:pt modelId="{E3817349-2A38-4905-A893-64DEC6B59F1E}" type="sibTrans" cxnId="{BEF86025-D2B6-4E23-9C6C-7AF0E1F81E1A}">
      <dgm:prSet/>
      <dgm:spPr/>
      <dgm:t>
        <a:bodyPr/>
        <a:lstStyle/>
        <a:p>
          <a:endParaRPr lang="en-US"/>
        </a:p>
      </dgm:t>
    </dgm:pt>
    <dgm:pt modelId="{44C99593-4E50-4497-AACB-DBFE5B9F5EC6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D611F5-37D7-427B-A025-7BE3568D7851}" type="parTrans" cxnId="{BEE19E4F-8B25-44E1-8E70-D2DC8B89B24C}">
      <dgm:prSet/>
      <dgm:spPr/>
      <dgm:t>
        <a:bodyPr/>
        <a:lstStyle/>
        <a:p>
          <a:endParaRPr lang="en-US"/>
        </a:p>
      </dgm:t>
    </dgm:pt>
    <dgm:pt modelId="{159031E1-F499-4279-9952-D53EDC2BA184}" type="sibTrans" cxnId="{BEE19E4F-8B25-44E1-8E70-D2DC8B89B24C}">
      <dgm:prSet/>
      <dgm:spPr/>
      <dgm:t>
        <a:bodyPr/>
        <a:lstStyle/>
        <a:p>
          <a:endParaRPr lang="en-US"/>
        </a:p>
      </dgm:t>
    </dgm:pt>
    <dgm:pt modelId="{2C7807BE-349D-4698-8765-75D319211453}" type="pres">
      <dgm:prSet presAssocID="{2D131907-D617-41AD-8F9D-F1ABD119EDFC}" presName="root" presStyleCnt="0">
        <dgm:presLayoutVars>
          <dgm:dir/>
          <dgm:resizeHandles val="exact"/>
        </dgm:presLayoutVars>
      </dgm:prSet>
      <dgm:spPr/>
    </dgm:pt>
    <dgm:pt modelId="{1E4FD5F3-C1B7-4312-A0A9-1F24A9F06741}" type="pres">
      <dgm:prSet presAssocID="{73B01971-48FF-4466-96BC-81D8EC83F942}" presName="compNode" presStyleCnt="0"/>
      <dgm:spPr/>
    </dgm:pt>
    <dgm:pt modelId="{029B8C18-D56B-4AB3-8AB5-002F31FB8C19}" type="pres">
      <dgm:prSet presAssocID="{73B01971-48FF-4466-96BC-81D8EC83F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BB02AB01-72CE-4207-BD9F-41EDBBFC6969}" type="pres">
      <dgm:prSet presAssocID="{73B01971-48FF-4466-96BC-81D8EC83F942}" presName="iconSpace" presStyleCnt="0"/>
      <dgm:spPr/>
    </dgm:pt>
    <dgm:pt modelId="{1A04A0E5-DE6A-4C32-9477-56AC5D4FC42D}" type="pres">
      <dgm:prSet presAssocID="{73B01971-48FF-4466-96BC-81D8EC83F942}" presName="parTx" presStyleLbl="revTx" presStyleIdx="0" presStyleCnt="6">
        <dgm:presLayoutVars>
          <dgm:chMax val="0"/>
          <dgm:chPref val="0"/>
        </dgm:presLayoutVars>
      </dgm:prSet>
      <dgm:spPr/>
    </dgm:pt>
    <dgm:pt modelId="{91FE8B38-929F-423C-A874-67ABF9C74ECE}" type="pres">
      <dgm:prSet presAssocID="{73B01971-48FF-4466-96BC-81D8EC83F942}" presName="txSpace" presStyleCnt="0"/>
      <dgm:spPr/>
    </dgm:pt>
    <dgm:pt modelId="{4E542EE1-2F1F-4F7A-91FD-A1E4B0791EC3}" type="pres">
      <dgm:prSet presAssocID="{73B01971-48FF-4466-96BC-81D8EC83F942}" presName="desTx" presStyleLbl="revTx" presStyleIdx="1" presStyleCnt="6">
        <dgm:presLayoutVars/>
      </dgm:prSet>
      <dgm:spPr/>
    </dgm:pt>
    <dgm:pt modelId="{FCDC3758-5D44-4C0B-AC19-07BB1B4EDF08}" type="pres">
      <dgm:prSet presAssocID="{57DFBA1F-53A8-4084-A3A7-50C846130DF0}" presName="sibTrans" presStyleCnt="0"/>
      <dgm:spPr/>
    </dgm:pt>
    <dgm:pt modelId="{2EACB597-58B5-49E0-936F-E77905A452E9}" type="pres">
      <dgm:prSet presAssocID="{77169597-610B-4D05-8D4E-37F8EBA536F3}" presName="compNode" presStyleCnt="0"/>
      <dgm:spPr/>
    </dgm:pt>
    <dgm:pt modelId="{359881A3-075F-4A74-90A4-E6BA08192B38}" type="pres">
      <dgm:prSet presAssocID="{77169597-610B-4D05-8D4E-37F8EBA536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D5B34D45-2AF3-4052-A5E2-3F5D314EFF3C}" type="pres">
      <dgm:prSet presAssocID="{77169597-610B-4D05-8D4E-37F8EBA536F3}" presName="iconSpace" presStyleCnt="0"/>
      <dgm:spPr/>
    </dgm:pt>
    <dgm:pt modelId="{AFADB419-29A5-4614-8AAE-32A323D5D462}" type="pres">
      <dgm:prSet presAssocID="{77169597-610B-4D05-8D4E-37F8EBA536F3}" presName="parTx" presStyleLbl="revTx" presStyleIdx="2" presStyleCnt="6">
        <dgm:presLayoutVars>
          <dgm:chMax val="0"/>
          <dgm:chPref val="0"/>
        </dgm:presLayoutVars>
      </dgm:prSet>
      <dgm:spPr/>
    </dgm:pt>
    <dgm:pt modelId="{6949F0F9-7B8E-42F7-9E69-EFD0C0E01799}" type="pres">
      <dgm:prSet presAssocID="{77169597-610B-4D05-8D4E-37F8EBA536F3}" presName="txSpace" presStyleCnt="0"/>
      <dgm:spPr/>
    </dgm:pt>
    <dgm:pt modelId="{AED8E70A-53AE-42D0-AD6C-657E75823F21}" type="pres">
      <dgm:prSet presAssocID="{77169597-610B-4D05-8D4E-37F8EBA536F3}" presName="desTx" presStyleLbl="revTx" presStyleIdx="3" presStyleCnt="6">
        <dgm:presLayoutVars/>
      </dgm:prSet>
      <dgm:spPr/>
    </dgm:pt>
    <dgm:pt modelId="{A2B07842-16C6-4894-A04E-3E7E8B77B681}" type="pres">
      <dgm:prSet presAssocID="{EDEDC2FA-034A-4FDA-AAF7-BEBB63353428}" presName="sibTrans" presStyleCnt="0"/>
      <dgm:spPr/>
    </dgm:pt>
    <dgm:pt modelId="{263AC112-E100-4E36-98DF-2D820A20BA43}" type="pres">
      <dgm:prSet presAssocID="{D41AC6F5-2367-4823-9043-3E89F13A65B9}" presName="compNode" presStyleCnt="0"/>
      <dgm:spPr/>
    </dgm:pt>
    <dgm:pt modelId="{29F63F93-5AFF-496D-B80B-41C32888BBA6}" type="pres">
      <dgm:prSet presAssocID="{D41AC6F5-2367-4823-9043-3E89F13A65B9}" presName="iconRect" presStyleLbl="node1" presStyleIdx="2" presStyleCnt="3"/>
      <dgm:spPr>
        <a:solidFill>
          <a:schemeClr val="bg1"/>
        </a:solidFill>
        <a:ln>
          <a:noFill/>
        </a:ln>
      </dgm:spPr>
    </dgm:pt>
    <dgm:pt modelId="{DE149CC4-6DD8-47C9-B9F5-1B77D106E3B0}" type="pres">
      <dgm:prSet presAssocID="{D41AC6F5-2367-4823-9043-3E89F13A65B9}" presName="iconSpace" presStyleCnt="0"/>
      <dgm:spPr/>
    </dgm:pt>
    <dgm:pt modelId="{53C0E0D3-9A11-4FBB-9DF0-3375E7868DA6}" type="pres">
      <dgm:prSet presAssocID="{D41AC6F5-2367-4823-9043-3E89F13A65B9}" presName="parTx" presStyleLbl="revTx" presStyleIdx="4" presStyleCnt="6">
        <dgm:presLayoutVars>
          <dgm:chMax val="0"/>
          <dgm:chPref val="0"/>
        </dgm:presLayoutVars>
      </dgm:prSet>
      <dgm:spPr/>
    </dgm:pt>
    <dgm:pt modelId="{713FD488-08D5-41EA-B450-FDF12E0909D2}" type="pres">
      <dgm:prSet presAssocID="{D41AC6F5-2367-4823-9043-3E89F13A65B9}" presName="txSpace" presStyleCnt="0"/>
      <dgm:spPr/>
    </dgm:pt>
    <dgm:pt modelId="{CE6EE01B-0D78-4706-85D3-ADB5401D8503}" type="pres">
      <dgm:prSet presAssocID="{D41AC6F5-2367-4823-9043-3E89F13A65B9}" presName="desTx" presStyleLbl="revTx" presStyleIdx="5" presStyleCnt="6">
        <dgm:presLayoutVars/>
      </dgm:prSet>
      <dgm:spPr/>
    </dgm:pt>
  </dgm:ptLst>
  <dgm:cxnLst>
    <dgm:cxn modelId="{A66FA417-38F3-46B8-9517-C48554E5DA8D}" srcId="{77169597-610B-4D05-8D4E-37F8EBA536F3}" destId="{0E48CF9D-CD81-46D3-8320-B98BF90B6E82}" srcOrd="0" destOrd="0" parTransId="{A41C8203-5C3F-4907-9A24-3643E05E312F}" sibTransId="{00C778AA-C461-4902-AA1A-A3B9694E7F4B}"/>
    <dgm:cxn modelId="{F8D9D418-EEB2-4EDC-A1A6-112207A62A3F}" type="presOf" srcId="{44C99593-4E50-4497-AACB-DBFE5B9F5EC6}" destId="{CE6EE01B-0D78-4706-85D3-ADB5401D8503}" srcOrd="0" destOrd="1" presId="urn:microsoft.com/office/officeart/2018/5/layout/CenteredIconLabelDescriptionList"/>
    <dgm:cxn modelId="{BEF86025-D2B6-4E23-9C6C-7AF0E1F81E1A}" srcId="{D41AC6F5-2367-4823-9043-3E89F13A65B9}" destId="{781AF841-EF1B-44AA-9F1B-D6812FF1429E}" srcOrd="0" destOrd="0" parTransId="{CC119612-2B45-4D06-9CC2-F851DF25DA46}" sibTransId="{E3817349-2A38-4905-A893-64DEC6B59F1E}"/>
    <dgm:cxn modelId="{00D1A54D-EDE3-4FCA-BE90-510B1840A6EA}" type="presOf" srcId="{2D131907-D617-41AD-8F9D-F1ABD119EDFC}" destId="{2C7807BE-349D-4698-8765-75D319211453}" srcOrd="0" destOrd="0" presId="urn:microsoft.com/office/officeart/2018/5/layout/CenteredIconLabelDescriptionList"/>
    <dgm:cxn modelId="{BEE19E4F-8B25-44E1-8E70-D2DC8B89B24C}" srcId="{D41AC6F5-2367-4823-9043-3E89F13A65B9}" destId="{44C99593-4E50-4497-AACB-DBFE5B9F5EC6}" srcOrd="1" destOrd="0" parTransId="{1ED611F5-37D7-427B-A025-7BE3568D7851}" sibTransId="{159031E1-F499-4279-9952-D53EDC2BA184}"/>
    <dgm:cxn modelId="{36CA8E74-1E78-4A7C-A3B7-8DFF123C02CB}" srcId="{2D131907-D617-41AD-8F9D-F1ABD119EDFC}" destId="{D41AC6F5-2367-4823-9043-3E89F13A65B9}" srcOrd="2" destOrd="0" parTransId="{0F688C66-536E-4E56-9792-956D5ADD9957}" sibTransId="{ED2281AE-2F49-463B-9676-753442CE606A}"/>
    <dgm:cxn modelId="{CF513B88-E172-4805-BA18-9FEC47F191BD}" srcId="{2D131907-D617-41AD-8F9D-F1ABD119EDFC}" destId="{73B01971-48FF-4466-96BC-81D8EC83F942}" srcOrd="0" destOrd="0" parTransId="{DA1420A8-DF83-4A1F-8637-8F698FD78377}" sibTransId="{57DFBA1F-53A8-4084-A3A7-50C846130DF0}"/>
    <dgm:cxn modelId="{F7E4D58A-95FA-49A8-AFEC-3901DF82FEEB}" type="presOf" srcId="{781AF841-EF1B-44AA-9F1B-D6812FF1429E}" destId="{CE6EE01B-0D78-4706-85D3-ADB5401D8503}" srcOrd="0" destOrd="0" presId="urn:microsoft.com/office/officeart/2018/5/layout/CenteredIconLabelDescriptionList"/>
    <dgm:cxn modelId="{305630A3-6D11-4478-A2CC-BFB335FB407D}" type="presOf" srcId="{77169597-610B-4D05-8D4E-37F8EBA536F3}" destId="{AFADB419-29A5-4614-8AAE-32A323D5D462}" srcOrd="0" destOrd="0" presId="urn:microsoft.com/office/officeart/2018/5/layout/CenteredIconLabelDescriptionList"/>
    <dgm:cxn modelId="{798DD9B4-C11A-4AEB-B9C0-34E17487212C}" type="presOf" srcId="{0E48CF9D-CD81-46D3-8320-B98BF90B6E82}" destId="{AED8E70A-53AE-42D0-AD6C-657E75823F21}" srcOrd="0" destOrd="0" presId="urn:microsoft.com/office/officeart/2018/5/layout/CenteredIconLabelDescriptionList"/>
    <dgm:cxn modelId="{8C9DE3C1-6E31-44BA-9716-39EEA0DA15E4}" srcId="{2D131907-D617-41AD-8F9D-F1ABD119EDFC}" destId="{77169597-610B-4D05-8D4E-37F8EBA536F3}" srcOrd="1" destOrd="0" parTransId="{69233848-75C7-4F1F-92A8-7F7DFC4E25A4}" sibTransId="{EDEDC2FA-034A-4FDA-AAF7-BEBB63353428}"/>
    <dgm:cxn modelId="{4858F2E4-72FF-48B7-916B-C636F9F3E058}" type="presOf" srcId="{73B01971-48FF-4466-96BC-81D8EC83F942}" destId="{1A04A0E5-DE6A-4C32-9477-56AC5D4FC42D}" srcOrd="0" destOrd="0" presId="urn:microsoft.com/office/officeart/2018/5/layout/CenteredIconLabelDescriptionList"/>
    <dgm:cxn modelId="{E972E5E5-1D97-4F42-952D-2DE6670A6118}" srcId="{73B01971-48FF-4466-96BC-81D8EC83F942}" destId="{DE60ED9A-85A9-48BE-93AE-6F769CB3993B}" srcOrd="0" destOrd="0" parTransId="{048D2E4B-A615-42A2-96E8-75D17303EB63}" sibTransId="{3C4741C3-E092-4EE5-A4D1-100A3CFE4704}"/>
    <dgm:cxn modelId="{943D8FE9-60CB-4780-9BB3-D20D0CF1C616}" type="presOf" srcId="{DE60ED9A-85A9-48BE-93AE-6F769CB3993B}" destId="{4E542EE1-2F1F-4F7A-91FD-A1E4B0791EC3}" srcOrd="0" destOrd="0" presId="urn:microsoft.com/office/officeart/2018/5/layout/CenteredIconLabelDescriptionList"/>
    <dgm:cxn modelId="{F0F8C6FE-9771-43CB-A102-7CF91645FE6C}" type="presOf" srcId="{D41AC6F5-2367-4823-9043-3E89F13A65B9}" destId="{53C0E0D3-9A11-4FBB-9DF0-3375E7868DA6}" srcOrd="0" destOrd="0" presId="urn:microsoft.com/office/officeart/2018/5/layout/CenteredIconLabelDescriptionList"/>
    <dgm:cxn modelId="{CCC45FCA-3D6F-4827-9665-CAA6A815FC46}" type="presParOf" srcId="{2C7807BE-349D-4698-8765-75D319211453}" destId="{1E4FD5F3-C1B7-4312-A0A9-1F24A9F06741}" srcOrd="0" destOrd="0" presId="urn:microsoft.com/office/officeart/2018/5/layout/CenteredIconLabelDescriptionList"/>
    <dgm:cxn modelId="{E57E5944-4AFD-49BE-8E82-101F44D2AFF4}" type="presParOf" srcId="{1E4FD5F3-C1B7-4312-A0A9-1F24A9F06741}" destId="{029B8C18-D56B-4AB3-8AB5-002F31FB8C19}" srcOrd="0" destOrd="0" presId="urn:microsoft.com/office/officeart/2018/5/layout/CenteredIconLabelDescriptionList"/>
    <dgm:cxn modelId="{78AC0605-EACE-4462-9D12-1BDAB2E7D157}" type="presParOf" srcId="{1E4FD5F3-C1B7-4312-A0A9-1F24A9F06741}" destId="{BB02AB01-72CE-4207-BD9F-41EDBBFC6969}" srcOrd="1" destOrd="0" presId="urn:microsoft.com/office/officeart/2018/5/layout/CenteredIconLabelDescriptionList"/>
    <dgm:cxn modelId="{0150CCE0-A2AD-4C9C-9387-57FB97BC2FB3}" type="presParOf" srcId="{1E4FD5F3-C1B7-4312-A0A9-1F24A9F06741}" destId="{1A04A0E5-DE6A-4C32-9477-56AC5D4FC42D}" srcOrd="2" destOrd="0" presId="urn:microsoft.com/office/officeart/2018/5/layout/CenteredIconLabelDescriptionList"/>
    <dgm:cxn modelId="{31887563-2870-4153-BE24-62965438BAB3}" type="presParOf" srcId="{1E4FD5F3-C1B7-4312-A0A9-1F24A9F06741}" destId="{91FE8B38-929F-423C-A874-67ABF9C74ECE}" srcOrd="3" destOrd="0" presId="urn:microsoft.com/office/officeart/2018/5/layout/CenteredIconLabelDescriptionList"/>
    <dgm:cxn modelId="{A7B495BB-943A-48CE-94B7-AFE06DFA4D71}" type="presParOf" srcId="{1E4FD5F3-C1B7-4312-A0A9-1F24A9F06741}" destId="{4E542EE1-2F1F-4F7A-91FD-A1E4B0791EC3}" srcOrd="4" destOrd="0" presId="urn:microsoft.com/office/officeart/2018/5/layout/CenteredIconLabelDescriptionList"/>
    <dgm:cxn modelId="{F8645D30-881C-4A84-8B10-3DEEFEE28FDD}" type="presParOf" srcId="{2C7807BE-349D-4698-8765-75D319211453}" destId="{FCDC3758-5D44-4C0B-AC19-07BB1B4EDF08}" srcOrd="1" destOrd="0" presId="urn:microsoft.com/office/officeart/2018/5/layout/CenteredIconLabelDescriptionList"/>
    <dgm:cxn modelId="{95FADAE7-8DB0-4846-8CA7-F51D9F34A939}" type="presParOf" srcId="{2C7807BE-349D-4698-8765-75D319211453}" destId="{2EACB597-58B5-49E0-936F-E77905A452E9}" srcOrd="2" destOrd="0" presId="urn:microsoft.com/office/officeart/2018/5/layout/CenteredIconLabelDescriptionList"/>
    <dgm:cxn modelId="{3DD834F8-4ADE-4C10-9762-3DCDD445F666}" type="presParOf" srcId="{2EACB597-58B5-49E0-936F-E77905A452E9}" destId="{359881A3-075F-4A74-90A4-E6BA08192B38}" srcOrd="0" destOrd="0" presId="urn:microsoft.com/office/officeart/2018/5/layout/CenteredIconLabelDescriptionList"/>
    <dgm:cxn modelId="{6115F34E-3786-4AD2-9CF7-951BAA898671}" type="presParOf" srcId="{2EACB597-58B5-49E0-936F-E77905A452E9}" destId="{D5B34D45-2AF3-4052-A5E2-3F5D314EFF3C}" srcOrd="1" destOrd="0" presId="urn:microsoft.com/office/officeart/2018/5/layout/CenteredIconLabelDescriptionList"/>
    <dgm:cxn modelId="{8FAF42A3-D0DE-4C77-A541-F96B8E7DB66F}" type="presParOf" srcId="{2EACB597-58B5-49E0-936F-E77905A452E9}" destId="{AFADB419-29A5-4614-8AAE-32A323D5D462}" srcOrd="2" destOrd="0" presId="urn:microsoft.com/office/officeart/2018/5/layout/CenteredIconLabelDescriptionList"/>
    <dgm:cxn modelId="{737CF4C9-F1C0-4F89-AC08-19D97BEC39B1}" type="presParOf" srcId="{2EACB597-58B5-49E0-936F-E77905A452E9}" destId="{6949F0F9-7B8E-42F7-9E69-EFD0C0E01799}" srcOrd="3" destOrd="0" presId="urn:microsoft.com/office/officeart/2018/5/layout/CenteredIconLabelDescriptionList"/>
    <dgm:cxn modelId="{49E3B24F-32F8-44FF-B974-55BC490A6933}" type="presParOf" srcId="{2EACB597-58B5-49E0-936F-E77905A452E9}" destId="{AED8E70A-53AE-42D0-AD6C-657E75823F21}" srcOrd="4" destOrd="0" presId="urn:microsoft.com/office/officeart/2018/5/layout/CenteredIconLabelDescriptionList"/>
    <dgm:cxn modelId="{F4591D87-8025-4069-8477-42DA3A1109B7}" type="presParOf" srcId="{2C7807BE-349D-4698-8765-75D319211453}" destId="{A2B07842-16C6-4894-A04E-3E7E8B77B681}" srcOrd="3" destOrd="0" presId="urn:microsoft.com/office/officeart/2018/5/layout/CenteredIconLabelDescriptionList"/>
    <dgm:cxn modelId="{52110881-14A5-4348-9356-9A0EAED5B123}" type="presParOf" srcId="{2C7807BE-349D-4698-8765-75D319211453}" destId="{263AC112-E100-4E36-98DF-2D820A20BA43}" srcOrd="4" destOrd="0" presId="urn:microsoft.com/office/officeart/2018/5/layout/CenteredIconLabelDescriptionList"/>
    <dgm:cxn modelId="{C744C5E3-BCB9-402E-B9B5-6E2DA0AA35A9}" type="presParOf" srcId="{263AC112-E100-4E36-98DF-2D820A20BA43}" destId="{29F63F93-5AFF-496D-B80B-41C32888BBA6}" srcOrd="0" destOrd="0" presId="urn:microsoft.com/office/officeart/2018/5/layout/CenteredIconLabelDescriptionList"/>
    <dgm:cxn modelId="{E00F25DD-EF0C-47BA-8F3B-87CBD3BE187D}" type="presParOf" srcId="{263AC112-E100-4E36-98DF-2D820A20BA43}" destId="{DE149CC4-6DD8-47C9-B9F5-1B77D106E3B0}" srcOrd="1" destOrd="0" presId="urn:microsoft.com/office/officeart/2018/5/layout/CenteredIconLabelDescriptionList"/>
    <dgm:cxn modelId="{3B188D65-7906-4EC6-9596-0F2303B6E6D0}" type="presParOf" srcId="{263AC112-E100-4E36-98DF-2D820A20BA43}" destId="{53C0E0D3-9A11-4FBB-9DF0-3375E7868DA6}" srcOrd="2" destOrd="0" presId="urn:microsoft.com/office/officeart/2018/5/layout/CenteredIconLabelDescriptionList"/>
    <dgm:cxn modelId="{7C118D01-C964-4343-AC1A-098400C56BED}" type="presParOf" srcId="{263AC112-E100-4E36-98DF-2D820A20BA43}" destId="{713FD488-08D5-41EA-B450-FDF12E0909D2}" srcOrd="3" destOrd="0" presId="urn:microsoft.com/office/officeart/2018/5/layout/CenteredIconLabelDescriptionList"/>
    <dgm:cxn modelId="{C9164057-A2A6-489E-985E-605526CAD354}" type="presParOf" srcId="{263AC112-E100-4E36-98DF-2D820A20BA43}" destId="{CE6EE01B-0D78-4706-85D3-ADB5401D85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D131907-D617-41AD-8F9D-F1ABD119EDF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3B01971-48FF-4466-96BC-81D8EC83F94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What is it?</a:t>
          </a:r>
        </a:p>
      </dgm:t>
    </dgm:pt>
    <dgm:pt modelId="{DA1420A8-DF83-4A1F-8637-8F698FD78377}" type="parTrans" cxnId="{CF513B88-E172-4805-BA18-9FEC47F191BD}">
      <dgm:prSet/>
      <dgm:spPr/>
      <dgm:t>
        <a:bodyPr/>
        <a:lstStyle/>
        <a:p>
          <a:endParaRPr lang="en-US"/>
        </a:p>
      </dgm:t>
    </dgm:pt>
    <dgm:pt modelId="{57DFBA1F-53A8-4084-A3A7-50C846130DF0}" type="sibTrans" cxnId="{CF513B88-E172-4805-BA18-9FEC47F191BD}">
      <dgm:prSet/>
      <dgm:spPr/>
      <dgm:t>
        <a:bodyPr/>
        <a:lstStyle/>
        <a:p>
          <a:endParaRPr lang="en-US"/>
        </a:p>
      </dgm:t>
    </dgm:pt>
    <dgm:pt modelId="{DE60ED9A-85A9-48BE-93AE-6F769CB399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two-to-five-minute monologue that precedes questions and positions the salesperson as an authority, inspiring the audience to engage fully.</a:t>
          </a:r>
        </a:p>
      </dgm:t>
    </dgm:pt>
    <dgm:pt modelId="{048D2E4B-A615-42A2-96E8-75D17303EB63}" type="parTrans" cxnId="{E972E5E5-1D97-4F42-952D-2DE6670A6118}">
      <dgm:prSet/>
      <dgm:spPr/>
      <dgm:t>
        <a:bodyPr/>
        <a:lstStyle/>
        <a:p>
          <a:endParaRPr lang="en-US"/>
        </a:p>
      </dgm:t>
    </dgm:pt>
    <dgm:pt modelId="{3C4741C3-E092-4EE5-A4D1-100A3CFE4704}" type="sibTrans" cxnId="{E972E5E5-1D97-4F42-952D-2DE6670A6118}">
      <dgm:prSet/>
      <dgm:spPr/>
      <dgm:t>
        <a:bodyPr/>
        <a:lstStyle/>
        <a:p>
          <a:endParaRPr lang="en-US"/>
        </a:p>
      </dgm:t>
    </dgm:pt>
    <dgm:pt modelId="{77169597-610B-4D05-8D4E-37F8EBA536F3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What’s the purpose?</a:t>
          </a:r>
        </a:p>
      </dgm:t>
    </dgm:pt>
    <dgm:pt modelId="{69233848-75C7-4F1F-92A8-7F7DFC4E25A4}" type="parTrans" cxnId="{8C9DE3C1-6E31-44BA-9716-39EEA0DA15E4}">
      <dgm:prSet/>
      <dgm:spPr/>
      <dgm:t>
        <a:bodyPr/>
        <a:lstStyle/>
        <a:p>
          <a:endParaRPr lang="en-US"/>
        </a:p>
      </dgm:t>
    </dgm:pt>
    <dgm:pt modelId="{EDEDC2FA-034A-4FDA-AAF7-BEBB63353428}" type="sibTrans" cxnId="{8C9DE3C1-6E31-44BA-9716-39EEA0DA15E4}">
      <dgm:prSet/>
      <dgm:spPr/>
      <dgm:t>
        <a:bodyPr/>
        <a:lstStyle/>
        <a:p>
          <a:endParaRPr lang="en-US"/>
        </a:p>
      </dgm:t>
    </dgm:pt>
    <dgm:pt modelId="{0E48CF9D-CD81-46D3-8320-B98BF90B6E8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Spark a transparent dialogue between the prospect / client and the salesperson.</a:t>
          </a:r>
        </a:p>
      </dgm:t>
    </dgm:pt>
    <dgm:pt modelId="{A41C8203-5C3F-4907-9A24-3643E05E312F}" type="parTrans" cxnId="{A66FA417-38F3-46B8-9517-C48554E5DA8D}">
      <dgm:prSet/>
      <dgm:spPr/>
      <dgm:t>
        <a:bodyPr/>
        <a:lstStyle/>
        <a:p>
          <a:endParaRPr lang="en-US"/>
        </a:p>
      </dgm:t>
    </dgm:pt>
    <dgm:pt modelId="{00C778AA-C461-4902-AA1A-A3B9694E7F4B}" type="sibTrans" cxnId="{A66FA417-38F3-46B8-9517-C48554E5DA8D}">
      <dgm:prSet/>
      <dgm:spPr/>
      <dgm:t>
        <a:bodyPr/>
        <a:lstStyle/>
        <a:p>
          <a:endParaRPr lang="en-US"/>
        </a:p>
      </dgm:t>
    </dgm:pt>
    <dgm:pt modelId="{D41AC6F5-2367-4823-9043-3E89F13A65B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0F688C66-536E-4E56-9792-956D5ADD9957}" type="parTrans" cxnId="{36CA8E74-1E78-4A7C-A3B7-8DFF123C02CB}">
      <dgm:prSet/>
      <dgm:spPr/>
      <dgm:t>
        <a:bodyPr/>
        <a:lstStyle/>
        <a:p>
          <a:endParaRPr lang="en-US"/>
        </a:p>
      </dgm:t>
    </dgm:pt>
    <dgm:pt modelId="{ED2281AE-2F49-463B-9676-753442CE606A}" type="sibTrans" cxnId="{36CA8E74-1E78-4A7C-A3B7-8DFF123C02CB}">
      <dgm:prSet/>
      <dgm:spPr/>
      <dgm:t>
        <a:bodyPr/>
        <a:lstStyle/>
        <a:p>
          <a:endParaRPr lang="en-US"/>
        </a:p>
      </dgm:t>
    </dgm:pt>
    <dgm:pt modelId="{781AF841-EF1B-44AA-9F1B-D6812FF1429E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119612-2B45-4D06-9CC2-F851DF25DA46}" type="parTrans" cxnId="{BEF86025-D2B6-4E23-9C6C-7AF0E1F81E1A}">
      <dgm:prSet/>
      <dgm:spPr/>
      <dgm:t>
        <a:bodyPr/>
        <a:lstStyle/>
        <a:p>
          <a:endParaRPr lang="en-US"/>
        </a:p>
      </dgm:t>
    </dgm:pt>
    <dgm:pt modelId="{E3817349-2A38-4905-A893-64DEC6B59F1E}" type="sibTrans" cxnId="{BEF86025-D2B6-4E23-9C6C-7AF0E1F81E1A}">
      <dgm:prSet/>
      <dgm:spPr/>
      <dgm:t>
        <a:bodyPr/>
        <a:lstStyle/>
        <a:p>
          <a:endParaRPr lang="en-US"/>
        </a:p>
      </dgm:t>
    </dgm:pt>
    <dgm:pt modelId="{44C99593-4E50-4497-AACB-DBFE5B9F5EC6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D611F5-37D7-427B-A025-7BE3568D7851}" type="parTrans" cxnId="{BEE19E4F-8B25-44E1-8E70-D2DC8B89B24C}">
      <dgm:prSet/>
      <dgm:spPr/>
      <dgm:t>
        <a:bodyPr/>
        <a:lstStyle/>
        <a:p>
          <a:endParaRPr lang="en-US"/>
        </a:p>
      </dgm:t>
    </dgm:pt>
    <dgm:pt modelId="{159031E1-F499-4279-9952-D53EDC2BA184}" type="sibTrans" cxnId="{BEE19E4F-8B25-44E1-8E70-D2DC8B89B24C}">
      <dgm:prSet/>
      <dgm:spPr/>
      <dgm:t>
        <a:bodyPr/>
        <a:lstStyle/>
        <a:p>
          <a:endParaRPr lang="en-US"/>
        </a:p>
      </dgm:t>
    </dgm:pt>
    <dgm:pt modelId="{2C7807BE-349D-4698-8765-75D319211453}" type="pres">
      <dgm:prSet presAssocID="{2D131907-D617-41AD-8F9D-F1ABD119EDFC}" presName="root" presStyleCnt="0">
        <dgm:presLayoutVars>
          <dgm:dir/>
          <dgm:resizeHandles val="exact"/>
        </dgm:presLayoutVars>
      </dgm:prSet>
      <dgm:spPr/>
    </dgm:pt>
    <dgm:pt modelId="{1E4FD5F3-C1B7-4312-A0A9-1F24A9F06741}" type="pres">
      <dgm:prSet presAssocID="{73B01971-48FF-4466-96BC-81D8EC83F942}" presName="compNode" presStyleCnt="0"/>
      <dgm:spPr/>
    </dgm:pt>
    <dgm:pt modelId="{029B8C18-D56B-4AB3-8AB5-002F31FB8C19}" type="pres">
      <dgm:prSet presAssocID="{73B01971-48FF-4466-96BC-81D8EC83F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BB02AB01-72CE-4207-BD9F-41EDBBFC6969}" type="pres">
      <dgm:prSet presAssocID="{73B01971-48FF-4466-96BC-81D8EC83F942}" presName="iconSpace" presStyleCnt="0"/>
      <dgm:spPr/>
    </dgm:pt>
    <dgm:pt modelId="{1A04A0E5-DE6A-4C32-9477-56AC5D4FC42D}" type="pres">
      <dgm:prSet presAssocID="{73B01971-48FF-4466-96BC-81D8EC83F942}" presName="parTx" presStyleLbl="revTx" presStyleIdx="0" presStyleCnt="6">
        <dgm:presLayoutVars>
          <dgm:chMax val="0"/>
          <dgm:chPref val="0"/>
        </dgm:presLayoutVars>
      </dgm:prSet>
      <dgm:spPr/>
    </dgm:pt>
    <dgm:pt modelId="{91FE8B38-929F-423C-A874-67ABF9C74ECE}" type="pres">
      <dgm:prSet presAssocID="{73B01971-48FF-4466-96BC-81D8EC83F942}" presName="txSpace" presStyleCnt="0"/>
      <dgm:spPr/>
    </dgm:pt>
    <dgm:pt modelId="{4E542EE1-2F1F-4F7A-91FD-A1E4B0791EC3}" type="pres">
      <dgm:prSet presAssocID="{73B01971-48FF-4466-96BC-81D8EC83F942}" presName="desTx" presStyleLbl="revTx" presStyleIdx="1" presStyleCnt="6">
        <dgm:presLayoutVars/>
      </dgm:prSet>
      <dgm:spPr/>
    </dgm:pt>
    <dgm:pt modelId="{FCDC3758-5D44-4C0B-AC19-07BB1B4EDF08}" type="pres">
      <dgm:prSet presAssocID="{57DFBA1F-53A8-4084-A3A7-50C846130DF0}" presName="sibTrans" presStyleCnt="0"/>
      <dgm:spPr/>
    </dgm:pt>
    <dgm:pt modelId="{2EACB597-58B5-49E0-936F-E77905A452E9}" type="pres">
      <dgm:prSet presAssocID="{77169597-610B-4D05-8D4E-37F8EBA536F3}" presName="compNode" presStyleCnt="0"/>
      <dgm:spPr/>
    </dgm:pt>
    <dgm:pt modelId="{359881A3-075F-4A74-90A4-E6BA08192B38}" type="pres">
      <dgm:prSet presAssocID="{77169597-610B-4D05-8D4E-37F8EBA536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D5B34D45-2AF3-4052-A5E2-3F5D314EFF3C}" type="pres">
      <dgm:prSet presAssocID="{77169597-610B-4D05-8D4E-37F8EBA536F3}" presName="iconSpace" presStyleCnt="0"/>
      <dgm:spPr/>
    </dgm:pt>
    <dgm:pt modelId="{AFADB419-29A5-4614-8AAE-32A323D5D462}" type="pres">
      <dgm:prSet presAssocID="{77169597-610B-4D05-8D4E-37F8EBA536F3}" presName="parTx" presStyleLbl="revTx" presStyleIdx="2" presStyleCnt="6">
        <dgm:presLayoutVars>
          <dgm:chMax val="0"/>
          <dgm:chPref val="0"/>
        </dgm:presLayoutVars>
      </dgm:prSet>
      <dgm:spPr/>
    </dgm:pt>
    <dgm:pt modelId="{6949F0F9-7B8E-42F7-9E69-EFD0C0E01799}" type="pres">
      <dgm:prSet presAssocID="{77169597-610B-4D05-8D4E-37F8EBA536F3}" presName="txSpace" presStyleCnt="0"/>
      <dgm:spPr/>
    </dgm:pt>
    <dgm:pt modelId="{AED8E70A-53AE-42D0-AD6C-657E75823F21}" type="pres">
      <dgm:prSet presAssocID="{77169597-610B-4D05-8D4E-37F8EBA536F3}" presName="desTx" presStyleLbl="revTx" presStyleIdx="3" presStyleCnt="6">
        <dgm:presLayoutVars/>
      </dgm:prSet>
      <dgm:spPr/>
    </dgm:pt>
    <dgm:pt modelId="{A2B07842-16C6-4894-A04E-3E7E8B77B681}" type="pres">
      <dgm:prSet presAssocID="{EDEDC2FA-034A-4FDA-AAF7-BEBB63353428}" presName="sibTrans" presStyleCnt="0"/>
      <dgm:spPr/>
    </dgm:pt>
    <dgm:pt modelId="{263AC112-E100-4E36-98DF-2D820A20BA43}" type="pres">
      <dgm:prSet presAssocID="{D41AC6F5-2367-4823-9043-3E89F13A65B9}" presName="compNode" presStyleCnt="0"/>
      <dgm:spPr/>
    </dgm:pt>
    <dgm:pt modelId="{29F63F93-5AFF-496D-B80B-41C32888BBA6}" type="pres">
      <dgm:prSet presAssocID="{D41AC6F5-2367-4823-9043-3E89F13A65B9}" presName="iconRect" presStyleLbl="node1" presStyleIdx="2" presStyleCnt="3"/>
      <dgm:spPr>
        <a:solidFill>
          <a:schemeClr val="bg1"/>
        </a:solidFill>
        <a:ln>
          <a:noFill/>
        </a:ln>
      </dgm:spPr>
    </dgm:pt>
    <dgm:pt modelId="{DE149CC4-6DD8-47C9-B9F5-1B77D106E3B0}" type="pres">
      <dgm:prSet presAssocID="{D41AC6F5-2367-4823-9043-3E89F13A65B9}" presName="iconSpace" presStyleCnt="0"/>
      <dgm:spPr/>
    </dgm:pt>
    <dgm:pt modelId="{53C0E0D3-9A11-4FBB-9DF0-3375E7868DA6}" type="pres">
      <dgm:prSet presAssocID="{D41AC6F5-2367-4823-9043-3E89F13A65B9}" presName="parTx" presStyleLbl="revTx" presStyleIdx="4" presStyleCnt="6">
        <dgm:presLayoutVars>
          <dgm:chMax val="0"/>
          <dgm:chPref val="0"/>
        </dgm:presLayoutVars>
      </dgm:prSet>
      <dgm:spPr/>
    </dgm:pt>
    <dgm:pt modelId="{713FD488-08D5-41EA-B450-FDF12E0909D2}" type="pres">
      <dgm:prSet presAssocID="{D41AC6F5-2367-4823-9043-3E89F13A65B9}" presName="txSpace" presStyleCnt="0"/>
      <dgm:spPr/>
    </dgm:pt>
    <dgm:pt modelId="{CE6EE01B-0D78-4706-85D3-ADB5401D8503}" type="pres">
      <dgm:prSet presAssocID="{D41AC6F5-2367-4823-9043-3E89F13A65B9}" presName="desTx" presStyleLbl="revTx" presStyleIdx="5" presStyleCnt="6">
        <dgm:presLayoutVars/>
      </dgm:prSet>
      <dgm:spPr/>
    </dgm:pt>
  </dgm:ptLst>
  <dgm:cxnLst>
    <dgm:cxn modelId="{A66FA417-38F3-46B8-9517-C48554E5DA8D}" srcId="{77169597-610B-4D05-8D4E-37F8EBA536F3}" destId="{0E48CF9D-CD81-46D3-8320-B98BF90B6E82}" srcOrd="0" destOrd="0" parTransId="{A41C8203-5C3F-4907-9A24-3643E05E312F}" sibTransId="{00C778AA-C461-4902-AA1A-A3B9694E7F4B}"/>
    <dgm:cxn modelId="{F8D9D418-EEB2-4EDC-A1A6-112207A62A3F}" type="presOf" srcId="{44C99593-4E50-4497-AACB-DBFE5B9F5EC6}" destId="{CE6EE01B-0D78-4706-85D3-ADB5401D8503}" srcOrd="0" destOrd="1" presId="urn:microsoft.com/office/officeart/2018/5/layout/CenteredIconLabelDescriptionList"/>
    <dgm:cxn modelId="{BEF86025-D2B6-4E23-9C6C-7AF0E1F81E1A}" srcId="{D41AC6F5-2367-4823-9043-3E89F13A65B9}" destId="{781AF841-EF1B-44AA-9F1B-D6812FF1429E}" srcOrd="0" destOrd="0" parTransId="{CC119612-2B45-4D06-9CC2-F851DF25DA46}" sibTransId="{E3817349-2A38-4905-A893-64DEC6B59F1E}"/>
    <dgm:cxn modelId="{00D1A54D-EDE3-4FCA-BE90-510B1840A6EA}" type="presOf" srcId="{2D131907-D617-41AD-8F9D-F1ABD119EDFC}" destId="{2C7807BE-349D-4698-8765-75D319211453}" srcOrd="0" destOrd="0" presId="urn:microsoft.com/office/officeart/2018/5/layout/CenteredIconLabelDescriptionList"/>
    <dgm:cxn modelId="{BEE19E4F-8B25-44E1-8E70-D2DC8B89B24C}" srcId="{D41AC6F5-2367-4823-9043-3E89F13A65B9}" destId="{44C99593-4E50-4497-AACB-DBFE5B9F5EC6}" srcOrd="1" destOrd="0" parTransId="{1ED611F5-37D7-427B-A025-7BE3568D7851}" sibTransId="{159031E1-F499-4279-9952-D53EDC2BA184}"/>
    <dgm:cxn modelId="{36CA8E74-1E78-4A7C-A3B7-8DFF123C02CB}" srcId="{2D131907-D617-41AD-8F9D-F1ABD119EDFC}" destId="{D41AC6F5-2367-4823-9043-3E89F13A65B9}" srcOrd="2" destOrd="0" parTransId="{0F688C66-536E-4E56-9792-956D5ADD9957}" sibTransId="{ED2281AE-2F49-463B-9676-753442CE606A}"/>
    <dgm:cxn modelId="{CF513B88-E172-4805-BA18-9FEC47F191BD}" srcId="{2D131907-D617-41AD-8F9D-F1ABD119EDFC}" destId="{73B01971-48FF-4466-96BC-81D8EC83F942}" srcOrd="0" destOrd="0" parTransId="{DA1420A8-DF83-4A1F-8637-8F698FD78377}" sibTransId="{57DFBA1F-53A8-4084-A3A7-50C846130DF0}"/>
    <dgm:cxn modelId="{F7E4D58A-95FA-49A8-AFEC-3901DF82FEEB}" type="presOf" srcId="{781AF841-EF1B-44AA-9F1B-D6812FF1429E}" destId="{CE6EE01B-0D78-4706-85D3-ADB5401D8503}" srcOrd="0" destOrd="0" presId="urn:microsoft.com/office/officeart/2018/5/layout/CenteredIconLabelDescriptionList"/>
    <dgm:cxn modelId="{305630A3-6D11-4478-A2CC-BFB335FB407D}" type="presOf" srcId="{77169597-610B-4D05-8D4E-37F8EBA536F3}" destId="{AFADB419-29A5-4614-8AAE-32A323D5D462}" srcOrd="0" destOrd="0" presId="urn:microsoft.com/office/officeart/2018/5/layout/CenteredIconLabelDescriptionList"/>
    <dgm:cxn modelId="{798DD9B4-C11A-4AEB-B9C0-34E17487212C}" type="presOf" srcId="{0E48CF9D-CD81-46D3-8320-B98BF90B6E82}" destId="{AED8E70A-53AE-42D0-AD6C-657E75823F21}" srcOrd="0" destOrd="0" presId="urn:microsoft.com/office/officeart/2018/5/layout/CenteredIconLabelDescriptionList"/>
    <dgm:cxn modelId="{8C9DE3C1-6E31-44BA-9716-39EEA0DA15E4}" srcId="{2D131907-D617-41AD-8F9D-F1ABD119EDFC}" destId="{77169597-610B-4D05-8D4E-37F8EBA536F3}" srcOrd="1" destOrd="0" parTransId="{69233848-75C7-4F1F-92A8-7F7DFC4E25A4}" sibTransId="{EDEDC2FA-034A-4FDA-AAF7-BEBB63353428}"/>
    <dgm:cxn modelId="{4858F2E4-72FF-48B7-916B-C636F9F3E058}" type="presOf" srcId="{73B01971-48FF-4466-96BC-81D8EC83F942}" destId="{1A04A0E5-DE6A-4C32-9477-56AC5D4FC42D}" srcOrd="0" destOrd="0" presId="urn:microsoft.com/office/officeart/2018/5/layout/CenteredIconLabelDescriptionList"/>
    <dgm:cxn modelId="{E972E5E5-1D97-4F42-952D-2DE6670A6118}" srcId="{73B01971-48FF-4466-96BC-81D8EC83F942}" destId="{DE60ED9A-85A9-48BE-93AE-6F769CB3993B}" srcOrd="0" destOrd="0" parTransId="{048D2E4B-A615-42A2-96E8-75D17303EB63}" sibTransId="{3C4741C3-E092-4EE5-A4D1-100A3CFE4704}"/>
    <dgm:cxn modelId="{943D8FE9-60CB-4780-9BB3-D20D0CF1C616}" type="presOf" srcId="{DE60ED9A-85A9-48BE-93AE-6F769CB3993B}" destId="{4E542EE1-2F1F-4F7A-91FD-A1E4B0791EC3}" srcOrd="0" destOrd="0" presId="urn:microsoft.com/office/officeart/2018/5/layout/CenteredIconLabelDescriptionList"/>
    <dgm:cxn modelId="{F0F8C6FE-9771-43CB-A102-7CF91645FE6C}" type="presOf" srcId="{D41AC6F5-2367-4823-9043-3E89F13A65B9}" destId="{53C0E0D3-9A11-4FBB-9DF0-3375E7868DA6}" srcOrd="0" destOrd="0" presId="urn:microsoft.com/office/officeart/2018/5/layout/CenteredIconLabelDescriptionList"/>
    <dgm:cxn modelId="{CCC45FCA-3D6F-4827-9665-CAA6A815FC46}" type="presParOf" srcId="{2C7807BE-349D-4698-8765-75D319211453}" destId="{1E4FD5F3-C1B7-4312-A0A9-1F24A9F06741}" srcOrd="0" destOrd="0" presId="urn:microsoft.com/office/officeart/2018/5/layout/CenteredIconLabelDescriptionList"/>
    <dgm:cxn modelId="{E57E5944-4AFD-49BE-8E82-101F44D2AFF4}" type="presParOf" srcId="{1E4FD5F3-C1B7-4312-A0A9-1F24A9F06741}" destId="{029B8C18-D56B-4AB3-8AB5-002F31FB8C19}" srcOrd="0" destOrd="0" presId="urn:microsoft.com/office/officeart/2018/5/layout/CenteredIconLabelDescriptionList"/>
    <dgm:cxn modelId="{78AC0605-EACE-4462-9D12-1BDAB2E7D157}" type="presParOf" srcId="{1E4FD5F3-C1B7-4312-A0A9-1F24A9F06741}" destId="{BB02AB01-72CE-4207-BD9F-41EDBBFC6969}" srcOrd="1" destOrd="0" presId="urn:microsoft.com/office/officeart/2018/5/layout/CenteredIconLabelDescriptionList"/>
    <dgm:cxn modelId="{0150CCE0-A2AD-4C9C-9387-57FB97BC2FB3}" type="presParOf" srcId="{1E4FD5F3-C1B7-4312-A0A9-1F24A9F06741}" destId="{1A04A0E5-DE6A-4C32-9477-56AC5D4FC42D}" srcOrd="2" destOrd="0" presId="urn:microsoft.com/office/officeart/2018/5/layout/CenteredIconLabelDescriptionList"/>
    <dgm:cxn modelId="{31887563-2870-4153-BE24-62965438BAB3}" type="presParOf" srcId="{1E4FD5F3-C1B7-4312-A0A9-1F24A9F06741}" destId="{91FE8B38-929F-423C-A874-67ABF9C74ECE}" srcOrd="3" destOrd="0" presId="urn:microsoft.com/office/officeart/2018/5/layout/CenteredIconLabelDescriptionList"/>
    <dgm:cxn modelId="{A7B495BB-943A-48CE-94B7-AFE06DFA4D71}" type="presParOf" srcId="{1E4FD5F3-C1B7-4312-A0A9-1F24A9F06741}" destId="{4E542EE1-2F1F-4F7A-91FD-A1E4B0791EC3}" srcOrd="4" destOrd="0" presId="urn:microsoft.com/office/officeart/2018/5/layout/CenteredIconLabelDescriptionList"/>
    <dgm:cxn modelId="{F8645D30-881C-4A84-8B10-3DEEFEE28FDD}" type="presParOf" srcId="{2C7807BE-349D-4698-8765-75D319211453}" destId="{FCDC3758-5D44-4C0B-AC19-07BB1B4EDF08}" srcOrd="1" destOrd="0" presId="urn:microsoft.com/office/officeart/2018/5/layout/CenteredIconLabelDescriptionList"/>
    <dgm:cxn modelId="{95FADAE7-8DB0-4846-8CA7-F51D9F34A939}" type="presParOf" srcId="{2C7807BE-349D-4698-8765-75D319211453}" destId="{2EACB597-58B5-49E0-936F-E77905A452E9}" srcOrd="2" destOrd="0" presId="urn:microsoft.com/office/officeart/2018/5/layout/CenteredIconLabelDescriptionList"/>
    <dgm:cxn modelId="{3DD834F8-4ADE-4C10-9762-3DCDD445F666}" type="presParOf" srcId="{2EACB597-58B5-49E0-936F-E77905A452E9}" destId="{359881A3-075F-4A74-90A4-E6BA08192B38}" srcOrd="0" destOrd="0" presId="urn:microsoft.com/office/officeart/2018/5/layout/CenteredIconLabelDescriptionList"/>
    <dgm:cxn modelId="{6115F34E-3786-4AD2-9CF7-951BAA898671}" type="presParOf" srcId="{2EACB597-58B5-49E0-936F-E77905A452E9}" destId="{D5B34D45-2AF3-4052-A5E2-3F5D314EFF3C}" srcOrd="1" destOrd="0" presId="urn:microsoft.com/office/officeart/2018/5/layout/CenteredIconLabelDescriptionList"/>
    <dgm:cxn modelId="{8FAF42A3-D0DE-4C77-A541-F96B8E7DB66F}" type="presParOf" srcId="{2EACB597-58B5-49E0-936F-E77905A452E9}" destId="{AFADB419-29A5-4614-8AAE-32A323D5D462}" srcOrd="2" destOrd="0" presId="urn:microsoft.com/office/officeart/2018/5/layout/CenteredIconLabelDescriptionList"/>
    <dgm:cxn modelId="{737CF4C9-F1C0-4F89-AC08-19D97BEC39B1}" type="presParOf" srcId="{2EACB597-58B5-49E0-936F-E77905A452E9}" destId="{6949F0F9-7B8E-42F7-9E69-EFD0C0E01799}" srcOrd="3" destOrd="0" presId="urn:microsoft.com/office/officeart/2018/5/layout/CenteredIconLabelDescriptionList"/>
    <dgm:cxn modelId="{49E3B24F-32F8-44FF-B974-55BC490A6933}" type="presParOf" srcId="{2EACB597-58B5-49E0-936F-E77905A452E9}" destId="{AED8E70A-53AE-42D0-AD6C-657E75823F21}" srcOrd="4" destOrd="0" presId="urn:microsoft.com/office/officeart/2018/5/layout/CenteredIconLabelDescriptionList"/>
    <dgm:cxn modelId="{F4591D87-8025-4069-8477-42DA3A1109B7}" type="presParOf" srcId="{2C7807BE-349D-4698-8765-75D319211453}" destId="{A2B07842-16C6-4894-A04E-3E7E8B77B681}" srcOrd="3" destOrd="0" presId="urn:microsoft.com/office/officeart/2018/5/layout/CenteredIconLabelDescriptionList"/>
    <dgm:cxn modelId="{52110881-14A5-4348-9356-9A0EAED5B123}" type="presParOf" srcId="{2C7807BE-349D-4698-8765-75D319211453}" destId="{263AC112-E100-4E36-98DF-2D820A20BA43}" srcOrd="4" destOrd="0" presId="urn:microsoft.com/office/officeart/2018/5/layout/CenteredIconLabelDescriptionList"/>
    <dgm:cxn modelId="{C744C5E3-BCB9-402E-B9B5-6E2DA0AA35A9}" type="presParOf" srcId="{263AC112-E100-4E36-98DF-2D820A20BA43}" destId="{29F63F93-5AFF-496D-B80B-41C32888BBA6}" srcOrd="0" destOrd="0" presId="urn:microsoft.com/office/officeart/2018/5/layout/CenteredIconLabelDescriptionList"/>
    <dgm:cxn modelId="{E00F25DD-EF0C-47BA-8F3B-87CBD3BE187D}" type="presParOf" srcId="{263AC112-E100-4E36-98DF-2D820A20BA43}" destId="{DE149CC4-6DD8-47C9-B9F5-1B77D106E3B0}" srcOrd="1" destOrd="0" presId="urn:microsoft.com/office/officeart/2018/5/layout/CenteredIconLabelDescriptionList"/>
    <dgm:cxn modelId="{3B188D65-7906-4EC6-9596-0F2303B6E6D0}" type="presParOf" srcId="{263AC112-E100-4E36-98DF-2D820A20BA43}" destId="{53C0E0D3-9A11-4FBB-9DF0-3375E7868DA6}" srcOrd="2" destOrd="0" presId="urn:microsoft.com/office/officeart/2018/5/layout/CenteredIconLabelDescriptionList"/>
    <dgm:cxn modelId="{7C118D01-C964-4343-AC1A-098400C56BED}" type="presParOf" srcId="{263AC112-E100-4E36-98DF-2D820A20BA43}" destId="{713FD488-08D5-41EA-B450-FDF12E0909D2}" srcOrd="3" destOrd="0" presId="urn:microsoft.com/office/officeart/2018/5/layout/CenteredIconLabelDescriptionList"/>
    <dgm:cxn modelId="{C9164057-A2A6-489E-985E-605526CAD354}" type="presParOf" srcId="{263AC112-E100-4E36-98DF-2D820A20BA43}" destId="{CE6EE01B-0D78-4706-85D3-ADB5401D85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D131907-D617-41AD-8F9D-F1ABD119EDF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3B01971-48FF-4466-96BC-81D8EC83F94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What is it?</a:t>
          </a:r>
        </a:p>
      </dgm:t>
    </dgm:pt>
    <dgm:pt modelId="{DA1420A8-DF83-4A1F-8637-8F698FD78377}" type="parTrans" cxnId="{CF513B88-E172-4805-BA18-9FEC47F191BD}">
      <dgm:prSet/>
      <dgm:spPr/>
      <dgm:t>
        <a:bodyPr/>
        <a:lstStyle/>
        <a:p>
          <a:endParaRPr lang="en-US"/>
        </a:p>
      </dgm:t>
    </dgm:pt>
    <dgm:pt modelId="{57DFBA1F-53A8-4084-A3A7-50C846130DF0}" type="sibTrans" cxnId="{CF513B88-E172-4805-BA18-9FEC47F191BD}">
      <dgm:prSet/>
      <dgm:spPr/>
      <dgm:t>
        <a:bodyPr/>
        <a:lstStyle/>
        <a:p>
          <a:endParaRPr lang="en-US"/>
        </a:p>
      </dgm:t>
    </dgm:pt>
    <dgm:pt modelId="{DE60ED9A-85A9-48BE-93AE-6F769CB399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two-to-six-minute monologue that precedes questions and positions the salesperson as an authority, inspiring the audience to engage fully.</a:t>
          </a:r>
        </a:p>
      </dgm:t>
    </dgm:pt>
    <dgm:pt modelId="{048D2E4B-A615-42A2-96E8-75D17303EB63}" type="parTrans" cxnId="{E972E5E5-1D97-4F42-952D-2DE6670A6118}">
      <dgm:prSet/>
      <dgm:spPr/>
      <dgm:t>
        <a:bodyPr/>
        <a:lstStyle/>
        <a:p>
          <a:endParaRPr lang="en-US"/>
        </a:p>
      </dgm:t>
    </dgm:pt>
    <dgm:pt modelId="{3C4741C3-E092-4EE5-A4D1-100A3CFE4704}" type="sibTrans" cxnId="{E972E5E5-1D97-4F42-952D-2DE6670A6118}">
      <dgm:prSet/>
      <dgm:spPr/>
      <dgm:t>
        <a:bodyPr/>
        <a:lstStyle/>
        <a:p>
          <a:endParaRPr lang="en-US"/>
        </a:p>
      </dgm:t>
    </dgm:pt>
    <dgm:pt modelId="{77169597-610B-4D05-8D4E-37F8EBA536F3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What’s the purpose?</a:t>
          </a:r>
        </a:p>
      </dgm:t>
    </dgm:pt>
    <dgm:pt modelId="{69233848-75C7-4F1F-92A8-7F7DFC4E25A4}" type="parTrans" cxnId="{8C9DE3C1-6E31-44BA-9716-39EEA0DA15E4}">
      <dgm:prSet/>
      <dgm:spPr/>
      <dgm:t>
        <a:bodyPr/>
        <a:lstStyle/>
        <a:p>
          <a:endParaRPr lang="en-US"/>
        </a:p>
      </dgm:t>
    </dgm:pt>
    <dgm:pt modelId="{EDEDC2FA-034A-4FDA-AAF7-BEBB63353428}" type="sibTrans" cxnId="{8C9DE3C1-6E31-44BA-9716-39EEA0DA15E4}">
      <dgm:prSet/>
      <dgm:spPr/>
      <dgm:t>
        <a:bodyPr/>
        <a:lstStyle/>
        <a:p>
          <a:endParaRPr lang="en-US"/>
        </a:p>
      </dgm:t>
    </dgm:pt>
    <dgm:pt modelId="{0E48CF9D-CD81-46D3-8320-B98BF90B6E8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Spark a transparent dialogue between the prospect / client and the salesperson.</a:t>
          </a:r>
        </a:p>
      </dgm:t>
    </dgm:pt>
    <dgm:pt modelId="{A41C8203-5C3F-4907-9A24-3643E05E312F}" type="parTrans" cxnId="{A66FA417-38F3-46B8-9517-C48554E5DA8D}">
      <dgm:prSet/>
      <dgm:spPr/>
      <dgm:t>
        <a:bodyPr/>
        <a:lstStyle/>
        <a:p>
          <a:endParaRPr lang="en-US"/>
        </a:p>
      </dgm:t>
    </dgm:pt>
    <dgm:pt modelId="{00C778AA-C461-4902-AA1A-A3B9694E7F4B}" type="sibTrans" cxnId="{A66FA417-38F3-46B8-9517-C48554E5DA8D}">
      <dgm:prSet/>
      <dgm:spPr/>
      <dgm:t>
        <a:bodyPr/>
        <a:lstStyle/>
        <a:p>
          <a:endParaRPr lang="en-US"/>
        </a:p>
      </dgm:t>
    </dgm:pt>
    <dgm:pt modelId="{D41AC6F5-2367-4823-9043-3E89F13A65B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Why is it necessary?</a:t>
          </a:r>
        </a:p>
      </dgm:t>
    </dgm:pt>
    <dgm:pt modelId="{0F688C66-536E-4E56-9792-956D5ADD9957}" type="parTrans" cxnId="{36CA8E74-1E78-4A7C-A3B7-8DFF123C02CB}">
      <dgm:prSet/>
      <dgm:spPr/>
      <dgm:t>
        <a:bodyPr/>
        <a:lstStyle/>
        <a:p>
          <a:endParaRPr lang="en-US"/>
        </a:p>
      </dgm:t>
    </dgm:pt>
    <dgm:pt modelId="{ED2281AE-2F49-463B-9676-753442CE606A}" type="sibTrans" cxnId="{36CA8E74-1E78-4A7C-A3B7-8DFF123C02CB}">
      <dgm:prSet/>
      <dgm:spPr/>
      <dgm:t>
        <a:bodyPr/>
        <a:lstStyle/>
        <a:p>
          <a:endParaRPr lang="en-US"/>
        </a:p>
      </dgm:t>
    </dgm:pt>
    <dgm:pt modelId="{781AF841-EF1B-44AA-9F1B-D6812FF1429E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119612-2B45-4D06-9CC2-F851DF25DA46}" type="parTrans" cxnId="{BEF86025-D2B6-4E23-9C6C-7AF0E1F81E1A}">
      <dgm:prSet/>
      <dgm:spPr/>
      <dgm:t>
        <a:bodyPr/>
        <a:lstStyle/>
        <a:p>
          <a:endParaRPr lang="en-US"/>
        </a:p>
      </dgm:t>
    </dgm:pt>
    <dgm:pt modelId="{E3817349-2A38-4905-A893-64DEC6B59F1E}" type="sibTrans" cxnId="{BEF86025-D2B6-4E23-9C6C-7AF0E1F81E1A}">
      <dgm:prSet/>
      <dgm:spPr/>
      <dgm:t>
        <a:bodyPr/>
        <a:lstStyle/>
        <a:p>
          <a:endParaRPr lang="en-US"/>
        </a:p>
      </dgm:t>
    </dgm:pt>
    <dgm:pt modelId="{44C99593-4E50-4497-AACB-DBFE5B9F5EC6}">
      <dgm:prSet phldrT="[Text]" phldr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D611F5-37D7-427B-A025-7BE3568D7851}" type="parTrans" cxnId="{BEE19E4F-8B25-44E1-8E70-D2DC8B89B24C}">
      <dgm:prSet/>
      <dgm:spPr/>
      <dgm:t>
        <a:bodyPr/>
        <a:lstStyle/>
        <a:p>
          <a:endParaRPr lang="en-US"/>
        </a:p>
      </dgm:t>
    </dgm:pt>
    <dgm:pt modelId="{159031E1-F499-4279-9952-D53EDC2BA184}" type="sibTrans" cxnId="{BEE19E4F-8B25-44E1-8E70-D2DC8B89B24C}">
      <dgm:prSet/>
      <dgm:spPr/>
      <dgm:t>
        <a:bodyPr/>
        <a:lstStyle/>
        <a:p>
          <a:endParaRPr lang="en-US"/>
        </a:p>
      </dgm:t>
    </dgm:pt>
    <dgm:pt modelId="{2C7807BE-349D-4698-8765-75D319211453}" type="pres">
      <dgm:prSet presAssocID="{2D131907-D617-41AD-8F9D-F1ABD119EDFC}" presName="root" presStyleCnt="0">
        <dgm:presLayoutVars>
          <dgm:dir/>
          <dgm:resizeHandles val="exact"/>
        </dgm:presLayoutVars>
      </dgm:prSet>
      <dgm:spPr/>
    </dgm:pt>
    <dgm:pt modelId="{1E4FD5F3-C1B7-4312-A0A9-1F24A9F06741}" type="pres">
      <dgm:prSet presAssocID="{73B01971-48FF-4466-96BC-81D8EC83F942}" presName="compNode" presStyleCnt="0"/>
      <dgm:spPr/>
    </dgm:pt>
    <dgm:pt modelId="{029B8C18-D56B-4AB3-8AB5-002F31FB8C19}" type="pres">
      <dgm:prSet presAssocID="{73B01971-48FF-4466-96BC-81D8EC83F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BB02AB01-72CE-4207-BD9F-41EDBBFC6969}" type="pres">
      <dgm:prSet presAssocID="{73B01971-48FF-4466-96BC-81D8EC83F942}" presName="iconSpace" presStyleCnt="0"/>
      <dgm:spPr/>
    </dgm:pt>
    <dgm:pt modelId="{1A04A0E5-DE6A-4C32-9477-56AC5D4FC42D}" type="pres">
      <dgm:prSet presAssocID="{73B01971-48FF-4466-96BC-81D8EC83F942}" presName="parTx" presStyleLbl="revTx" presStyleIdx="0" presStyleCnt="6">
        <dgm:presLayoutVars>
          <dgm:chMax val="0"/>
          <dgm:chPref val="0"/>
        </dgm:presLayoutVars>
      </dgm:prSet>
      <dgm:spPr/>
    </dgm:pt>
    <dgm:pt modelId="{91FE8B38-929F-423C-A874-67ABF9C74ECE}" type="pres">
      <dgm:prSet presAssocID="{73B01971-48FF-4466-96BC-81D8EC83F942}" presName="txSpace" presStyleCnt="0"/>
      <dgm:spPr/>
    </dgm:pt>
    <dgm:pt modelId="{4E542EE1-2F1F-4F7A-91FD-A1E4B0791EC3}" type="pres">
      <dgm:prSet presAssocID="{73B01971-48FF-4466-96BC-81D8EC83F942}" presName="desTx" presStyleLbl="revTx" presStyleIdx="1" presStyleCnt="6">
        <dgm:presLayoutVars/>
      </dgm:prSet>
      <dgm:spPr/>
    </dgm:pt>
    <dgm:pt modelId="{FCDC3758-5D44-4C0B-AC19-07BB1B4EDF08}" type="pres">
      <dgm:prSet presAssocID="{57DFBA1F-53A8-4084-A3A7-50C846130DF0}" presName="sibTrans" presStyleCnt="0"/>
      <dgm:spPr/>
    </dgm:pt>
    <dgm:pt modelId="{2EACB597-58B5-49E0-936F-E77905A452E9}" type="pres">
      <dgm:prSet presAssocID="{77169597-610B-4D05-8D4E-37F8EBA536F3}" presName="compNode" presStyleCnt="0"/>
      <dgm:spPr/>
    </dgm:pt>
    <dgm:pt modelId="{359881A3-075F-4A74-90A4-E6BA08192B38}" type="pres">
      <dgm:prSet presAssocID="{77169597-610B-4D05-8D4E-37F8EBA536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D5B34D45-2AF3-4052-A5E2-3F5D314EFF3C}" type="pres">
      <dgm:prSet presAssocID="{77169597-610B-4D05-8D4E-37F8EBA536F3}" presName="iconSpace" presStyleCnt="0"/>
      <dgm:spPr/>
    </dgm:pt>
    <dgm:pt modelId="{AFADB419-29A5-4614-8AAE-32A323D5D462}" type="pres">
      <dgm:prSet presAssocID="{77169597-610B-4D05-8D4E-37F8EBA536F3}" presName="parTx" presStyleLbl="revTx" presStyleIdx="2" presStyleCnt="6">
        <dgm:presLayoutVars>
          <dgm:chMax val="0"/>
          <dgm:chPref val="0"/>
        </dgm:presLayoutVars>
      </dgm:prSet>
      <dgm:spPr/>
    </dgm:pt>
    <dgm:pt modelId="{6949F0F9-7B8E-42F7-9E69-EFD0C0E01799}" type="pres">
      <dgm:prSet presAssocID="{77169597-610B-4D05-8D4E-37F8EBA536F3}" presName="txSpace" presStyleCnt="0"/>
      <dgm:spPr/>
    </dgm:pt>
    <dgm:pt modelId="{AED8E70A-53AE-42D0-AD6C-657E75823F21}" type="pres">
      <dgm:prSet presAssocID="{77169597-610B-4D05-8D4E-37F8EBA536F3}" presName="desTx" presStyleLbl="revTx" presStyleIdx="3" presStyleCnt="6">
        <dgm:presLayoutVars/>
      </dgm:prSet>
      <dgm:spPr/>
    </dgm:pt>
    <dgm:pt modelId="{A2B07842-16C6-4894-A04E-3E7E8B77B681}" type="pres">
      <dgm:prSet presAssocID="{EDEDC2FA-034A-4FDA-AAF7-BEBB63353428}" presName="sibTrans" presStyleCnt="0"/>
      <dgm:spPr/>
    </dgm:pt>
    <dgm:pt modelId="{263AC112-E100-4E36-98DF-2D820A20BA43}" type="pres">
      <dgm:prSet presAssocID="{D41AC6F5-2367-4823-9043-3E89F13A65B9}" presName="compNode" presStyleCnt="0"/>
      <dgm:spPr/>
    </dgm:pt>
    <dgm:pt modelId="{29F63F93-5AFF-496D-B80B-41C32888BBA6}" type="pres">
      <dgm:prSet presAssocID="{D41AC6F5-2367-4823-9043-3E89F13A65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DE149CC4-6DD8-47C9-B9F5-1B77D106E3B0}" type="pres">
      <dgm:prSet presAssocID="{D41AC6F5-2367-4823-9043-3E89F13A65B9}" presName="iconSpace" presStyleCnt="0"/>
      <dgm:spPr/>
    </dgm:pt>
    <dgm:pt modelId="{53C0E0D3-9A11-4FBB-9DF0-3375E7868DA6}" type="pres">
      <dgm:prSet presAssocID="{D41AC6F5-2367-4823-9043-3E89F13A65B9}" presName="parTx" presStyleLbl="revTx" presStyleIdx="4" presStyleCnt="6">
        <dgm:presLayoutVars>
          <dgm:chMax val="0"/>
          <dgm:chPref val="0"/>
        </dgm:presLayoutVars>
      </dgm:prSet>
      <dgm:spPr/>
    </dgm:pt>
    <dgm:pt modelId="{713FD488-08D5-41EA-B450-FDF12E0909D2}" type="pres">
      <dgm:prSet presAssocID="{D41AC6F5-2367-4823-9043-3E89F13A65B9}" presName="txSpace" presStyleCnt="0"/>
      <dgm:spPr/>
    </dgm:pt>
    <dgm:pt modelId="{CE6EE01B-0D78-4706-85D3-ADB5401D8503}" type="pres">
      <dgm:prSet presAssocID="{D41AC6F5-2367-4823-9043-3E89F13A65B9}" presName="desTx" presStyleLbl="revTx" presStyleIdx="5" presStyleCnt="6">
        <dgm:presLayoutVars/>
      </dgm:prSet>
      <dgm:spPr/>
    </dgm:pt>
  </dgm:ptLst>
  <dgm:cxnLst>
    <dgm:cxn modelId="{A66FA417-38F3-46B8-9517-C48554E5DA8D}" srcId="{77169597-610B-4D05-8D4E-37F8EBA536F3}" destId="{0E48CF9D-CD81-46D3-8320-B98BF90B6E82}" srcOrd="0" destOrd="0" parTransId="{A41C8203-5C3F-4907-9A24-3643E05E312F}" sibTransId="{00C778AA-C461-4902-AA1A-A3B9694E7F4B}"/>
    <dgm:cxn modelId="{F8D9D418-EEB2-4EDC-A1A6-112207A62A3F}" type="presOf" srcId="{44C99593-4E50-4497-AACB-DBFE5B9F5EC6}" destId="{CE6EE01B-0D78-4706-85D3-ADB5401D8503}" srcOrd="0" destOrd="1" presId="urn:microsoft.com/office/officeart/2018/5/layout/CenteredIconLabelDescriptionList"/>
    <dgm:cxn modelId="{BEF86025-D2B6-4E23-9C6C-7AF0E1F81E1A}" srcId="{D41AC6F5-2367-4823-9043-3E89F13A65B9}" destId="{781AF841-EF1B-44AA-9F1B-D6812FF1429E}" srcOrd="0" destOrd="0" parTransId="{CC119612-2B45-4D06-9CC2-F851DF25DA46}" sibTransId="{E3817349-2A38-4905-A893-64DEC6B59F1E}"/>
    <dgm:cxn modelId="{00D1A54D-EDE3-4FCA-BE90-510B1840A6EA}" type="presOf" srcId="{2D131907-D617-41AD-8F9D-F1ABD119EDFC}" destId="{2C7807BE-349D-4698-8765-75D319211453}" srcOrd="0" destOrd="0" presId="urn:microsoft.com/office/officeart/2018/5/layout/CenteredIconLabelDescriptionList"/>
    <dgm:cxn modelId="{BEE19E4F-8B25-44E1-8E70-D2DC8B89B24C}" srcId="{D41AC6F5-2367-4823-9043-3E89F13A65B9}" destId="{44C99593-4E50-4497-AACB-DBFE5B9F5EC6}" srcOrd="1" destOrd="0" parTransId="{1ED611F5-37D7-427B-A025-7BE3568D7851}" sibTransId="{159031E1-F499-4279-9952-D53EDC2BA184}"/>
    <dgm:cxn modelId="{36CA8E74-1E78-4A7C-A3B7-8DFF123C02CB}" srcId="{2D131907-D617-41AD-8F9D-F1ABD119EDFC}" destId="{D41AC6F5-2367-4823-9043-3E89F13A65B9}" srcOrd="2" destOrd="0" parTransId="{0F688C66-536E-4E56-9792-956D5ADD9957}" sibTransId="{ED2281AE-2F49-463B-9676-753442CE606A}"/>
    <dgm:cxn modelId="{CF513B88-E172-4805-BA18-9FEC47F191BD}" srcId="{2D131907-D617-41AD-8F9D-F1ABD119EDFC}" destId="{73B01971-48FF-4466-96BC-81D8EC83F942}" srcOrd="0" destOrd="0" parTransId="{DA1420A8-DF83-4A1F-8637-8F698FD78377}" sibTransId="{57DFBA1F-53A8-4084-A3A7-50C846130DF0}"/>
    <dgm:cxn modelId="{F7E4D58A-95FA-49A8-AFEC-3901DF82FEEB}" type="presOf" srcId="{781AF841-EF1B-44AA-9F1B-D6812FF1429E}" destId="{CE6EE01B-0D78-4706-85D3-ADB5401D8503}" srcOrd="0" destOrd="0" presId="urn:microsoft.com/office/officeart/2018/5/layout/CenteredIconLabelDescriptionList"/>
    <dgm:cxn modelId="{305630A3-6D11-4478-A2CC-BFB335FB407D}" type="presOf" srcId="{77169597-610B-4D05-8D4E-37F8EBA536F3}" destId="{AFADB419-29A5-4614-8AAE-32A323D5D462}" srcOrd="0" destOrd="0" presId="urn:microsoft.com/office/officeart/2018/5/layout/CenteredIconLabelDescriptionList"/>
    <dgm:cxn modelId="{798DD9B4-C11A-4AEB-B9C0-34E17487212C}" type="presOf" srcId="{0E48CF9D-CD81-46D3-8320-B98BF90B6E82}" destId="{AED8E70A-53AE-42D0-AD6C-657E75823F21}" srcOrd="0" destOrd="0" presId="urn:microsoft.com/office/officeart/2018/5/layout/CenteredIconLabelDescriptionList"/>
    <dgm:cxn modelId="{8C9DE3C1-6E31-44BA-9716-39EEA0DA15E4}" srcId="{2D131907-D617-41AD-8F9D-F1ABD119EDFC}" destId="{77169597-610B-4D05-8D4E-37F8EBA536F3}" srcOrd="1" destOrd="0" parTransId="{69233848-75C7-4F1F-92A8-7F7DFC4E25A4}" sibTransId="{EDEDC2FA-034A-4FDA-AAF7-BEBB63353428}"/>
    <dgm:cxn modelId="{4858F2E4-72FF-48B7-916B-C636F9F3E058}" type="presOf" srcId="{73B01971-48FF-4466-96BC-81D8EC83F942}" destId="{1A04A0E5-DE6A-4C32-9477-56AC5D4FC42D}" srcOrd="0" destOrd="0" presId="urn:microsoft.com/office/officeart/2018/5/layout/CenteredIconLabelDescriptionList"/>
    <dgm:cxn modelId="{E972E5E5-1D97-4F42-952D-2DE6670A6118}" srcId="{73B01971-48FF-4466-96BC-81D8EC83F942}" destId="{DE60ED9A-85A9-48BE-93AE-6F769CB3993B}" srcOrd="0" destOrd="0" parTransId="{048D2E4B-A615-42A2-96E8-75D17303EB63}" sibTransId="{3C4741C3-E092-4EE5-A4D1-100A3CFE4704}"/>
    <dgm:cxn modelId="{943D8FE9-60CB-4780-9BB3-D20D0CF1C616}" type="presOf" srcId="{DE60ED9A-85A9-48BE-93AE-6F769CB3993B}" destId="{4E542EE1-2F1F-4F7A-91FD-A1E4B0791EC3}" srcOrd="0" destOrd="0" presId="urn:microsoft.com/office/officeart/2018/5/layout/CenteredIconLabelDescriptionList"/>
    <dgm:cxn modelId="{F0F8C6FE-9771-43CB-A102-7CF91645FE6C}" type="presOf" srcId="{D41AC6F5-2367-4823-9043-3E89F13A65B9}" destId="{53C0E0D3-9A11-4FBB-9DF0-3375E7868DA6}" srcOrd="0" destOrd="0" presId="urn:microsoft.com/office/officeart/2018/5/layout/CenteredIconLabelDescriptionList"/>
    <dgm:cxn modelId="{CCC45FCA-3D6F-4827-9665-CAA6A815FC46}" type="presParOf" srcId="{2C7807BE-349D-4698-8765-75D319211453}" destId="{1E4FD5F3-C1B7-4312-A0A9-1F24A9F06741}" srcOrd="0" destOrd="0" presId="urn:microsoft.com/office/officeart/2018/5/layout/CenteredIconLabelDescriptionList"/>
    <dgm:cxn modelId="{E57E5944-4AFD-49BE-8E82-101F44D2AFF4}" type="presParOf" srcId="{1E4FD5F3-C1B7-4312-A0A9-1F24A9F06741}" destId="{029B8C18-D56B-4AB3-8AB5-002F31FB8C19}" srcOrd="0" destOrd="0" presId="urn:microsoft.com/office/officeart/2018/5/layout/CenteredIconLabelDescriptionList"/>
    <dgm:cxn modelId="{78AC0605-EACE-4462-9D12-1BDAB2E7D157}" type="presParOf" srcId="{1E4FD5F3-C1B7-4312-A0A9-1F24A9F06741}" destId="{BB02AB01-72CE-4207-BD9F-41EDBBFC6969}" srcOrd="1" destOrd="0" presId="urn:microsoft.com/office/officeart/2018/5/layout/CenteredIconLabelDescriptionList"/>
    <dgm:cxn modelId="{0150CCE0-A2AD-4C9C-9387-57FB97BC2FB3}" type="presParOf" srcId="{1E4FD5F3-C1B7-4312-A0A9-1F24A9F06741}" destId="{1A04A0E5-DE6A-4C32-9477-56AC5D4FC42D}" srcOrd="2" destOrd="0" presId="urn:microsoft.com/office/officeart/2018/5/layout/CenteredIconLabelDescriptionList"/>
    <dgm:cxn modelId="{31887563-2870-4153-BE24-62965438BAB3}" type="presParOf" srcId="{1E4FD5F3-C1B7-4312-A0A9-1F24A9F06741}" destId="{91FE8B38-929F-423C-A874-67ABF9C74ECE}" srcOrd="3" destOrd="0" presId="urn:microsoft.com/office/officeart/2018/5/layout/CenteredIconLabelDescriptionList"/>
    <dgm:cxn modelId="{A7B495BB-943A-48CE-94B7-AFE06DFA4D71}" type="presParOf" srcId="{1E4FD5F3-C1B7-4312-A0A9-1F24A9F06741}" destId="{4E542EE1-2F1F-4F7A-91FD-A1E4B0791EC3}" srcOrd="4" destOrd="0" presId="urn:microsoft.com/office/officeart/2018/5/layout/CenteredIconLabelDescriptionList"/>
    <dgm:cxn modelId="{F8645D30-881C-4A84-8B10-3DEEFEE28FDD}" type="presParOf" srcId="{2C7807BE-349D-4698-8765-75D319211453}" destId="{FCDC3758-5D44-4C0B-AC19-07BB1B4EDF08}" srcOrd="1" destOrd="0" presId="urn:microsoft.com/office/officeart/2018/5/layout/CenteredIconLabelDescriptionList"/>
    <dgm:cxn modelId="{95FADAE7-8DB0-4846-8CA7-F51D9F34A939}" type="presParOf" srcId="{2C7807BE-349D-4698-8765-75D319211453}" destId="{2EACB597-58B5-49E0-936F-E77905A452E9}" srcOrd="2" destOrd="0" presId="urn:microsoft.com/office/officeart/2018/5/layout/CenteredIconLabelDescriptionList"/>
    <dgm:cxn modelId="{3DD834F8-4ADE-4C10-9762-3DCDD445F666}" type="presParOf" srcId="{2EACB597-58B5-49E0-936F-E77905A452E9}" destId="{359881A3-075F-4A74-90A4-E6BA08192B38}" srcOrd="0" destOrd="0" presId="urn:microsoft.com/office/officeart/2018/5/layout/CenteredIconLabelDescriptionList"/>
    <dgm:cxn modelId="{6115F34E-3786-4AD2-9CF7-951BAA898671}" type="presParOf" srcId="{2EACB597-58B5-49E0-936F-E77905A452E9}" destId="{D5B34D45-2AF3-4052-A5E2-3F5D314EFF3C}" srcOrd="1" destOrd="0" presId="urn:microsoft.com/office/officeart/2018/5/layout/CenteredIconLabelDescriptionList"/>
    <dgm:cxn modelId="{8FAF42A3-D0DE-4C77-A541-F96B8E7DB66F}" type="presParOf" srcId="{2EACB597-58B5-49E0-936F-E77905A452E9}" destId="{AFADB419-29A5-4614-8AAE-32A323D5D462}" srcOrd="2" destOrd="0" presId="urn:microsoft.com/office/officeart/2018/5/layout/CenteredIconLabelDescriptionList"/>
    <dgm:cxn modelId="{737CF4C9-F1C0-4F89-AC08-19D97BEC39B1}" type="presParOf" srcId="{2EACB597-58B5-49E0-936F-E77905A452E9}" destId="{6949F0F9-7B8E-42F7-9E69-EFD0C0E01799}" srcOrd="3" destOrd="0" presId="urn:microsoft.com/office/officeart/2018/5/layout/CenteredIconLabelDescriptionList"/>
    <dgm:cxn modelId="{49E3B24F-32F8-44FF-B974-55BC490A6933}" type="presParOf" srcId="{2EACB597-58B5-49E0-936F-E77905A452E9}" destId="{AED8E70A-53AE-42D0-AD6C-657E75823F21}" srcOrd="4" destOrd="0" presId="urn:microsoft.com/office/officeart/2018/5/layout/CenteredIconLabelDescriptionList"/>
    <dgm:cxn modelId="{F4591D87-8025-4069-8477-42DA3A1109B7}" type="presParOf" srcId="{2C7807BE-349D-4698-8765-75D319211453}" destId="{A2B07842-16C6-4894-A04E-3E7E8B77B681}" srcOrd="3" destOrd="0" presId="urn:microsoft.com/office/officeart/2018/5/layout/CenteredIconLabelDescriptionList"/>
    <dgm:cxn modelId="{52110881-14A5-4348-9356-9A0EAED5B123}" type="presParOf" srcId="{2C7807BE-349D-4698-8765-75D319211453}" destId="{263AC112-E100-4E36-98DF-2D820A20BA43}" srcOrd="4" destOrd="0" presId="urn:microsoft.com/office/officeart/2018/5/layout/CenteredIconLabelDescriptionList"/>
    <dgm:cxn modelId="{C744C5E3-BCB9-402E-B9B5-6E2DA0AA35A9}" type="presParOf" srcId="{263AC112-E100-4E36-98DF-2D820A20BA43}" destId="{29F63F93-5AFF-496D-B80B-41C32888BBA6}" srcOrd="0" destOrd="0" presId="urn:microsoft.com/office/officeart/2018/5/layout/CenteredIconLabelDescriptionList"/>
    <dgm:cxn modelId="{E00F25DD-EF0C-47BA-8F3B-87CBD3BE187D}" type="presParOf" srcId="{263AC112-E100-4E36-98DF-2D820A20BA43}" destId="{DE149CC4-6DD8-47C9-B9F5-1B77D106E3B0}" srcOrd="1" destOrd="0" presId="urn:microsoft.com/office/officeart/2018/5/layout/CenteredIconLabelDescriptionList"/>
    <dgm:cxn modelId="{3B188D65-7906-4EC6-9596-0F2303B6E6D0}" type="presParOf" srcId="{263AC112-E100-4E36-98DF-2D820A20BA43}" destId="{53C0E0D3-9A11-4FBB-9DF0-3375E7868DA6}" srcOrd="2" destOrd="0" presId="urn:microsoft.com/office/officeart/2018/5/layout/CenteredIconLabelDescriptionList"/>
    <dgm:cxn modelId="{7C118D01-C964-4343-AC1A-098400C56BED}" type="presParOf" srcId="{263AC112-E100-4E36-98DF-2D820A20BA43}" destId="{713FD488-08D5-41EA-B450-FDF12E0909D2}" srcOrd="3" destOrd="0" presId="urn:microsoft.com/office/officeart/2018/5/layout/CenteredIconLabelDescriptionList"/>
    <dgm:cxn modelId="{C9164057-A2A6-489E-985E-605526CAD354}" type="presParOf" srcId="{263AC112-E100-4E36-98DF-2D820A20BA43}" destId="{CE6EE01B-0D78-4706-85D3-ADB5401D85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endParaRPr lang="en-US" dirty="0"/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endParaRPr lang="en-US" dirty="0"/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endParaRPr lang="en-US" dirty="0"/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endParaRPr lang="en-US" dirty="0"/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5"/>
      <dgm:spPr/>
    </dgm:pt>
    <dgm:pt modelId="{FD696CE5-8990-41B7-8196-A44E724611B2}" type="pres">
      <dgm:prSet presAssocID="{403D0574-F168-4491-8C56-7A7D680FE32D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5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5"/>
      <dgm:spPr/>
    </dgm:pt>
    <dgm:pt modelId="{EADD42D1-520B-4D07-9BE1-FDF2A2594893}" type="pres">
      <dgm:prSet presAssocID="{70738CB0-2213-4EA6-A192-8FEC3B583F11}" presName="img" presStyleLbl="fgImgPlace1" presStyleIdx="1" presStyleCnt="5"/>
      <dgm:spPr/>
    </dgm:pt>
    <dgm:pt modelId="{7A0103D2-28A7-49EF-B74C-256D6FBCC617}" type="pres">
      <dgm:prSet presAssocID="{70738CB0-2213-4EA6-A192-8FEC3B583F11}" presName="text" presStyleLbl="node1" presStyleIdx="1" presStyleCnt="5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5"/>
      <dgm:spPr/>
    </dgm:pt>
    <dgm:pt modelId="{3FF02B91-4068-4D1C-B2F9-C6460583249A}" type="pres">
      <dgm:prSet presAssocID="{A729810B-12D7-4CC4-A16A-0C774227C737}" presName="img" presStyleLbl="fgImgPlace1" presStyleIdx="2" presStyleCnt="5"/>
      <dgm:spPr/>
    </dgm:pt>
    <dgm:pt modelId="{434A9139-E296-4146-81D6-2BF1CF103761}" type="pres">
      <dgm:prSet presAssocID="{A729810B-12D7-4CC4-A16A-0C774227C737}" presName="text" presStyleLbl="node1" presStyleIdx="2" presStyleCnt="5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5"/>
      <dgm:spPr/>
    </dgm:pt>
    <dgm:pt modelId="{51000982-94E8-408E-B992-55135DD7DD1C}" type="pres">
      <dgm:prSet presAssocID="{65C5F517-C884-49F3-9F91-59B78C3D6CD6}" presName="img" presStyleLbl="fgImgPlace1" presStyleIdx="3" presStyleCnt="5"/>
      <dgm:spPr/>
    </dgm:pt>
    <dgm:pt modelId="{6D99654B-774A-4E3B-8DBB-29A92631A0D1}" type="pres">
      <dgm:prSet presAssocID="{65C5F517-C884-49F3-9F91-59B78C3D6CD6}" presName="text" presStyleLbl="node1" presStyleIdx="3" presStyleCnt="5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5"/>
      <dgm:spPr/>
    </dgm:pt>
    <dgm:pt modelId="{1590896C-4255-42FD-A189-A5E02499A41F}" type="pres">
      <dgm:prSet presAssocID="{A7E931F0-6F20-4A1F-8F8F-20B2F5CA9620}" presName="img" presStyleLbl="fgImgPlace1" presStyleIdx="4" presStyleCnt="5"/>
      <dgm:spPr/>
    </dgm:pt>
    <dgm:pt modelId="{DBF74F7D-0CBD-4DC1-B621-77E837379207}" type="pres">
      <dgm:prSet presAssocID="{A7E931F0-6F20-4A1F-8F8F-20B2F5CA9620}" presName="text" presStyleLbl="node1" presStyleIdx="4" presStyleCnt="5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endParaRPr lang="en-US" dirty="0"/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endParaRPr lang="en-US" dirty="0"/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endParaRPr lang="en-US" dirty="0"/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5"/>
      <dgm:spPr/>
    </dgm:pt>
    <dgm:pt modelId="{FD696CE5-8990-41B7-8196-A44E724611B2}" type="pres">
      <dgm:prSet presAssocID="{403D0574-F168-4491-8C56-7A7D680FE32D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5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5"/>
      <dgm:spPr/>
    </dgm:pt>
    <dgm:pt modelId="{EADD42D1-520B-4D07-9BE1-FDF2A2594893}" type="pres">
      <dgm:prSet presAssocID="{70738CB0-2213-4EA6-A192-8FEC3B583F11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5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5"/>
      <dgm:spPr/>
    </dgm:pt>
    <dgm:pt modelId="{3FF02B91-4068-4D1C-B2F9-C6460583249A}" type="pres">
      <dgm:prSet presAssocID="{A729810B-12D7-4CC4-A16A-0C774227C737}" presName="img" presStyleLbl="fgImgPlace1" presStyleIdx="2" presStyleCnt="5"/>
      <dgm:spPr/>
    </dgm:pt>
    <dgm:pt modelId="{434A9139-E296-4146-81D6-2BF1CF103761}" type="pres">
      <dgm:prSet presAssocID="{A729810B-12D7-4CC4-A16A-0C774227C737}" presName="text" presStyleLbl="node1" presStyleIdx="2" presStyleCnt="5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5"/>
      <dgm:spPr/>
    </dgm:pt>
    <dgm:pt modelId="{51000982-94E8-408E-B992-55135DD7DD1C}" type="pres">
      <dgm:prSet presAssocID="{65C5F517-C884-49F3-9F91-59B78C3D6CD6}" presName="img" presStyleLbl="fgImgPlace1" presStyleIdx="3" presStyleCnt="5"/>
      <dgm:spPr/>
    </dgm:pt>
    <dgm:pt modelId="{6D99654B-774A-4E3B-8DBB-29A92631A0D1}" type="pres">
      <dgm:prSet presAssocID="{65C5F517-C884-49F3-9F91-59B78C3D6CD6}" presName="text" presStyleLbl="node1" presStyleIdx="3" presStyleCnt="5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5"/>
      <dgm:spPr/>
    </dgm:pt>
    <dgm:pt modelId="{1590896C-4255-42FD-A189-A5E02499A41F}" type="pres">
      <dgm:prSet presAssocID="{A7E931F0-6F20-4A1F-8F8F-20B2F5CA9620}" presName="img" presStyleLbl="fgImgPlace1" presStyleIdx="4" presStyleCnt="5"/>
      <dgm:spPr/>
    </dgm:pt>
    <dgm:pt modelId="{DBF74F7D-0CBD-4DC1-B621-77E837379207}" type="pres">
      <dgm:prSet presAssocID="{A7E931F0-6F20-4A1F-8F8F-20B2F5CA9620}" presName="text" presStyleLbl="node1" presStyleIdx="4" presStyleCnt="5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endParaRPr lang="en-US" dirty="0"/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endParaRPr lang="en-US" dirty="0"/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5"/>
      <dgm:spPr/>
    </dgm:pt>
    <dgm:pt modelId="{FD696CE5-8990-41B7-8196-A44E724611B2}" type="pres">
      <dgm:prSet presAssocID="{403D0574-F168-4491-8C56-7A7D680FE32D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5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5"/>
      <dgm:spPr/>
    </dgm:pt>
    <dgm:pt modelId="{EADD42D1-520B-4D07-9BE1-FDF2A2594893}" type="pres">
      <dgm:prSet presAssocID="{70738CB0-2213-4EA6-A192-8FEC3B583F11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5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5"/>
      <dgm:spPr/>
    </dgm:pt>
    <dgm:pt modelId="{3FF02B91-4068-4D1C-B2F9-C6460583249A}" type="pres">
      <dgm:prSet presAssocID="{A729810B-12D7-4CC4-A16A-0C774227C737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5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5"/>
      <dgm:spPr/>
    </dgm:pt>
    <dgm:pt modelId="{51000982-94E8-408E-B992-55135DD7DD1C}" type="pres">
      <dgm:prSet presAssocID="{65C5F517-C884-49F3-9F91-59B78C3D6CD6}" presName="img" presStyleLbl="fgImgPlace1" presStyleIdx="3" presStyleCnt="5"/>
      <dgm:spPr/>
    </dgm:pt>
    <dgm:pt modelId="{6D99654B-774A-4E3B-8DBB-29A92631A0D1}" type="pres">
      <dgm:prSet presAssocID="{65C5F517-C884-49F3-9F91-59B78C3D6CD6}" presName="text" presStyleLbl="node1" presStyleIdx="3" presStyleCnt="5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5"/>
      <dgm:spPr/>
    </dgm:pt>
    <dgm:pt modelId="{1590896C-4255-42FD-A189-A5E02499A41F}" type="pres">
      <dgm:prSet presAssocID="{A7E931F0-6F20-4A1F-8F8F-20B2F5CA9620}" presName="img" presStyleLbl="fgImgPlace1" presStyleIdx="4" presStyleCnt="5"/>
      <dgm:spPr/>
    </dgm:pt>
    <dgm:pt modelId="{DBF74F7D-0CBD-4DC1-B621-77E837379207}" type="pres">
      <dgm:prSet presAssocID="{A7E931F0-6F20-4A1F-8F8F-20B2F5CA9620}" presName="text" presStyleLbl="node1" presStyleIdx="4" presStyleCnt="5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endParaRPr lang="en-US" dirty="0"/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5"/>
      <dgm:spPr/>
    </dgm:pt>
    <dgm:pt modelId="{FD696CE5-8990-41B7-8196-A44E724611B2}" type="pres">
      <dgm:prSet presAssocID="{403D0574-F168-4491-8C56-7A7D680FE32D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5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5"/>
      <dgm:spPr/>
    </dgm:pt>
    <dgm:pt modelId="{EADD42D1-520B-4D07-9BE1-FDF2A2594893}" type="pres">
      <dgm:prSet presAssocID="{70738CB0-2213-4EA6-A192-8FEC3B583F11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5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5"/>
      <dgm:spPr/>
    </dgm:pt>
    <dgm:pt modelId="{3FF02B91-4068-4D1C-B2F9-C6460583249A}" type="pres">
      <dgm:prSet presAssocID="{A729810B-12D7-4CC4-A16A-0C774227C737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5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5"/>
      <dgm:spPr/>
    </dgm:pt>
    <dgm:pt modelId="{51000982-94E8-408E-B992-55135DD7DD1C}" type="pres">
      <dgm:prSet presAssocID="{65C5F517-C884-49F3-9F91-59B78C3D6CD6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5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5"/>
      <dgm:spPr/>
    </dgm:pt>
    <dgm:pt modelId="{1590896C-4255-42FD-A189-A5E02499A41F}" type="pres">
      <dgm:prSet presAssocID="{A7E931F0-6F20-4A1F-8F8F-20B2F5CA9620}" presName="img" presStyleLbl="fgImgPlace1" presStyleIdx="4" presStyleCnt="5"/>
      <dgm:spPr/>
    </dgm:pt>
    <dgm:pt modelId="{DBF74F7D-0CBD-4DC1-B621-77E837379207}" type="pres">
      <dgm:prSet presAssocID="{A7E931F0-6F20-4A1F-8F8F-20B2F5CA9620}" presName="text" presStyleLbl="node1" presStyleIdx="4" presStyleCnt="5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5"/>
      <dgm:spPr/>
    </dgm:pt>
    <dgm:pt modelId="{FD696CE5-8990-41B7-8196-A44E724611B2}" type="pres">
      <dgm:prSet presAssocID="{403D0574-F168-4491-8C56-7A7D680FE32D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5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5"/>
      <dgm:spPr/>
    </dgm:pt>
    <dgm:pt modelId="{EADD42D1-520B-4D07-9BE1-FDF2A2594893}" type="pres">
      <dgm:prSet presAssocID="{70738CB0-2213-4EA6-A192-8FEC3B583F11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5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5"/>
      <dgm:spPr/>
    </dgm:pt>
    <dgm:pt modelId="{3FF02B91-4068-4D1C-B2F9-C6460583249A}" type="pres">
      <dgm:prSet presAssocID="{A729810B-12D7-4CC4-A16A-0C774227C737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5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5"/>
      <dgm:spPr/>
    </dgm:pt>
    <dgm:pt modelId="{51000982-94E8-408E-B992-55135DD7DD1C}" type="pres">
      <dgm:prSet presAssocID="{65C5F517-C884-49F3-9F91-59B78C3D6CD6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5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5"/>
      <dgm:spPr/>
    </dgm:pt>
    <dgm:pt modelId="{1590896C-4255-42FD-A189-A5E02499A41F}" type="pres">
      <dgm:prSet presAssocID="{A7E931F0-6F20-4A1F-8F8F-20B2F5CA9620}" presName="img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5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endParaRPr lang="en-US" dirty="0"/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6"/>
      <dgm:spPr/>
    </dgm:pt>
    <dgm:pt modelId="{FD696CE5-8990-41B7-8196-A44E724611B2}" type="pres">
      <dgm:prSet presAssocID="{403D0574-F168-4491-8C56-7A7D680FE32D}" presName="img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6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6"/>
      <dgm:spPr/>
    </dgm:pt>
    <dgm:pt modelId="{EADD42D1-520B-4D07-9BE1-FDF2A2594893}" type="pres">
      <dgm:prSet presAssocID="{70738CB0-2213-4EA6-A192-8FEC3B583F11}" presName="img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6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6"/>
      <dgm:spPr/>
    </dgm:pt>
    <dgm:pt modelId="{3FF02B91-4068-4D1C-B2F9-C6460583249A}" type="pres">
      <dgm:prSet presAssocID="{A729810B-12D7-4CC4-A16A-0C774227C737}" presName="img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6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6"/>
      <dgm:spPr/>
    </dgm:pt>
    <dgm:pt modelId="{51000982-94E8-408E-B992-55135DD7DD1C}" type="pres">
      <dgm:prSet presAssocID="{65C5F517-C884-49F3-9F91-59B78C3D6CD6}" presName="img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6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6"/>
      <dgm:spPr/>
    </dgm:pt>
    <dgm:pt modelId="{1590896C-4255-42FD-A189-A5E02499A41F}" type="pres">
      <dgm:prSet presAssocID="{A7E931F0-6F20-4A1F-8F8F-20B2F5CA9620}" presName="img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6">
        <dgm:presLayoutVars>
          <dgm:bulletEnabled val="1"/>
        </dgm:presLayoutVars>
      </dgm:prSet>
      <dgm:spPr/>
    </dgm:pt>
    <dgm:pt modelId="{256B1EB4-5ED2-42A4-BD60-5FA3F8A3FB5A}" type="pres">
      <dgm:prSet presAssocID="{D36642C4-9632-4495-8903-AB1947D7C044}" presName="spacer" presStyleCnt="0"/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5" presStyleCnt="6"/>
      <dgm:spPr/>
    </dgm:pt>
    <dgm:pt modelId="{67FFCCC1-716F-46BD-93D8-DA4F689DF4CF}" type="pres">
      <dgm:prSet presAssocID="{98DEC56B-B580-4BEF-9F03-AF8EB7D7E092}" presName="img" presStyleLbl="fgImgPlace1" presStyleIdx="5" presStyleCnt="6"/>
      <dgm:spPr/>
    </dgm:pt>
    <dgm:pt modelId="{A9E241A7-4B3F-4DBC-9415-527F1FA341E8}" type="pres">
      <dgm:prSet presAssocID="{98DEC56B-B580-4BEF-9F03-AF8EB7D7E092}" presName="text" presStyleLbl="node1" presStyleIdx="5" presStyleCnt="6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4D6D24F-E3F2-459E-9437-BB1EB5603D14}" srcId="{EE1B2C09-B6FB-42D5-AD16-F99803FFE23C}" destId="{98DEC56B-B580-4BEF-9F03-AF8EB7D7E092}" srcOrd="5" destOrd="0" parTransId="{BE111D5B-E370-4821-8B0E-A053CE230996}" sibTransId="{F795BC20-BD41-4D8A-A41D-86C0ED65C3E4}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  <dgm:cxn modelId="{96768A02-98AC-4E6B-9CAC-FBC0D763B6AE}" type="presParOf" srcId="{E1C234D9-5206-4F35-833D-87C57F6DDCC9}" destId="{256B1EB4-5ED2-42A4-BD60-5FA3F8A3FB5A}" srcOrd="9" destOrd="0" presId="urn:microsoft.com/office/officeart/2005/8/layout/vList4"/>
    <dgm:cxn modelId="{B2447667-B4CD-47D4-B77A-AB91669C71D6}" type="presParOf" srcId="{E1C234D9-5206-4F35-833D-87C57F6DDCC9}" destId="{2447A6F8-6713-4141-9CF4-7952D0C5BA5A}" srcOrd="1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r>
            <a:rPr lang="en-US" dirty="0"/>
            <a:t>Ask Probing Questions</a:t>
          </a:r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6"/>
      <dgm:spPr/>
    </dgm:pt>
    <dgm:pt modelId="{FD696CE5-8990-41B7-8196-A44E724611B2}" type="pres">
      <dgm:prSet presAssocID="{403D0574-F168-4491-8C56-7A7D680FE32D}" presName="img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6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6"/>
      <dgm:spPr/>
    </dgm:pt>
    <dgm:pt modelId="{EADD42D1-520B-4D07-9BE1-FDF2A2594893}" type="pres">
      <dgm:prSet presAssocID="{70738CB0-2213-4EA6-A192-8FEC3B583F11}" presName="img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6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6"/>
      <dgm:spPr/>
    </dgm:pt>
    <dgm:pt modelId="{3FF02B91-4068-4D1C-B2F9-C6460583249A}" type="pres">
      <dgm:prSet presAssocID="{A729810B-12D7-4CC4-A16A-0C774227C737}" presName="img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6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6"/>
      <dgm:spPr/>
    </dgm:pt>
    <dgm:pt modelId="{51000982-94E8-408E-B992-55135DD7DD1C}" type="pres">
      <dgm:prSet presAssocID="{65C5F517-C884-49F3-9F91-59B78C3D6CD6}" presName="img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6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6"/>
      <dgm:spPr/>
    </dgm:pt>
    <dgm:pt modelId="{1590896C-4255-42FD-A189-A5E02499A41F}" type="pres">
      <dgm:prSet presAssocID="{A7E931F0-6F20-4A1F-8F8F-20B2F5CA9620}" presName="img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6">
        <dgm:presLayoutVars>
          <dgm:bulletEnabled val="1"/>
        </dgm:presLayoutVars>
      </dgm:prSet>
      <dgm:spPr/>
    </dgm:pt>
    <dgm:pt modelId="{256B1EB4-5ED2-42A4-BD60-5FA3F8A3FB5A}" type="pres">
      <dgm:prSet presAssocID="{D36642C4-9632-4495-8903-AB1947D7C044}" presName="spacer" presStyleCnt="0"/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5" presStyleCnt="6"/>
      <dgm:spPr/>
    </dgm:pt>
    <dgm:pt modelId="{67FFCCC1-716F-46BD-93D8-DA4F689DF4CF}" type="pres">
      <dgm:prSet presAssocID="{98DEC56B-B580-4BEF-9F03-AF8EB7D7E092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A9E241A7-4B3F-4DBC-9415-527F1FA341E8}" type="pres">
      <dgm:prSet presAssocID="{98DEC56B-B580-4BEF-9F03-AF8EB7D7E092}" presName="text" presStyleLbl="node1" presStyleIdx="5" presStyleCnt="6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4D6D24F-E3F2-459E-9437-BB1EB5603D14}" srcId="{EE1B2C09-B6FB-42D5-AD16-F99803FFE23C}" destId="{98DEC56B-B580-4BEF-9F03-AF8EB7D7E092}" srcOrd="5" destOrd="0" parTransId="{BE111D5B-E370-4821-8B0E-A053CE230996}" sibTransId="{F795BC20-BD41-4D8A-A41D-86C0ED65C3E4}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  <dgm:cxn modelId="{96768A02-98AC-4E6B-9CAC-FBC0D763B6AE}" type="presParOf" srcId="{E1C234D9-5206-4F35-833D-87C57F6DDCC9}" destId="{256B1EB4-5ED2-42A4-BD60-5FA3F8A3FB5A}" srcOrd="9" destOrd="0" presId="urn:microsoft.com/office/officeart/2005/8/layout/vList4"/>
    <dgm:cxn modelId="{B2447667-B4CD-47D4-B77A-AB91669C71D6}" type="presParOf" srcId="{E1C234D9-5206-4F35-833D-87C57F6DDCC9}" destId="{2447A6F8-6713-4141-9CF4-7952D0C5BA5A}" srcOrd="1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1B2C09-B6FB-42D5-AD16-F99803FFE2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D0574-F168-4491-8C56-7A7D680FE32D}">
      <dgm:prSet phldrT="[Text]"/>
      <dgm:spPr/>
      <dgm:t>
        <a:bodyPr/>
        <a:lstStyle/>
        <a:p>
          <a:r>
            <a:rPr lang="en-US" dirty="0"/>
            <a:t>Early Arrival</a:t>
          </a:r>
        </a:p>
      </dgm:t>
    </dgm:pt>
    <dgm:pt modelId="{3921505E-54A0-437F-96B3-063D5262B977}" type="parTrans" cxnId="{6086039A-6B85-4BAD-887B-7125C0E9D61D}">
      <dgm:prSet/>
      <dgm:spPr/>
      <dgm:t>
        <a:bodyPr/>
        <a:lstStyle/>
        <a:p>
          <a:endParaRPr lang="en-US"/>
        </a:p>
      </dgm:t>
    </dgm:pt>
    <dgm:pt modelId="{C44B83AD-6D31-466B-BC54-56B0CE45BBB9}" type="sibTrans" cxnId="{6086039A-6B85-4BAD-887B-7125C0E9D61D}">
      <dgm:prSet/>
      <dgm:spPr/>
      <dgm:t>
        <a:bodyPr/>
        <a:lstStyle/>
        <a:p>
          <a:endParaRPr lang="en-US"/>
        </a:p>
      </dgm:t>
    </dgm:pt>
    <dgm:pt modelId="{70738CB0-2213-4EA6-A192-8FEC3B583F11}">
      <dgm:prSet phldrT="[Text]"/>
      <dgm:spPr/>
      <dgm:t>
        <a:bodyPr/>
        <a:lstStyle/>
        <a:p>
          <a:r>
            <a:rPr lang="en-US" dirty="0"/>
            <a:t>Immediate Impression</a:t>
          </a:r>
        </a:p>
      </dgm:t>
    </dgm:pt>
    <dgm:pt modelId="{BABDBE95-1C45-42E2-8621-3E6C8CA4F9EB}" type="parTrans" cxnId="{5FFB2952-C9C5-401E-84EB-69B7A9D8927B}">
      <dgm:prSet/>
      <dgm:spPr/>
      <dgm:t>
        <a:bodyPr/>
        <a:lstStyle/>
        <a:p>
          <a:endParaRPr lang="en-US"/>
        </a:p>
      </dgm:t>
    </dgm:pt>
    <dgm:pt modelId="{44849C7C-CA73-4EED-96CF-7BDF3EAFDB59}" type="sibTrans" cxnId="{5FFB2952-C9C5-401E-84EB-69B7A9D8927B}">
      <dgm:prSet/>
      <dgm:spPr/>
      <dgm:t>
        <a:bodyPr/>
        <a:lstStyle/>
        <a:p>
          <a:endParaRPr lang="en-US"/>
        </a:p>
      </dgm:t>
    </dgm:pt>
    <dgm:pt modelId="{A729810B-12D7-4CC4-A16A-0C774227C737}">
      <dgm:prSet phldrT="[Text]"/>
      <dgm:spPr/>
      <dgm:t>
        <a:bodyPr/>
        <a:lstStyle/>
        <a:p>
          <a:r>
            <a:rPr lang="en-US" dirty="0"/>
            <a:t>Understand Their Mood	</a:t>
          </a:r>
        </a:p>
      </dgm:t>
    </dgm:pt>
    <dgm:pt modelId="{00A55111-0D3E-42F9-86F2-645DA8AFB524}" type="parTrans" cxnId="{DAF2E0D3-47EC-474F-A8B9-3B4633E94068}">
      <dgm:prSet/>
      <dgm:spPr/>
      <dgm:t>
        <a:bodyPr/>
        <a:lstStyle/>
        <a:p>
          <a:endParaRPr lang="en-US"/>
        </a:p>
      </dgm:t>
    </dgm:pt>
    <dgm:pt modelId="{D7E4E391-DFB7-419C-AE60-28092B2A3D2F}" type="sibTrans" cxnId="{DAF2E0D3-47EC-474F-A8B9-3B4633E94068}">
      <dgm:prSet/>
      <dgm:spPr/>
      <dgm:t>
        <a:bodyPr/>
        <a:lstStyle/>
        <a:p>
          <a:endParaRPr lang="en-US"/>
        </a:p>
      </dgm:t>
    </dgm:pt>
    <dgm:pt modelId="{A7E931F0-6F20-4A1F-8F8F-20B2F5CA9620}">
      <dgm:prSet phldrT="[Text]"/>
      <dgm:spPr/>
      <dgm:t>
        <a:bodyPr/>
        <a:lstStyle/>
        <a:p>
          <a:r>
            <a:rPr lang="en-US" dirty="0"/>
            <a:t>Shift Their Attention to You</a:t>
          </a:r>
        </a:p>
      </dgm:t>
    </dgm:pt>
    <dgm:pt modelId="{2E55B861-19B8-4855-BC47-C01C080A21F0}" type="parTrans" cxnId="{7C700279-7C63-445F-89EF-6BB7ADF3AA7A}">
      <dgm:prSet/>
      <dgm:spPr/>
      <dgm:t>
        <a:bodyPr/>
        <a:lstStyle/>
        <a:p>
          <a:endParaRPr lang="en-US"/>
        </a:p>
      </dgm:t>
    </dgm:pt>
    <dgm:pt modelId="{D36642C4-9632-4495-8903-AB1947D7C044}" type="sibTrans" cxnId="{7C700279-7C63-445F-89EF-6BB7ADF3AA7A}">
      <dgm:prSet/>
      <dgm:spPr/>
      <dgm:t>
        <a:bodyPr/>
        <a:lstStyle/>
        <a:p>
          <a:endParaRPr lang="en-US"/>
        </a:p>
      </dgm:t>
    </dgm:pt>
    <dgm:pt modelId="{65C5F517-C884-49F3-9F91-59B78C3D6CD6}">
      <dgm:prSet phldrT="[Text]"/>
      <dgm:spPr/>
      <dgm:t>
        <a:bodyPr/>
        <a:lstStyle/>
        <a:p>
          <a:r>
            <a:rPr lang="en-US" dirty="0"/>
            <a:t>Build Appropriate Rapport</a:t>
          </a:r>
        </a:p>
      </dgm:t>
    </dgm:pt>
    <dgm:pt modelId="{87FC9DF6-E1E5-4F02-BA30-452E54602839}" type="parTrans" cxnId="{FCF44067-D31D-40E4-A9D3-843E8B82D395}">
      <dgm:prSet/>
      <dgm:spPr/>
      <dgm:t>
        <a:bodyPr/>
        <a:lstStyle/>
        <a:p>
          <a:endParaRPr lang="en-US"/>
        </a:p>
      </dgm:t>
    </dgm:pt>
    <dgm:pt modelId="{37AD6A89-BD01-43F5-ABA2-D4ABFEA11B5F}" type="sibTrans" cxnId="{FCF44067-D31D-40E4-A9D3-843E8B82D395}">
      <dgm:prSet/>
      <dgm:spPr/>
      <dgm:t>
        <a:bodyPr/>
        <a:lstStyle/>
        <a:p>
          <a:endParaRPr lang="en-US"/>
        </a:p>
      </dgm:t>
    </dgm:pt>
    <dgm:pt modelId="{98DEC56B-B580-4BEF-9F03-AF8EB7D7E092}">
      <dgm:prSet phldrT="[Text]"/>
      <dgm:spPr/>
      <dgm:t>
        <a:bodyPr/>
        <a:lstStyle/>
        <a:p>
          <a:r>
            <a:rPr lang="en-US" dirty="0"/>
            <a:t>Ask Probing Questions</a:t>
          </a:r>
        </a:p>
      </dgm:t>
    </dgm:pt>
    <dgm:pt modelId="{BE111D5B-E370-4821-8B0E-A053CE230996}" type="parTrans" cxnId="{54D6D24F-E3F2-459E-9437-BB1EB5603D14}">
      <dgm:prSet/>
      <dgm:spPr/>
      <dgm:t>
        <a:bodyPr/>
        <a:lstStyle/>
        <a:p>
          <a:endParaRPr lang="en-US"/>
        </a:p>
      </dgm:t>
    </dgm:pt>
    <dgm:pt modelId="{F795BC20-BD41-4D8A-A41D-86C0ED65C3E4}" type="sibTrans" cxnId="{54D6D24F-E3F2-459E-9437-BB1EB5603D14}">
      <dgm:prSet/>
      <dgm:spPr/>
      <dgm:t>
        <a:bodyPr/>
        <a:lstStyle/>
        <a:p>
          <a:endParaRPr lang="en-US"/>
        </a:p>
      </dgm:t>
    </dgm:pt>
    <dgm:pt modelId="{E1C234D9-5206-4F35-833D-87C57F6DDCC9}" type="pres">
      <dgm:prSet presAssocID="{EE1B2C09-B6FB-42D5-AD16-F99803FFE23C}" presName="linear" presStyleCnt="0">
        <dgm:presLayoutVars>
          <dgm:dir/>
          <dgm:resizeHandles val="exact"/>
        </dgm:presLayoutVars>
      </dgm:prSet>
      <dgm:spPr/>
    </dgm:pt>
    <dgm:pt modelId="{6D8AD785-FC74-4474-9280-41E0F57C8ACD}" type="pres">
      <dgm:prSet presAssocID="{403D0574-F168-4491-8C56-7A7D680FE32D}" presName="comp" presStyleCnt="0"/>
      <dgm:spPr/>
    </dgm:pt>
    <dgm:pt modelId="{F3CD4C8D-11E1-4735-B15D-0F2036BAAE6E}" type="pres">
      <dgm:prSet presAssocID="{403D0574-F168-4491-8C56-7A7D680FE32D}" presName="box" presStyleLbl="node1" presStyleIdx="0" presStyleCnt="6"/>
      <dgm:spPr/>
    </dgm:pt>
    <dgm:pt modelId="{FD696CE5-8990-41B7-8196-A44E724611B2}" type="pres">
      <dgm:prSet presAssocID="{403D0574-F168-4491-8C56-7A7D680FE32D}" presName="img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</dgm:spPr>
    </dgm:pt>
    <dgm:pt modelId="{2AEA94FB-AF87-4D4C-A38A-D4E9C8146534}" type="pres">
      <dgm:prSet presAssocID="{403D0574-F168-4491-8C56-7A7D680FE32D}" presName="text" presStyleLbl="node1" presStyleIdx="0" presStyleCnt="6">
        <dgm:presLayoutVars>
          <dgm:bulletEnabled val="1"/>
        </dgm:presLayoutVars>
      </dgm:prSet>
      <dgm:spPr/>
    </dgm:pt>
    <dgm:pt modelId="{F6BF5D1A-943B-452F-B2B0-E08EFE209C3C}" type="pres">
      <dgm:prSet presAssocID="{C44B83AD-6D31-466B-BC54-56B0CE45BBB9}" presName="spacer" presStyleCnt="0"/>
      <dgm:spPr/>
    </dgm:pt>
    <dgm:pt modelId="{E0C05DCF-E7A4-4F53-8C7D-4DF2C5F1CC50}" type="pres">
      <dgm:prSet presAssocID="{70738CB0-2213-4EA6-A192-8FEC3B583F11}" presName="comp" presStyleCnt="0"/>
      <dgm:spPr/>
    </dgm:pt>
    <dgm:pt modelId="{6D977EB4-AFF8-4BF3-BCCF-871A10B40800}" type="pres">
      <dgm:prSet presAssocID="{70738CB0-2213-4EA6-A192-8FEC3B583F11}" presName="box" presStyleLbl="node1" presStyleIdx="1" presStyleCnt="6"/>
      <dgm:spPr/>
    </dgm:pt>
    <dgm:pt modelId="{EADD42D1-520B-4D07-9BE1-FDF2A2594893}" type="pres">
      <dgm:prSet presAssocID="{70738CB0-2213-4EA6-A192-8FEC3B583F11}" presName="img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</dgm:spPr>
    </dgm:pt>
    <dgm:pt modelId="{7A0103D2-28A7-49EF-B74C-256D6FBCC617}" type="pres">
      <dgm:prSet presAssocID="{70738CB0-2213-4EA6-A192-8FEC3B583F11}" presName="text" presStyleLbl="node1" presStyleIdx="1" presStyleCnt="6">
        <dgm:presLayoutVars>
          <dgm:bulletEnabled val="1"/>
        </dgm:presLayoutVars>
      </dgm:prSet>
      <dgm:spPr/>
    </dgm:pt>
    <dgm:pt modelId="{483F974E-055F-4B2B-B163-220AD87F7C9F}" type="pres">
      <dgm:prSet presAssocID="{44849C7C-CA73-4EED-96CF-7BDF3EAFDB59}" presName="spacer" presStyleCnt="0"/>
      <dgm:spPr/>
    </dgm:pt>
    <dgm:pt modelId="{C342F372-B8AB-4076-8F9F-B0E782C3DC9A}" type="pres">
      <dgm:prSet presAssocID="{A729810B-12D7-4CC4-A16A-0C774227C737}" presName="comp" presStyleCnt="0"/>
      <dgm:spPr/>
    </dgm:pt>
    <dgm:pt modelId="{88D2D7DE-B654-460F-AF34-9219529BF858}" type="pres">
      <dgm:prSet presAssocID="{A729810B-12D7-4CC4-A16A-0C774227C737}" presName="box" presStyleLbl="node1" presStyleIdx="2" presStyleCnt="6"/>
      <dgm:spPr/>
    </dgm:pt>
    <dgm:pt modelId="{3FF02B91-4068-4D1C-B2F9-C6460583249A}" type="pres">
      <dgm:prSet presAssocID="{A729810B-12D7-4CC4-A16A-0C774227C737}" presName="img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</dgm:spPr>
    </dgm:pt>
    <dgm:pt modelId="{434A9139-E296-4146-81D6-2BF1CF103761}" type="pres">
      <dgm:prSet presAssocID="{A729810B-12D7-4CC4-A16A-0C774227C737}" presName="text" presStyleLbl="node1" presStyleIdx="2" presStyleCnt="6">
        <dgm:presLayoutVars>
          <dgm:bulletEnabled val="1"/>
        </dgm:presLayoutVars>
      </dgm:prSet>
      <dgm:spPr/>
    </dgm:pt>
    <dgm:pt modelId="{6E0C434D-CA54-4B23-9C17-B6706ABEBC75}" type="pres">
      <dgm:prSet presAssocID="{D7E4E391-DFB7-419C-AE60-28092B2A3D2F}" presName="spacer" presStyleCnt="0"/>
      <dgm:spPr/>
    </dgm:pt>
    <dgm:pt modelId="{0CA6DCE1-DBCA-4F1E-85CE-B410C50CF052}" type="pres">
      <dgm:prSet presAssocID="{65C5F517-C884-49F3-9F91-59B78C3D6CD6}" presName="comp" presStyleCnt="0"/>
      <dgm:spPr/>
    </dgm:pt>
    <dgm:pt modelId="{C9823A18-D0DF-4262-81EB-F1A5C87B71FD}" type="pres">
      <dgm:prSet presAssocID="{65C5F517-C884-49F3-9F91-59B78C3D6CD6}" presName="box" presStyleLbl="node1" presStyleIdx="3" presStyleCnt="6"/>
      <dgm:spPr/>
    </dgm:pt>
    <dgm:pt modelId="{51000982-94E8-408E-B992-55135DD7DD1C}" type="pres">
      <dgm:prSet presAssocID="{65C5F517-C884-49F3-9F91-59B78C3D6CD6}" presName="img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</dgm:spPr>
    </dgm:pt>
    <dgm:pt modelId="{6D99654B-774A-4E3B-8DBB-29A92631A0D1}" type="pres">
      <dgm:prSet presAssocID="{65C5F517-C884-49F3-9F91-59B78C3D6CD6}" presName="text" presStyleLbl="node1" presStyleIdx="3" presStyleCnt="6">
        <dgm:presLayoutVars>
          <dgm:bulletEnabled val="1"/>
        </dgm:presLayoutVars>
      </dgm:prSet>
      <dgm:spPr/>
    </dgm:pt>
    <dgm:pt modelId="{EE52CCE9-29F7-4370-8450-C4FF2CBFBD27}" type="pres">
      <dgm:prSet presAssocID="{37AD6A89-BD01-43F5-ABA2-D4ABFEA11B5F}" presName="spacer" presStyleCnt="0"/>
      <dgm:spPr/>
    </dgm:pt>
    <dgm:pt modelId="{0CC8CD56-FB67-4825-AB3D-6EC343F20946}" type="pres">
      <dgm:prSet presAssocID="{A7E931F0-6F20-4A1F-8F8F-20B2F5CA9620}" presName="comp" presStyleCnt="0"/>
      <dgm:spPr/>
    </dgm:pt>
    <dgm:pt modelId="{58E08506-9291-41ED-812D-ED4FFA879E30}" type="pres">
      <dgm:prSet presAssocID="{A7E931F0-6F20-4A1F-8F8F-20B2F5CA9620}" presName="box" presStyleLbl="node1" presStyleIdx="4" presStyleCnt="6"/>
      <dgm:spPr/>
    </dgm:pt>
    <dgm:pt modelId="{1590896C-4255-42FD-A189-A5E02499A41F}" type="pres">
      <dgm:prSet presAssocID="{A7E931F0-6F20-4A1F-8F8F-20B2F5CA9620}" presName="img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</dgm:spPr>
    </dgm:pt>
    <dgm:pt modelId="{DBF74F7D-0CBD-4DC1-B621-77E837379207}" type="pres">
      <dgm:prSet presAssocID="{A7E931F0-6F20-4A1F-8F8F-20B2F5CA9620}" presName="text" presStyleLbl="node1" presStyleIdx="4" presStyleCnt="6">
        <dgm:presLayoutVars>
          <dgm:bulletEnabled val="1"/>
        </dgm:presLayoutVars>
      </dgm:prSet>
      <dgm:spPr/>
    </dgm:pt>
    <dgm:pt modelId="{256B1EB4-5ED2-42A4-BD60-5FA3F8A3FB5A}" type="pres">
      <dgm:prSet presAssocID="{D36642C4-9632-4495-8903-AB1947D7C044}" presName="spacer" presStyleCnt="0"/>
      <dgm:spPr/>
    </dgm:pt>
    <dgm:pt modelId="{2447A6F8-6713-4141-9CF4-7952D0C5BA5A}" type="pres">
      <dgm:prSet presAssocID="{98DEC56B-B580-4BEF-9F03-AF8EB7D7E092}" presName="comp" presStyleCnt="0"/>
      <dgm:spPr/>
    </dgm:pt>
    <dgm:pt modelId="{93D4ADF3-6EDA-4762-9886-E9107F1BC5C1}" type="pres">
      <dgm:prSet presAssocID="{98DEC56B-B580-4BEF-9F03-AF8EB7D7E092}" presName="box" presStyleLbl="node1" presStyleIdx="5" presStyleCnt="6"/>
      <dgm:spPr/>
    </dgm:pt>
    <dgm:pt modelId="{67FFCCC1-716F-46BD-93D8-DA4F689DF4CF}" type="pres">
      <dgm:prSet presAssocID="{98DEC56B-B580-4BEF-9F03-AF8EB7D7E092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A9E241A7-4B3F-4DBC-9415-527F1FA341E8}" type="pres">
      <dgm:prSet presAssocID="{98DEC56B-B580-4BEF-9F03-AF8EB7D7E092}" presName="text" presStyleLbl="node1" presStyleIdx="5" presStyleCnt="6">
        <dgm:presLayoutVars>
          <dgm:bulletEnabled val="1"/>
        </dgm:presLayoutVars>
      </dgm:prSet>
      <dgm:spPr/>
    </dgm:pt>
  </dgm:ptLst>
  <dgm:cxnLst>
    <dgm:cxn modelId="{F65CE620-2B15-4534-B4B7-47F2FFC3DEEF}" type="presOf" srcId="{A729810B-12D7-4CC4-A16A-0C774227C737}" destId="{434A9139-E296-4146-81D6-2BF1CF103761}" srcOrd="1" destOrd="0" presId="urn:microsoft.com/office/officeart/2005/8/layout/vList4"/>
    <dgm:cxn modelId="{CE3B5E2D-23F8-4D88-A2E4-C3D0E915CAA8}" type="presOf" srcId="{98DEC56B-B580-4BEF-9F03-AF8EB7D7E092}" destId="{93D4ADF3-6EDA-4762-9886-E9107F1BC5C1}" srcOrd="0" destOrd="0" presId="urn:microsoft.com/office/officeart/2005/8/layout/vList4"/>
    <dgm:cxn modelId="{EA479F33-A85B-4D3F-8387-B33ED4DEA800}" type="presOf" srcId="{65C5F517-C884-49F3-9F91-59B78C3D6CD6}" destId="{6D99654B-774A-4E3B-8DBB-29A92631A0D1}" srcOrd="1" destOrd="0" presId="urn:microsoft.com/office/officeart/2005/8/layout/vList4"/>
    <dgm:cxn modelId="{62A36E42-55FE-481D-ACB0-F1FC54F3BBB4}" type="presOf" srcId="{98DEC56B-B580-4BEF-9F03-AF8EB7D7E092}" destId="{A9E241A7-4B3F-4DBC-9415-527F1FA341E8}" srcOrd="1" destOrd="0" presId="urn:microsoft.com/office/officeart/2005/8/layout/vList4"/>
    <dgm:cxn modelId="{FCF44067-D31D-40E4-A9D3-843E8B82D395}" srcId="{EE1B2C09-B6FB-42D5-AD16-F99803FFE23C}" destId="{65C5F517-C884-49F3-9F91-59B78C3D6CD6}" srcOrd="3" destOrd="0" parTransId="{87FC9DF6-E1E5-4F02-BA30-452E54602839}" sibTransId="{37AD6A89-BD01-43F5-ABA2-D4ABFEA11B5F}"/>
    <dgm:cxn modelId="{D289FF49-770F-4855-9C8A-3AA1B47935D3}" type="presOf" srcId="{A7E931F0-6F20-4A1F-8F8F-20B2F5CA9620}" destId="{DBF74F7D-0CBD-4DC1-B621-77E837379207}" srcOrd="1" destOrd="0" presId="urn:microsoft.com/office/officeart/2005/8/layout/vList4"/>
    <dgm:cxn modelId="{54D6D24F-E3F2-459E-9437-BB1EB5603D14}" srcId="{EE1B2C09-B6FB-42D5-AD16-F99803FFE23C}" destId="{98DEC56B-B580-4BEF-9F03-AF8EB7D7E092}" srcOrd="5" destOrd="0" parTransId="{BE111D5B-E370-4821-8B0E-A053CE230996}" sibTransId="{F795BC20-BD41-4D8A-A41D-86C0ED65C3E4}"/>
    <dgm:cxn modelId="{5FFB2952-C9C5-401E-84EB-69B7A9D8927B}" srcId="{EE1B2C09-B6FB-42D5-AD16-F99803FFE23C}" destId="{70738CB0-2213-4EA6-A192-8FEC3B583F11}" srcOrd="1" destOrd="0" parTransId="{BABDBE95-1C45-42E2-8621-3E6C8CA4F9EB}" sibTransId="{44849C7C-CA73-4EED-96CF-7BDF3EAFDB59}"/>
    <dgm:cxn modelId="{A9DA7772-DD59-43AD-A5BC-C1793B6F96DE}" type="presOf" srcId="{A7E931F0-6F20-4A1F-8F8F-20B2F5CA9620}" destId="{58E08506-9291-41ED-812D-ED4FFA879E30}" srcOrd="0" destOrd="0" presId="urn:microsoft.com/office/officeart/2005/8/layout/vList4"/>
    <dgm:cxn modelId="{7C700279-7C63-445F-89EF-6BB7ADF3AA7A}" srcId="{EE1B2C09-B6FB-42D5-AD16-F99803FFE23C}" destId="{A7E931F0-6F20-4A1F-8F8F-20B2F5CA9620}" srcOrd="4" destOrd="0" parTransId="{2E55B861-19B8-4855-BC47-C01C080A21F0}" sibTransId="{D36642C4-9632-4495-8903-AB1947D7C044}"/>
    <dgm:cxn modelId="{2ED2037F-F589-44A9-9044-556BF2A7D6ED}" type="presOf" srcId="{70738CB0-2213-4EA6-A192-8FEC3B583F11}" destId="{6D977EB4-AFF8-4BF3-BCCF-871A10B40800}" srcOrd="0" destOrd="0" presId="urn:microsoft.com/office/officeart/2005/8/layout/vList4"/>
    <dgm:cxn modelId="{6086039A-6B85-4BAD-887B-7125C0E9D61D}" srcId="{EE1B2C09-B6FB-42D5-AD16-F99803FFE23C}" destId="{403D0574-F168-4491-8C56-7A7D680FE32D}" srcOrd="0" destOrd="0" parTransId="{3921505E-54A0-437F-96B3-063D5262B977}" sibTransId="{C44B83AD-6D31-466B-BC54-56B0CE45BBB9}"/>
    <dgm:cxn modelId="{D7BEEC9C-0773-4A87-A51E-64B8D4286670}" type="presOf" srcId="{A729810B-12D7-4CC4-A16A-0C774227C737}" destId="{88D2D7DE-B654-460F-AF34-9219529BF858}" srcOrd="0" destOrd="0" presId="urn:microsoft.com/office/officeart/2005/8/layout/vList4"/>
    <dgm:cxn modelId="{F74BADA7-1BB2-47A3-A4F4-89AB295A7BB1}" type="presOf" srcId="{65C5F517-C884-49F3-9F91-59B78C3D6CD6}" destId="{C9823A18-D0DF-4262-81EB-F1A5C87B71FD}" srcOrd="0" destOrd="0" presId="urn:microsoft.com/office/officeart/2005/8/layout/vList4"/>
    <dgm:cxn modelId="{D5C2C5B1-26AC-4438-AA43-FDA2A1B81563}" type="presOf" srcId="{403D0574-F168-4491-8C56-7A7D680FE32D}" destId="{2AEA94FB-AF87-4D4C-A38A-D4E9C8146534}" srcOrd="1" destOrd="0" presId="urn:microsoft.com/office/officeart/2005/8/layout/vList4"/>
    <dgm:cxn modelId="{E1ECE0BE-D248-4EF3-9C40-215200963EE8}" type="presOf" srcId="{EE1B2C09-B6FB-42D5-AD16-F99803FFE23C}" destId="{E1C234D9-5206-4F35-833D-87C57F6DDCC9}" srcOrd="0" destOrd="0" presId="urn:microsoft.com/office/officeart/2005/8/layout/vList4"/>
    <dgm:cxn modelId="{882784C3-E869-469F-B801-C11693BE7EC4}" type="presOf" srcId="{70738CB0-2213-4EA6-A192-8FEC3B583F11}" destId="{7A0103D2-28A7-49EF-B74C-256D6FBCC617}" srcOrd="1" destOrd="0" presId="urn:microsoft.com/office/officeart/2005/8/layout/vList4"/>
    <dgm:cxn modelId="{DAF2E0D3-47EC-474F-A8B9-3B4633E94068}" srcId="{EE1B2C09-B6FB-42D5-AD16-F99803FFE23C}" destId="{A729810B-12D7-4CC4-A16A-0C774227C737}" srcOrd="2" destOrd="0" parTransId="{00A55111-0D3E-42F9-86F2-645DA8AFB524}" sibTransId="{D7E4E391-DFB7-419C-AE60-28092B2A3D2F}"/>
    <dgm:cxn modelId="{73969DDF-77BD-4078-82D7-4DF34905C19E}" type="presOf" srcId="{403D0574-F168-4491-8C56-7A7D680FE32D}" destId="{F3CD4C8D-11E1-4735-B15D-0F2036BAAE6E}" srcOrd="0" destOrd="0" presId="urn:microsoft.com/office/officeart/2005/8/layout/vList4"/>
    <dgm:cxn modelId="{134F9B0C-475E-497F-936E-8A04615F843B}" type="presParOf" srcId="{E1C234D9-5206-4F35-833D-87C57F6DDCC9}" destId="{6D8AD785-FC74-4474-9280-41E0F57C8ACD}" srcOrd="0" destOrd="0" presId="urn:microsoft.com/office/officeart/2005/8/layout/vList4"/>
    <dgm:cxn modelId="{96DA0D44-F199-4FD5-B9C5-92F1520B3A96}" type="presParOf" srcId="{6D8AD785-FC74-4474-9280-41E0F57C8ACD}" destId="{F3CD4C8D-11E1-4735-B15D-0F2036BAAE6E}" srcOrd="0" destOrd="0" presId="urn:microsoft.com/office/officeart/2005/8/layout/vList4"/>
    <dgm:cxn modelId="{055D3921-AE33-4518-8BAA-A61F2DA90717}" type="presParOf" srcId="{6D8AD785-FC74-4474-9280-41E0F57C8ACD}" destId="{FD696CE5-8990-41B7-8196-A44E724611B2}" srcOrd="1" destOrd="0" presId="urn:microsoft.com/office/officeart/2005/8/layout/vList4"/>
    <dgm:cxn modelId="{FAD0776A-EF90-4C78-A7BA-4821DE29A22A}" type="presParOf" srcId="{6D8AD785-FC74-4474-9280-41E0F57C8ACD}" destId="{2AEA94FB-AF87-4D4C-A38A-D4E9C8146534}" srcOrd="2" destOrd="0" presId="urn:microsoft.com/office/officeart/2005/8/layout/vList4"/>
    <dgm:cxn modelId="{19673C3E-814A-4332-81E8-E194DBEA32B2}" type="presParOf" srcId="{E1C234D9-5206-4F35-833D-87C57F6DDCC9}" destId="{F6BF5D1A-943B-452F-B2B0-E08EFE209C3C}" srcOrd="1" destOrd="0" presId="urn:microsoft.com/office/officeart/2005/8/layout/vList4"/>
    <dgm:cxn modelId="{6E240456-AE46-4970-A86A-D0D33D2406AF}" type="presParOf" srcId="{E1C234D9-5206-4F35-833D-87C57F6DDCC9}" destId="{E0C05DCF-E7A4-4F53-8C7D-4DF2C5F1CC50}" srcOrd="2" destOrd="0" presId="urn:microsoft.com/office/officeart/2005/8/layout/vList4"/>
    <dgm:cxn modelId="{BDF6D5E9-715F-4BE5-BE62-78BCC399D279}" type="presParOf" srcId="{E0C05DCF-E7A4-4F53-8C7D-4DF2C5F1CC50}" destId="{6D977EB4-AFF8-4BF3-BCCF-871A10B40800}" srcOrd="0" destOrd="0" presId="urn:microsoft.com/office/officeart/2005/8/layout/vList4"/>
    <dgm:cxn modelId="{D552A9E2-F4CF-4C0A-8135-60B60B3456A5}" type="presParOf" srcId="{E0C05DCF-E7A4-4F53-8C7D-4DF2C5F1CC50}" destId="{EADD42D1-520B-4D07-9BE1-FDF2A2594893}" srcOrd="1" destOrd="0" presId="urn:microsoft.com/office/officeart/2005/8/layout/vList4"/>
    <dgm:cxn modelId="{0A2424D3-D1EC-4767-A38B-C08256E84BA3}" type="presParOf" srcId="{E0C05DCF-E7A4-4F53-8C7D-4DF2C5F1CC50}" destId="{7A0103D2-28A7-49EF-B74C-256D6FBCC617}" srcOrd="2" destOrd="0" presId="urn:microsoft.com/office/officeart/2005/8/layout/vList4"/>
    <dgm:cxn modelId="{B08CD732-4E24-43C3-9218-395B13FDBFB7}" type="presParOf" srcId="{E1C234D9-5206-4F35-833D-87C57F6DDCC9}" destId="{483F974E-055F-4B2B-B163-220AD87F7C9F}" srcOrd="3" destOrd="0" presId="urn:microsoft.com/office/officeart/2005/8/layout/vList4"/>
    <dgm:cxn modelId="{5D467BE6-65D0-4E8A-A1FB-C97E66CE1947}" type="presParOf" srcId="{E1C234D9-5206-4F35-833D-87C57F6DDCC9}" destId="{C342F372-B8AB-4076-8F9F-B0E782C3DC9A}" srcOrd="4" destOrd="0" presId="urn:microsoft.com/office/officeart/2005/8/layout/vList4"/>
    <dgm:cxn modelId="{EB4999E4-85E7-4D61-A601-EE20DF18FB64}" type="presParOf" srcId="{C342F372-B8AB-4076-8F9F-B0E782C3DC9A}" destId="{88D2D7DE-B654-460F-AF34-9219529BF858}" srcOrd="0" destOrd="0" presId="urn:microsoft.com/office/officeart/2005/8/layout/vList4"/>
    <dgm:cxn modelId="{967A4B89-AAAC-4D69-A68B-8CAF9D59006C}" type="presParOf" srcId="{C342F372-B8AB-4076-8F9F-B0E782C3DC9A}" destId="{3FF02B91-4068-4D1C-B2F9-C6460583249A}" srcOrd="1" destOrd="0" presId="urn:microsoft.com/office/officeart/2005/8/layout/vList4"/>
    <dgm:cxn modelId="{70FBFD37-0725-4165-B423-08B11340FAFB}" type="presParOf" srcId="{C342F372-B8AB-4076-8F9F-B0E782C3DC9A}" destId="{434A9139-E296-4146-81D6-2BF1CF103761}" srcOrd="2" destOrd="0" presId="urn:microsoft.com/office/officeart/2005/8/layout/vList4"/>
    <dgm:cxn modelId="{07439703-81CB-459F-9975-A20725666ECE}" type="presParOf" srcId="{E1C234D9-5206-4F35-833D-87C57F6DDCC9}" destId="{6E0C434D-CA54-4B23-9C17-B6706ABEBC75}" srcOrd="5" destOrd="0" presId="urn:microsoft.com/office/officeart/2005/8/layout/vList4"/>
    <dgm:cxn modelId="{C51AC3D5-A0EF-4808-9B8D-2B8E8A45AE52}" type="presParOf" srcId="{E1C234D9-5206-4F35-833D-87C57F6DDCC9}" destId="{0CA6DCE1-DBCA-4F1E-85CE-B410C50CF052}" srcOrd="6" destOrd="0" presId="urn:microsoft.com/office/officeart/2005/8/layout/vList4"/>
    <dgm:cxn modelId="{45F647A5-AA8B-4AFF-8232-1D68B232A526}" type="presParOf" srcId="{0CA6DCE1-DBCA-4F1E-85CE-B410C50CF052}" destId="{C9823A18-D0DF-4262-81EB-F1A5C87B71FD}" srcOrd="0" destOrd="0" presId="urn:microsoft.com/office/officeart/2005/8/layout/vList4"/>
    <dgm:cxn modelId="{E730C3AE-2978-4B85-B486-65A979960FE2}" type="presParOf" srcId="{0CA6DCE1-DBCA-4F1E-85CE-B410C50CF052}" destId="{51000982-94E8-408E-B992-55135DD7DD1C}" srcOrd="1" destOrd="0" presId="urn:microsoft.com/office/officeart/2005/8/layout/vList4"/>
    <dgm:cxn modelId="{F2DB19CD-BFD7-426D-9445-5FC9722655BB}" type="presParOf" srcId="{0CA6DCE1-DBCA-4F1E-85CE-B410C50CF052}" destId="{6D99654B-774A-4E3B-8DBB-29A92631A0D1}" srcOrd="2" destOrd="0" presId="urn:microsoft.com/office/officeart/2005/8/layout/vList4"/>
    <dgm:cxn modelId="{D3878CC2-B74D-4936-A726-200A201E55F2}" type="presParOf" srcId="{E1C234D9-5206-4F35-833D-87C57F6DDCC9}" destId="{EE52CCE9-29F7-4370-8450-C4FF2CBFBD27}" srcOrd="7" destOrd="0" presId="urn:microsoft.com/office/officeart/2005/8/layout/vList4"/>
    <dgm:cxn modelId="{476D8B1B-2C5E-49D7-9C9C-B5CBF535F707}" type="presParOf" srcId="{E1C234D9-5206-4F35-833D-87C57F6DDCC9}" destId="{0CC8CD56-FB67-4825-AB3D-6EC343F20946}" srcOrd="8" destOrd="0" presId="urn:microsoft.com/office/officeart/2005/8/layout/vList4"/>
    <dgm:cxn modelId="{A324F389-878B-4B76-8D18-E885AE700CBF}" type="presParOf" srcId="{0CC8CD56-FB67-4825-AB3D-6EC343F20946}" destId="{58E08506-9291-41ED-812D-ED4FFA879E30}" srcOrd="0" destOrd="0" presId="urn:microsoft.com/office/officeart/2005/8/layout/vList4"/>
    <dgm:cxn modelId="{2F3939FE-A29D-44C1-931F-89E0AEC76ABF}" type="presParOf" srcId="{0CC8CD56-FB67-4825-AB3D-6EC343F20946}" destId="{1590896C-4255-42FD-A189-A5E02499A41F}" srcOrd="1" destOrd="0" presId="urn:microsoft.com/office/officeart/2005/8/layout/vList4"/>
    <dgm:cxn modelId="{59362175-A87E-497B-B55B-024E161CD492}" type="presParOf" srcId="{0CC8CD56-FB67-4825-AB3D-6EC343F20946}" destId="{DBF74F7D-0CBD-4DC1-B621-77E837379207}" srcOrd="2" destOrd="0" presId="urn:microsoft.com/office/officeart/2005/8/layout/vList4"/>
    <dgm:cxn modelId="{96768A02-98AC-4E6B-9CAC-FBC0D763B6AE}" type="presParOf" srcId="{E1C234D9-5206-4F35-833D-87C57F6DDCC9}" destId="{256B1EB4-5ED2-42A4-BD60-5FA3F8A3FB5A}" srcOrd="9" destOrd="0" presId="urn:microsoft.com/office/officeart/2005/8/layout/vList4"/>
    <dgm:cxn modelId="{B2447667-B4CD-47D4-B77A-AB91669C71D6}" type="presParOf" srcId="{E1C234D9-5206-4F35-833D-87C57F6DDCC9}" destId="{2447A6F8-6713-4141-9CF4-7952D0C5BA5A}" srcOrd="10" destOrd="0" presId="urn:microsoft.com/office/officeart/2005/8/layout/vList4"/>
    <dgm:cxn modelId="{B6475A57-CCF4-4240-B4D8-464D70A10F76}" type="presParOf" srcId="{2447A6F8-6713-4141-9CF4-7952D0C5BA5A}" destId="{93D4ADF3-6EDA-4762-9886-E9107F1BC5C1}" srcOrd="0" destOrd="0" presId="urn:microsoft.com/office/officeart/2005/8/layout/vList4"/>
    <dgm:cxn modelId="{4E4CF8F5-6F63-44A6-A245-23A22676E847}" type="presParOf" srcId="{2447A6F8-6713-4141-9CF4-7952D0C5BA5A}" destId="{67FFCCC1-716F-46BD-93D8-DA4F689DF4CF}" srcOrd="1" destOrd="0" presId="urn:microsoft.com/office/officeart/2005/8/layout/vList4"/>
    <dgm:cxn modelId="{E195F9B4-1EC7-4D8F-BD7B-7F797E43FBFA}" type="presParOf" srcId="{2447A6F8-6713-4141-9CF4-7952D0C5BA5A}" destId="{A9E241A7-4B3F-4DBC-9415-527F1FA341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0"/>
        <a:ext cx="8318526" cy="939536"/>
      </dsp:txXfrm>
    </dsp:sp>
    <dsp:sp modelId="{FD696CE5-8990-41B7-8196-A44E724611B2}">
      <dsp:nvSpPr>
        <dsp:cNvPr id="0" name=""/>
        <dsp:cNvSpPr/>
      </dsp:nvSpPr>
      <dsp:spPr>
        <a:xfrm>
          <a:off x="93953" y="9395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103349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1033490"/>
        <a:ext cx="8318526" cy="939536"/>
      </dsp:txXfrm>
    </dsp:sp>
    <dsp:sp modelId="{EADD42D1-520B-4D07-9BE1-FDF2A2594893}">
      <dsp:nvSpPr>
        <dsp:cNvPr id="0" name=""/>
        <dsp:cNvSpPr/>
      </dsp:nvSpPr>
      <dsp:spPr>
        <a:xfrm>
          <a:off x="93953" y="112744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206698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2066980"/>
        <a:ext cx="8318526" cy="939536"/>
      </dsp:txXfrm>
    </dsp:sp>
    <dsp:sp modelId="{3FF02B91-4068-4D1C-B2F9-C6460583249A}">
      <dsp:nvSpPr>
        <dsp:cNvPr id="0" name=""/>
        <dsp:cNvSpPr/>
      </dsp:nvSpPr>
      <dsp:spPr>
        <a:xfrm>
          <a:off x="93953" y="216093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310047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3100470"/>
        <a:ext cx="8318526" cy="939536"/>
      </dsp:txXfrm>
    </dsp:sp>
    <dsp:sp modelId="{51000982-94E8-408E-B992-55135DD7DD1C}">
      <dsp:nvSpPr>
        <dsp:cNvPr id="0" name=""/>
        <dsp:cNvSpPr/>
      </dsp:nvSpPr>
      <dsp:spPr>
        <a:xfrm>
          <a:off x="93953" y="319442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413396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4133960"/>
        <a:ext cx="8318526" cy="939536"/>
      </dsp:txXfrm>
    </dsp:sp>
    <dsp:sp modelId="{1590896C-4255-42FD-A189-A5E02499A41F}">
      <dsp:nvSpPr>
        <dsp:cNvPr id="0" name=""/>
        <dsp:cNvSpPr/>
      </dsp:nvSpPr>
      <dsp:spPr>
        <a:xfrm>
          <a:off x="93953" y="422791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Early Arrival</a:t>
          </a:r>
        </a:p>
      </dsp:txBody>
      <dsp:txXfrm>
        <a:off x="2189523" y="0"/>
        <a:ext cx="8326076" cy="864034"/>
      </dsp:txXfrm>
    </dsp:sp>
    <dsp:sp modelId="{FD696CE5-8990-41B7-8196-A44E724611B2}">
      <dsp:nvSpPr>
        <dsp:cNvPr id="0" name=""/>
        <dsp:cNvSpPr/>
      </dsp:nvSpPr>
      <dsp:spPr>
        <a:xfrm>
          <a:off x="86403" y="86403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950437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Immediate Impression</a:t>
          </a:r>
        </a:p>
      </dsp:txBody>
      <dsp:txXfrm>
        <a:off x="2189523" y="950437"/>
        <a:ext cx="8326076" cy="864034"/>
      </dsp:txXfrm>
    </dsp:sp>
    <dsp:sp modelId="{EADD42D1-520B-4D07-9BE1-FDF2A2594893}">
      <dsp:nvSpPr>
        <dsp:cNvPr id="0" name=""/>
        <dsp:cNvSpPr/>
      </dsp:nvSpPr>
      <dsp:spPr>
        <a:xfrm>
          <a:off x="86403" y="1036840"/>
          <a:ext cx="2103120" cy="691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1900874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Understand Their Mood	</a:t>
          </a:r>
        </a:p>
      </dsp:txBody>
      <dsp:txXfrm>
        <a:off x="2189523" y="1900874"/>
        <a:ext cx="8326076" cy="864034"/>
      </dsp:txXfrm>
    </dsp:sp>
    <dsp:sp modelId="{3FF02B91-4068-4D1C-B2F9-C6460583249A}">
      <dsp:nvSpPr>
        <dsp:cNvPr id="0" name=""/>
        <dsp:cNvSpPr/>
      </dsp:nvSpPr>
      <dsp:spPr>
        <a:xfrm>
          <a:off x="86403" y="1987278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2851312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Build Appropriate Rapport</a:t>
          </a:r>
        </a:p>
      </dsp:txBody>
      <dsp:txXfrm>
        <a:off x="2189523" y="2851312"/>
        <a:ext cx="8326076" cy="864034"/>
      </dsp:txXfrm>
    </dsp:sp>
    <dsp:sp modelId="{51000982-94E8-408E-B992-55135DD7DD1C}">
      <dsp:nvSpPr>
        <dsp:cNvPr id="0" name=""/>
        <dsp:cNvSpPr/>
      </dsp:nvSpPr>
      <dsp:spPr>
        <a:xfrm>
          <a:off x="86403" y="2937715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3801749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Shift Their Attention to You</a:t>
          </a:r>
        </a:p>
      </dsp:txBody>
      <dsp:txXfrm>
        <a:off x="2189523" y="3801749"/>
        <a:ext cx="8326076" cy="864034"/>
      </dsp:txXfrm>
    </dsp:sp>
    <dsp:sp modelId="{1590896C-4255-42FD-A189-A5E02499A41F}">
      <dsp:nvSpPr>
        <dsp:cNvPr id="0" name=""/>
        <dsp:cNvSpPr/>
      </dsp:nvSpPr>
      <dsp:spPr>
        <a:xfrm>
          <a:off x="86403" y="3888153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ADF3-6EDA-4762-9886-E9107F1BC5C1}">
      <dsp:nvSpPr>
        <dsp:cNvPr id="0" name=""/>
        <dsp:cNvSpPr/>
      </dsp:nvSpPr>
      <dsp:spPr>
        <a:xfrm>
          <a:off x="0" y="4752187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189523" y="4752187"/>
        <a:ext cx="8326076" cy="864034"/>
      </dsp:txXfrm>
    </dsp:sp>
    <dsp:sp modelId="{67FFCCC1-716F-46BD-93D8-DA4F689DF4CF}">
      <dsp:nvSpPr>
        <dsp:cNvPr id="0" name=""/>
        <dsp:cNvSpPr/>
      </dsp:nvSpPr>
      <dsp:spPr>
        <a:xfrm>
          <a:off x="86403" y="4838590"/>
          <a:ext cx="2103120" cy="69122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F0506-0FBD-4786-809F-4DE9008C6CD9}">
      <dsp:nvSpPr>
        <dsp:cNvPr id="0" name=""/>
        <dsp:cNvSpPr/>
      </dsp:nvSpPr>
      <dsp:spPr>
        <a:xfrm>
          <a:off x="0" y="5702624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Ask Probing Questions</a:t>
          </a:r>
        </a:p>
      </dsp:txBody>
      <dsp:txXfrm>
        <a:off x="2189523" y="5702624"/>
        <a:ext cx="8326076" cy="864034"/>
      </dsp:txXfrm>
    </dsp:sp>
    <dsp:sp modelId="{D733C198-EEBC-4F70-B0D2-A6968650B074}">
      <dsp:nvSpPr>
        <dsp:cNvPr id="0" name=""/>
        <dsp:cNvSpPr/>
      </dsp:nvSpPr>
      <dsp:spPr>
        <a:xfrm>
          <a:off x="86403" y="5789028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Early Arrival</a:t>
          </a:r>
        </a:p>
      </dsp:txBody>
      <dsp:txXfrm>
        <a:off x="2189523" y="0"/>
        <a:ext cx="8326076" cy="864034"/>
      </dsp:txXfrm>
    </dsp:sp>
    <dsp:sp modelId="{FD696CE5-8990-41B7-8196-A44E724611B2}">
      <dsp:nvSpPr>
        <dsp:cNvPr id="0" name=""/>
        <dsp:cNvSpPr/>
      </dsp:nvSpPr>
      <dsp:spPr>
        <a:xfrm>
          <a:off x="86403" y="86403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950437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Immediate Impression</a:t>
          </a:r>
        </a:p>
      </dsp:txBody>
      <dsp:txXfrm>
        <a:off x="2189523" y="950437"/>
        <a:ext cx="8326076" cy="864034"/>
      </dsp:txXfrm>
    </dsp:sp>
    <dsp:sp modelId="{EADD42D1-520B-4D07-9BE1-FDF2A2594893}">
      <dsp:nvSpPr>
        <dsp:cNvPr id="0" name=""/>
        <dsp:cNvSpPr/>
      </dsp:nvSpPr>
      <dsp:spPr>
        <a:xfrm>
          <a:off x="86403" y="1036840"/>
          <a:ext cx="2103120" cy="691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1900874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Understand Their Mood	</a:t>
          </a:r>
        </a:p>
      </dsp:txBody>
      <dsp:txXfrm>
        <a:off x="2189523" y="1900874"/>
        <a:ext cx="8326076" cy="864034"/>
      </dsp:txXfrm>
    </dsp:sp>
    <dsp:sp modelId="{3FF02B91-4068-4D1C-B2F9-C6460583249A}">
      <dsp:nvSpPr>
        <dsp:cNvPr id="0" name=""/>
        <dsp:cNvSpPr/>
      </dsp:nvSpPr>
      <dsp:spPr>
        <a:xfrm>
          <a:off x="86403" y="1987278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2851312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Build Appropriate Rapport</a:t>
          </a:r>
        </a:p>
      </dsp:txBody>
      <dsp:txXfrm>
        <a:off x="2189523" y="2851312"/>
        <a:ext cx="8326076" cy="864034"/>
      </dsp:txXfrm>
    </dsp:sp>
    <dsp:sp modelId="{51000982-94E8-408E-B992-55135DD7DD1C}">
      <dsp:nvSpPr>
        <dsp:cNvPr id="0" name=""/>
        <dsp:cNvSpPr/>
      </dsp:nvSpPr>
      <dsp:spPr>
        <a:xfrm>
          <a:off x="86403" y="2937715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3801749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Shift Their Attention to You</a:t>
          </a:r>
        </a:p>
      </dsp:txBody>
      <dsp:txXfrm>
        <a:off x="2189523" y="3801749"/>
        <a:ext cx="8326076" cy="864034"/>
      </dsp:txXfrm>
    </dsp:sp>
    <dsp:sp modelId="{1590896C-4255-42FD-A189-A5E02499A41F}">
      <dsp:nvSpPr>
        <dsp:cNvPr id="0" name=""/>
        <dsp:cNvSpPr/>
      </dsp:nvSpPr>
      <dsp:spPr>
        <a:xfrm>
          <a:off x="86403" y="3888153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ADF3-6EDA-4762-9886-E9107F1BC5C1}">
      <dsp:nvSpPr>
        <dsp:cNvPr id="0" name=""/>
        <dsp:cNvSpPr/>
      </dsp:nvSpPr>
      <dsp:spPr>
        <a:xfrm>
          <a:off x="0" y="4752187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Disarming Authority Process</a:t>
          </a:r>
        </a:p>
      </dsp:txBody>
      <dsp:txXfrm>
        <a:off x="2189523" y="4752187"/>
        <a:ext cx="8326076" cy="864034"/>
      </dsp:txXfrm>
    </dsp:sp>
    <dsp:sp modelId="{67FFCCC1-716F-46BD-93D8-DA4F689DF4CF}">
      <dsp:nvSpPr>
        <dsp:cNvPr id="0" name=""/>
        <dsp:cNvSpPr/>
      </dsp:nvSpPr>
      <dsp:spPr>
        <a:xfrm>
          <a:off x="86403" y="4838590"/>
          <a:ext cx="2103120" cy="69122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F0506-0FBD-4786-809F-4DE9008C6CD9}">
      <dsp:nvSpPr>
        <dsp:cNvPr id="0" name=""/>
        <dsp:cNvSpPr/>
      </dsp:nvSpPr>
      <dsp:spPr>
        <a:xfrm>
          <a:off x="0" y="5702624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Ask Probing Questions</a:t>
          </a:r>
        </a:p>
      </dsp:txBody>
      <dsp:txXfrm>
        <a:off x="2189523" y="5702624"/>
        <a:ext cx="8326076" cy="864034"/>
      </dsp:txXfrm>
    </dsp:sp>
    <dsp:sp modelId="{D733C198-EEBC-4F70-B0D2-A6968650B074}">
      <dsp:nvSpPr>
        <dsp:cNvPr id="0" name=""/>
        <dsp:cNvSpPr/>
      </dsp:nvSpPr>
      <dsp:spPr>
        <a:xfrm>
          <a:off x="86403" y="5789028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Early Arrival</a:t>
          </a:r>
        </a:p>
      </dsp:txBody>
      <dsp:txXfrm>
        <a:off x="2189523" y="0"/>
        <a:ext cx="8326076" cy="864034"/>
      </dsp:txXfrm>
    </dsp:sp>
    <dsp:sp modelId="{FD696CE5-8990-41B7-8196-A44E724611B2}">
      <dsp:nvSpPr>
        <dsp:cNvPr id="0" name=""/>
        <dsp:cNvSpPr/>
      </dsp:nvSpPr>
      <dsp:spPr>
        <a:xfrm>
          <a:off x="86403" y="86403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950437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Immediate Impression</a:t>
          </a:r>
        </a:p>
      </dsp:txBody>
      <dsp:txXfrm>
        <a:off x="2189523" y="950437"/>
        <a:ext cx="8326076" cy="864034"/>
      </dsp:txXfrm>
    </dsp:sp>
    <dsp:sp modelId="{EADD42D1-520B-4D07-9BE1-FDF2A2594893}">
      <dsp:nvSpPr>
        <dsp:cNvPr id="0" name=""/>
        <dsp:cNvSpPr/>
      </dsp:nvSpPr>
      <dsp:spPr>
        <a:xfrm>
          <a:off x="86403" y="1036840"/>
          <a:ext cx="2103120" cy="691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1900874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Understand Their Mood	</a:t>
          </a:r>
        </a:p>
      </dsp:txBody>
      <dsp:txXfrm>
        <a:off x="2189523" y="1900874"/>
        <a:ext cx="8326076" cy="864034"/>
      </dsp:txXfrm>
    </dsp:sp>
    <dsp:sp modelId="{3FF02B91-4068-4D1C-B2F9-C6460583249A}">
      <dsp:nvSpPr>
        <dsp:cNvPr id="0" name=""/>
        <dsp:cNvSpPr/>
      </dsp:nvSpPr>
      <dsp:spPr>
        <a:xfrm>
          <a:off x="86403" y="1987278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2851312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Build Appropriate Rapport</a:t>
          </a:r>
        </a:p>
      </dsp:txBody>
      <dsp:txXfrm>
        <a:off x="2189523" y="2851312"/>
        <a:ext cx="8326076" cy="864034"/>
      </dsp:txXfrm>
    </dsp:sp>
    <dsp:sp modelId="{51000982-94E8-408E-B992-55135DD7DD1C}">
      <dsp:nvSpPr>
        <dsp:cNvPr id="0" name=""/>
        <dsp:cNvSpPr/>
      </dsp:nvSpPr>
      <dsp:spPr>
        <a:xfrm>
          <a:off x="86403" y="2937715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3801749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Shift Their Attention to You</a:t>
          </a:r>
        </a:p>
      </dsp:txBody>
      <dsp:txXfrm>
        <a:off x="2189523" y="3801749"/>
        <a:ext cx="8326076" cy="864034"/>
      </dsp:txXfrm>
    </dsp:sp>
    <dsp:sp modelId="{1590896C-4255-42FD-A189-A5E02499A41F}">
      <dsp:nvSpPr>
        <dsp:cNvPr id="0" name=""/>
        <dsp:cNvSpPr/>
      </dsp:nvSpPr>
      <dsp:spPr>
        <a:xfrm>
          <a:off x="86403" y="3888153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ADF3-6EDA-4762-9886-E9107F1BC5C1}">
      <dsp:nvSpPr>
        <dsp:cNvPr id="0" name=""/>
        <dsp:cNvSpPr/>
      </dsp:nvSpPr>
      <dsp:spPr>
        <a:xfrm>
          <a:off x="0" y="4752187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Disarming Authority Process</a:t>
          </a:r>
        </a:p>
      </dsp:txBody>
      <dsp:txXfrm>
        <a:off x="2189523" y="4752187"/>
        <a:ext cx="8326076" cy="864034"/>
      </dsp:txXfrm>
    </dsp:sp>
    <dsp:sp modelId="{67FFCCC1-716F-46BD-93D8-DA4F689DF4CF}">
      <dsp:nvSpPr>
        <dsp:cNvPr id="0" name=""/>
        <dsp:cNvSpPr/>
      </dsp:nvSpPr>
      <dsp:spPr>
        <a:xfrm>
          <a:off x="86403" y="4838590"/>
          <a:ext cx="2103120" cy="691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F0506-0FBD-4786-809F-4DE9008C6CD9}">
      <dsp:nvSpPr>
        <dsp:cNvPr id="0" name=""/>
        <dsp:cNvSpPr/>
      </dsp:nvSpPr>
      <dsp:spPr>
        <a:xfrm>
          <a:off x="0" y="5702624"/>
          <a:ext cx="10515600" cy="864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Ask Probing Questions</a:t>
          </a:r>
        </a:p>
      </dsp:txBody>
      <dsp:txXfrm>
        <a:off x="2189523" y="5702624"/>
        <a:ext cx="8326076" cy="864034"/>
      </dsp:txXfrm>
    </dsp:sp>
    <dsp:sp modelId="{D733C198-EEBC-4F70-B0D2-A6968650B074}">
      <dsp:nvSpPr>
        <dsp:cNvPr id="0" name=""/>
        <dsp:cNvSpPr/>
      </dsp:nvSpPr>
      <dsp:spPr>
        <a:xfrm>
          <a:off x="86403" y="5789028"/>
          <a:ext cx="2103120" cy="691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4ADF3-6EDA-4762-9886-E9107F1BC5C1}">
      <dsp:nvSpPr>
        <dsp:cNvPr id="0" name=""/>
        <dsp:cNvSpPr/>
      </dsp:nvSpPr>
      <dsp:spPr>
        <a:xfrm>
          <a:off x="0" y="174254"/>
          <a:ext cx="12028227" cy="13864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Disarming Authority Process</a:t>
          </a:r>
        </a:p>
      </dsp:txBody>
      <dsp:txXfrm>
        <a:off x="2696797" y="174254"/>
        <a:ext cx="9331429" cy="1386409"/>
      </dsp:txXfrm>
    </dsp:sp>
    <dsp:sp modelId="{67FFCCC1-716F-46BD-93D8-DA4F689DF4CF}">
      <dsp:nvSpPr>
        <dsp:cNvPr id="0" name=""/>
        <dsp:cNvSpPr/>
      </dsp:nvSpPr>
      <dsp:spPr>
        <a:xfrm>
          <a:off x="301568" y="267749"/>
          <a:ext cx="2405645" cy="11994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B8C18-D56B-4AB3-8AB5-002F31FB8C19}">
      <dsp:nvSpPr>
        <dsp:cNvPr id="0" name=""/>
        <dsp:cNvSpPr/>
      </dsp:nvSpPr>
      <dsp:spPr>
        <a:xfrm>
          <a:off x="1061437" y="658299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4A0E5-DE6A-4C32-9477-56AC5D4FC42D}">
      <dsp:nvSpPr>
        <dsp:cNvPr id="0" name=""/>
        <dsp:cNvSpPr/>
      </dsp:nvSpPr>
      <dsp:spPr>
        <a:xfrm>
          <a:off x="1582" y="192335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What is it?</a:t>
          </a:r>
        </a:p>
      </dsp:txBody>
      <dsp:txXfrm>
        <a:off x="1582" y="1923358"/>
        <a:ext cx="3261093" cy="489164"/>
      </dsp:txXfrm>
    </dsp:sp>
    <dsp:sp modelId="{4E542EE1-2F1F-4F7A-91FD-A1E4B0791EC3}">
      <dsp:nvSpPr>
        <dsp:cNvPr id="0" name=""/>
        <dsp:cNvSpPr/>
      </dsp:nvSpPr>
      <dsp:spPr>
        <a:xfrm>
          <a:off x="1582" y="2470046"/>
          <a:ext cx="3261093" cy="106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A two-to-six-minute monologue that precedes questions and positions the salesperson as an authority, inspiring the audience to engage fully.</a:t>
          </a:r>
        </a:p>
      </dsp:txBody>
      <dsp:txXfrm>
        <a:off x="1582" y="2470046"/>
        <a:ext cx="3261093" cy="1064458"/>
      </dsp:txXfrm>
    </dsp:sp>
    <dsp:sp modelId="{359881A3-075F-4A74-90A4-E6BA08192B38}">
      <dsp:nvSpPr>
        <dsp:cNvPr id="0" name=""/>
        <dsp:cNvSpPr/>
      </dsp:nvSpPr>
      <dsp:spPr>
        <a:xfrm>
          <a:off x="4893223" y="658299"/>
          <a:ext cx="1141382" cy="114138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DB419-29A5-4614-8AAE-32A323D5D462}">
      <dsp:nvSpPr>
        <dsp:cNvPr id="0" name=""/>
        <dsp:cNvSpPr/>
      </dsp:nvSpPr>
      <dsp:spPr>
        <a:xfrm>
          <a:off x="3833367" y="192335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>
              <a:solidFill>
                <a:schemeClr val="bg1"/>
              </a:solidFill>
            </a:rPr>
            <a:t>What’s the purpose?</a:t>
          </a:r>
        </a:p>
      </dsp:txBody>
      <dsp:txXfrm>
        <a:off x="3833367" y="1923358"/>
        <a:ext cx="3261093" cy="489164"/>
      </dsp:txXfrm>
    </dsp:sp>
    <dsp:sp modelId="{AED8E70A-53AE-42D0-AD6C-657E75823F21}">
      <dsp:nvSpPr>
        <dsp:cNvPr id="0" name=""/>
        <dsp:cNvSpPr/>
      </dsp:nvSpPr>
      <dsp:spPr>
        <a:xfrm>
          <a:off x="3833367" y="2470046"/>
          <a:ext cx="3261093" cy="106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833367" y="2470046"/>
        <a:ext cx="3261093" cy="1064458"/>
      </dsp:txXfrm>
    </dsp:sp>
    <dsp:sp modelId="{29F63F93-5AFF-496D-B80B-41C32888BBA6}">
      <dsp:nvSpPr>
        <dsp:cNvPr id="0" name=""/>
        <dsp:cNvSpPr/>
      </dsp:nvSpPr>
      <dsp:spPr>
        <a:xfrm>
          <a:off x="8725008" y="658299"/>
          <a:ext cx="1141382" cy="114138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0E0D3-9A11-4FBB-9DF0-3375E7868DA6}">
      <dsp:nvSpPr>
        <dsp:cNvPr id="0" name=""/>
        <dsp:cNvSpPr/>
      </dsp:nvSpPr>
      <dsp:spPr>
        <a:xfrm>
          <a:off x="7665152" y="192335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2900" kern="1200" dirty="0"/>
        </a:p>
      </dsp:txBody>
      <dsp:txXfrm>
        <a:off x="7665152" y="1923358"/>
        <a:ext cx="3261093" cy="489164"/>
      </dsp:txXfrm>
    </dsp:sp>
    <dsp:sp modelId="{CE6EE01B-0D78-4706-85D3-ADB5401D8503}">
      <dsp:nvSpPr>
        <dsp:cNvPr id="0" name=""/>
        <dsp:cNvSpPr/>
      </dsp:nvSpPr>
      <dsp:spPr>
        <a:xfrm>
          <a:off x="7665152" y="2470046"/>
          <a:ext cx="3261093" cy="106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65152" y="2470046"/>
        <a:ext cx="3261093" cy="10644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B8C18-D56B-4AB3-8AB5-002F31FB8C19}">
      <dsp:nvSpPr>
        <dsp:cNvPr id="0" name=""/>
        <dsp:cNvSpPr/>
      </dsp:nvSpPr>
      <dsp:spPr>
        <a:xfrm>
          <a:off x="1061437" y="511817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4A0E5-DE6A-4C32-9477-56AC5D4FC42D}">
      <dsp:nvSpPr>
        <dsp:cNvPr id="0" name=""/>
        <dsp:cNvSpPr/>
      </dsp:nvSpPr>
      <dsp:spPr>
        <a:xfrm>
          <a:off x="1582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What is it?</a:t>
          </a:r>
        </a:p>
      </dsp:txBody>
      <dsp:txXfrm>
        <a:off x="1582" y="1789474"/>
        <a:ext cx="3261093" cy="489164"/>
      </dsp:txXfrm>
    </dsp:sp>
    <dsp:sp modelId="{4E542EE1-2F1F-4F7A-91FD-A1E4B0791EC3}">
      <dsp:nvSpPr>
        <dsp:cNvPr id="0" name=""/>
        <dsp:cNvSpPr/>
      </dsp:nvSpPr>
      <dsp:spPr>
        <a:xfrm>
          <a:off x="1582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two-to-five-minute monologue that precedes questions and positions the salesperson as an authority, inspiring the audience to engage fully.</a:t>
          </a:r>
        </a:p>
      </dsp:txBody>
      <dsp:txXfrm>
        <a:off x="1582" y="2342021"/>
        <a:ext cx="3261093" cy="1338966"/>
      </dsp:txXfrm>
    </dsp:sp>
    <dsp:sp modelId="{359881A3-075F-4A74-90A4-E6BA08192B38}">
      <dsp:nvSpPr>
        <dsp:cNvPr id="0" name=""/>
        <dsp:cNvSpPr/>
      </dsp:nvSpPr>
      <dsp:spPr>
        <a:xfrm>
          <a:off x="4893223" y="511817"/>
          <a:ext cx="1141382" cy="114138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DB419-29A5-4614-8AAE-32A323D5D462}">
      <dsp:nvSpPr>
        <dsp:cNvPr id="0" name=""/>
        <dsp:cNvSpPr/>
      </dsp:nvSpPr>
      <dsp:spPr>
        <a:xfrm>
          <a:off x="3833367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>
              <a:solidFill>
                <a:schemeClr val="bg1"/>
              </a:solidFill>
            </a:rPr>
            <a:t>What’s the purpose?</a:t>
          </a:r>
        </a:p>
      </dsp:txBody>
      <dsp:txXfrm>
        <a:off x="3833367" y="1789474"/>
        <a:ext cx="3261093" cy="489164"/>
      </dsp:txXfrm>
    </dsp:sp>
    <dsp:sp modelId="{AED8E70A-53AE-42D0-AD6C-657E75823F21}">
      <dsp:nvSpPr>
        <dsp:cNvPr id="0" name=""/>
        <dsp:cNvSpPr/>
      </dsp:nvSpPr>
      <dsp:spPr>
        <a:xfrm>
          <a:off x="3833367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833367" y="2342021"/>
        <a:ext cx="3261093" cy="1338966"/>
      </dsp:txXfrm>
    </dsp:sp>
    <dsp:sp modelId="{29F63F93-5AFF-496D-B80B-41C32888BBA6}">
      <dsp:nvSpPr>
        <dsp:cNvPr id="0" name=""/>
        <dsp:cNvSpPr/>
      </dsp:nvSpPr>
      <dsp:spPr>
        <a:xfrm>
          <a:off x="8725008" y="511817"/>
          <a:ext cx="1141382" cy="114138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0E0D3-9A11-4FBB-9DF0-3375E7868DA6}">
      <dsp:nvSpPr>
        <dsp:cNvPr id="0" name=""/>
        <dsp:cNvSpPr/>
      </dsp:nvSpPr>
      <dsp:spPr>
        <a:xfrm>
          <a:off x="7665152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2900" kern="1200" dirty="0"/>
        </a:p>
      </dsp:txBody>
      <dsp:txXfrm>
        <a:off x="7665152" y="1789474"/>
        <a:ext cx="3261093" cy="489164"/>
      </dsp:txXfrm>
    </dsp:sp>
    <dsp:sp modelId="{CE6EE01B-0D78-4706-85D3-ADB5401D8503}">
      <dsp:nvSpPr>
        <dsp:cNvPr id="0" name=""/>
        <dsp:cNvSpPr/>
      </dsp:nvSpPr>
      <dsp:spPr>
        <a:xfrm>
          <a:off x="7665152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65152" y="2342021"/>
        <a:ext cx="3261093" cy="13389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B8C18-D56B-4AB3-8AB5-002F31FB8C19}">
      <dsp:nvSpPr>
        <dsp:cNvPr id="0" name=""/>
        <dsp:cNvSpPr/>
      </dsp:nvSpPr>
      <dsp:spPr>
        <a:xfrm>
          <a:off x="1061437" y="511817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4A0E5-DE6A-4C32-9477-56AC5D4FC42D}">
      <dsp:nvSpPr>
        <dsp:cNvPr id="0" name=""/>
        <dsp:cNvSpPr/>
      </dsp:nvSpPr>
      <dsp:spPr>
        <a:xfrm>
          <a:off x="1582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What is it?</a:t>
          </a:r>
        </a:p>
      </dsp:txBody>
      <dsp:txXfrm>
        <a:off x="1582" y="1789474"/>
        <a:ext cx="3261093" cy="489164"/>
      </dsp:txXfrm>
    </dsp:sp>
    <dsp:sp modelId="{4E542EE1-2F1F-4F7A-91FD-A1E4B0791EC3}">
      <dsp:nvSpPr>
        <dsp:cNvPr id="0" name=""/>
        <dsp:cNvSpPr/>
      </dsp:nvSpPr>
      <dsp:spPr>
        <a:xfrm>
          <a:off x="1582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two-to-five-minute monologue that precedes questions and positions the salesperson as an authority, inspiring the audience to engage fully.</a:t>
          </a:r>
        </a:p>
      </dsp:txBody>
      <dsp:txXfrm>
        <a:off x="1582" y="2342021"/>
        <a:ext cx="3261093" cy="1338966"/>
      </dsp:txXfrm>
    </dsp:sp>
    <dsp:sp modelId="{359881A3-075F-4A74-90A4-E6BA08192B38}">
      <dsp:nvSpPr>
        <dsp:cNvPr id="0" name=""/>
        <dsp:cNvSpPr/>
      </dsp:nvSpPr>
      <dsp:spPr>
        <a:xfrm>
          <a:off x="4893223" y="511817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DB419-29A5-4614-8AAE-32A323D5D462}">
      <dsp:nvSpPr>
        <dsp:cNvPr id="0" name=""/>
        <dsp:cNvSpPr/>
      </dsp:nvSpPr>
      <dsp:spPr>
        <a:xfrm>
          <a:off x="3833367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What’s the purpose?</a:t>
          </a:r>
        </a:p>
      </dsp:txBody>
      <dsp:txXfrm>
        <a:off x="3833367" y="1789474"/>
        <a:ext cx="3261093" cy="489164"/>
      </dsp:txXfrm>
    </dsp:sp>
    <dsp:sp modelId="{AED8E70A-53AE-42D0-AD6C-657E75823F21}">
      <dsp:nvSpPr>
        <dsp:cNvPr id="0" name=""/>
        <dsp:cNvSpPr/>
      </dsp:nvSpPr>
      <dsp:spPr>
        <a:xfrm>
          <a:off x="3833367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833367" y="2342021"/>
        <a:ext cx="3261093" cy="1338966"/>
      </dsp:txXfrm>
    </dsp:sp>
    <dsp:sp modelId="{29F63F93-5AFF-496D-B80B-41C32888BBA6}">
      <dsp:nvSpPr>
        <dsp:cNvPr id="0" name=""/>
        <dsp:cNvSpPr/>
      </dsp:nvSpPr>
      <dsp:spPr>
        <a:xfrm>
          <a:off x="8725008" y="511817"/>
          <a:ext cx="1141382" cy="114138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0E0D3-9A11-4FBB-9DF0-3375E7868DA6}">
      <dsp:nvSpPr>
        <dsp:cNvPr id="0" name=""/>
        <dsp:cNvSpPr/>
      </dsp:nvSpPr>
      <dsp:spPr>
        <a:xfrm>
          <a:off x="7665152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2900" kern="1200" dirty="0"/>
        </a:p>
      </dsp:txBody>
      <dsp:txXfrm>
        <a:off x="7665152" y="1789474"/>
        <a:ext cx="3261093" cy="489164"/>
      </dsp:txXfrm>
    </dsp:sp>
    <dsp:sp modelId="{CE6EE01B-0D78-4706-85D3-ADB5401D8503}">
      <dsp:nvSpPr>
        <dsp:cNvPr id="0" name=""/>
        <dsp:cNvSpPr/>
      </dsp:nvSpPr>
      <dsp:spPr>
        <a:xfrm>
          <a:off x="7665152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65152" y="2342021"/>
        <a:ext cx="3261093" cy="133896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B8C18-D56B-4AB3-8AB5-002F31FB8C19}">
      <dsp:nvSpPr>
        <dsp:cNvPr id="0" name=""/>
        <dsp:cNvSpPr/>
      </dsp:nvSpPr>
      <dsp:spPr>
        <a:xfrm>
          <a:off x="1061437" y="511817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4A0E5-DE6A-4C32-9477-56AC5D4FC42D}">
      <dsp:nvSpPr>
        <dsp:cNvPr id="0" name=""/>
        <dsp:cNvSpPr/>
      </dsp:nvSpPr>
      <dsp:spPr>
        <a:xfrm>
          <a:off x="1582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What is it?</a:t>
          </a:r>
        </a:p>
      </dsp:txBody>
      <dsp:txXfrm>
        <a:off x="1582" y="1789474"/>
        <a:ext cx="3261093" cy="489164"/>
      </dsp:txXfrm>
    </dsp:sp>
    <dsp:sp modelId="{4E542EE1-2F1F-4F7A-91FD-A1E4B0791EC3}">
      <dsp:nvSpPr>
        <dsp:cNvPr id="0" name=""/>
        <dsp:cNvSpPr/>
      </dsp:nvSpPr>
      <dsp:spPr>
        <a:xfrm>
          <a:off x="1582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two-to-five-minute monologue that precedes questions and positions the salesperson as an authority, inspiring the audience to engage fully.</a:t>
          </a:r>
        </a:p>
      </dsp:txBody>
      <dsp:txXfrm>
        <a:off x="1582" y="2342021"/>
        <a:ext cx="3261093" cy="1338966"/>
      </dsp:txXfrm>
    </dsp:sp>
    <dsp:sp modelId="{359881A3-075F-4A74-90A4-E6BA08192B38}">
      <dsp:nvSpPr>
        <dsp:cNvPr id="0" name=""/>
        <dsp:cNvSpPr/>
      </dsp:nvSpPr>
      <dsp:spPr>
        <a:xfrm>
          <a:off x="4893223" y="511817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DB419-29A5-4614-8AAE-32A323D5D462}">
      <dsp:nvSpPr>
        <dsp:cNvPr id="0" name=""/>
        <dsp:cNvSpPr/>
      </dsp:nvSpPr>
      <dsp:spPr>
        <a:xfrm>
          <a:off x="3833367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What’s the purpose?</a:t>
          </a:r>
        </a:p>
      </dsp:txBody>
      <dsp:txXfrm>
        <a:off x="3833367" y="1789474"/>
        <a:ext cx="3261093" cy="489164"/>
      </dsp:txXfrm>
    </dsp:sp>
    <dsp:sp modelId="{AED8E70A-53AE-42D0-AD6C-657E75823F21}">
      <dsp:nvSpPr>
        <dsp:cNvPr id="0" name=""/>
        <dsp:cNvSpPr/>
      </dsp:nvSpPr>
      <dsp:spPr>
        <a:xfrm>
          <a:off x="3833367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Spark a transparent dialogue between the prospect / client and the salesperson.</a:t>
          </a:r>
        </a:p>
      </dsp:txBody>
      <dsp:txXfrm>
        <a:off x="3833367" y="2342021"/>
        <a:ext cx="3261093" cy="1338966"/>
      </dsp:txXfrm>
    </dsp:sp>
    <dsp:sp modelId="{29F63F93-5AFF-496D-B80B-41C32888BBA6}">
      <dsp:nvSpPr>
        <dsp:cNvPr id="0" name=""/>
        <dsp:cNvSpPr/>
      </dsp:nvSpPr>
      <dsp:spPr>
        <a:xfrm>
          <a:off x="8725008" y="511817"/>
          <a:ext cx="1141382" cy="114138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0E0D3-9A11-4FBB-9DF0-3375E7868DA6}">
      <dsp:nvSpPr>
        <dsp:cNvPr id="0" name=""/>
        <dsp:cNvSpPr/>
      </dsp:nvSpPr>
      <dsp:spPr>
        <a:xfrm>
          <a:off x="7665152" y="1789474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2900" kern="1200" dirty="0"/>
        </a:p>
      </dsp:txBody>
      <dsp:txXfrm>
        <a:off x="7665152" y="1789474"/>
        <a:ext cx="3261093" cy="489164"/>
      </dsp:txXfrm>
    </dsp:sp>
    <dsp:sp modelId="{CE6EE01B-0D78-4706-85D3-ADB5401D8503}">
      <dsp:nvSpPr>
        <dsp:cNvPr id="0" name=""/>
        <dsp:cNvSpPr/>
      </dsp:nvSpPr>
      <dsp:spPr>
        <a:xfrm>
          <a:off x="7665152" y="2342021"/>
          <a:ext cx="3261093" cy="133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65152" y="2342021"/>
        <a:ext cx="3261093" cy="133896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B8C18-D56B-4AB3-8AB5-002F31FB8C19}">
      <dsp:nvSpPr>
        <dsp:cNvPr id="0" name=""/>
        <dsp:cNvSpPr/>
      </dsp:nvSpPr>
      <dsp:spPr>
        <a:xfrm>
          <a:off x="1061437" y="658299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4A0E5-DE6A-4C32-9477-56AC5D4FC42D}">
      <dsp:nvSpPr>
        <dsp:cNvPr id="0" name=""/>
        <dsp:cNvSpPr/>
      </dsp:nvSpPr>
      <dsp:spPr>
        <a:xfrm>
          <a:off x="1582" y="192335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What is it?</a:t>
          </a:r>
        </a:p>
      </dsp:txBody>
      <dsp:txXfrm>
        <a:off x="1582" y="1923358"/>
        <a:ext cx="3261093" cy="489164"/>
      </dsp:txXfrm>
    </dsp:sp>
    <dsp:sp modelId="{4E542EE1-2F1F-4F7A-91FD-A1E4B0791EC3}">
      <dsp:nvSpPr>
        <dsp:cNvPr id="0" name=""/>
        <dsp:cNvSpPr/>
      </dsp:nvSpPr>
      <dsp:spPr>
        <a:xfrm>
          <a:off x="1582" y="2470046"/>
          <a:ext cx="3261093" cy="106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two-to-six-minute monologue that precedes questions and positions the salesperson as an authority, inspiring the audience to engage fully.</a:t>
          </a:r>
        </a:p>
      </dsp:txBody>
      <dsp:txXfrm>
        <a:off x="1582" y="2470046"/>
        <a:ext cx="3261093" cy="1064458"/>
      </dsp:txXfrm>
    </dsp:sp>
    <dsp:sp modelId="{359881A3-075F-4A74-90A4-E6BA08192B38}">
      <dsp:nvSpPr>
        <dsp:cNvPr id="0" name=""/>
        <dsp:cNvSpPr/>
      </dsp:nvSpPr>
      <dsp:spPr>
        <a:xfrm>
          <a:off x="4893223" y="658299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DB419-29A5-4614-8AAE-32A323D5D462}">
      <dsp:nvSpPr>
        <dsp:cNvPr id="0" name=""/>
        <dsp:cNvSpPr/>
      </dsp:nvSpPr>
      <dsp:spPr>
        <a:xfrm>
          <a:off x="3833367" y="192335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What’s the purpose?</a:t>
          </a:r>
        </a:p>
      </dsp:txBody>
      <dsp:txXfrm>
        <a:off x="3833367" y="1923358"/>
        <a:ext cx="3261093" cy="489164"/>
      </dsp:txXfrm>
    </dsp:sp>
    <dsp:sp modelId="{AED8E70A-53AE-42D0-AD6C-657E75823F21}">
      <dsp:nvSpPr>
        <dsp:cNvPr id="0" name=""/>
        <dsp:cNvSpPr/>
      </dsp:nvSpPr>
      <dsp:spPr>
        <a:xfrm>
          <a:off x="3833367" y="2470046"/>
          <a:ext cx="3261093" cy="106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Spark a transparent dialogue between the prospect / client and the salesperson.</a:t>
          </a:r>
        </a:p>
      </dsp:txBody>
      <dsp:txXfrm>
        <a:off x="3833367" y="2470046"/>
        <a:ext cx="3261093" cy="1064458"/>
      </dsp:txXfrm>
    </dsp:sp>
    <dsp:sp modelId="{29F63F93-5AFF-496D-B80B-41C32888BBA6}">
      <dsp:nvSpPr>
        <dsp:cNvPr id="0" name=""/>
        <dsp:cNvSpPr/>
      </dsp:nvSpPr>
      <dsp:spPr>
        <a:xfrm>
          <a:off x="8725008" y="658299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0E0D3-9A11-4FBB-9DF0-3375E7868DA6}">
      <dsp:nvSpPr>
        <dsp:cNvPr id="0" name=""/>
        <dsp:cNvSpPr/>
      </dsp:nvSpPr>
      <dsp:spPr>
        <a:xfrm>
          <a:off x="7665152" y="192335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Why is it necessary?</a:t>
          </a:r>
        </a:p>
      </dsp:txBody>
      <dsp:txXfrm>
        <a:off x="7665152" y="1923358"/>
        <a:ext cx="3261093" cy="489164"/>
      </dsp:txXfrm>
    </dsp:sp>
    <dsp:sp modelId="{CE6EE01B-0D78-4706-85D3-ADB5401D8503}">
      <dsp:nvSpPr>
        <dsp:cNvPr id="0" name=""/>
        <dsp:cNvSpPr/>
      </dsp:nvSpPr>
      <dsp:spPr>
        <a:xfrm>
          <a:off x="7665152" y="2470046"/>
          <a:ext cx="3261093" cy="106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65152" y="2470046"/>
        <a:ext cx="3261093" cy="1064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Early Arrival</a:t>
          </a:r>
        </a:p>
      </dsp:txBody>
      <dsp:txXfrm>
        <a:off x="2197073" y="0"/>
        <a:ext cx="8318526" cy="939536"/>
      </dsp:txXfrm>
    </dsp:sp>
    <dsp:sp modelId="{FD696CE5-8990-41B7-8196-A44E724611B2}">
      <dsp:nvSpPr>
        <dsp:cNvPr id="0" name=""/>
        <dsp:cNvSpPr/>
      </dsp:nvSpPr>
      <dsp:spPr>
        <a:xfrm>
          <a:off x="93953" y="9395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103349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1033490"/>
        <a:ext cx="8318526" cy="939536"/>
      </dsp:txXfrm>
    </dsp:sp>
    <dsp:sp modelId="{EADD42D1-520B-4D07-9BE1-FDF2A2594893}">
      <dsp:nvSpPr>
        <dsp:cNvPr id="0" name=""/>
        <dsp:cNvSpPr/>
      </dsp:nvSpPr>
      <dsp:spPr>
        <a:xfrm>
          <a:off x="93953" y="112744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206698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2066980"/>
        <a:ext cx="8318526" cy="939536"/>
      </dsp:txXfrm>
    </dsp:sp>
    <dsp:sp modelId="{3FF02B91-4068-4D1C-B2F9-C6460583249A}">
      <dsp:nvSpPr>
        <dsp:cNvPr id="0" name=""/>
        <dsp:cNvSpPr/>
      </dsp:nvSpPr>
      <dsp:spPr>
        <a:xfrm>
          <a:off x="93953" y="216093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310047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3100470"/>
        <a:ext cx="8318526" cy="939536"/>
      </dsp:txXfrm>
    </dsp:sp>
    <dsp:sp modelId="{51000982-94E8-408E-B992-55135DD7DD1C}">
      <dsp:nvSpPr>
        <dsp:cNvPr id="0" name=""/>
        <dsp:cNvSpPr/>
      </dsp:nvSpPr>
      <dsp:spPr>
        <a:xfrm>
          <a:off x="93953" y="319442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413396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4133960"/>
        <a:ext cx="8318526" cy="939536"/>
      </dsp:txXfrm>
    </dsp:sp>
    <dsp:sp modelId="{1590896C-4255-42FD-A189-A5E02499A41F}">
      <dsp:nvSpPr>
        <dsp:cNvPr id="0" name=""/>
        <dsp:cNvSpPr/>
      </dsp:nvSpPr>
      <dsp:spPr>
        <a:xfrm>
          <a:off x="93953" y="422791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Early Arrival</a:t>
          </a:r>
        </a:p>
      </dsp:txBody>
      <dsp:txXfrm>
        <a:off x="2197073" y="0"/>
        <a:ext cx="8318526" cy="939536"/>
      </dsp:txXfrm>
    </dsp:sp>
    <dsp:sp modelId="{FD696CE5-8990-41B7-8196-A44E724611B2}">
      <dsp:nvSpPr>
        <dsp:cNvPr id="0" name=""/>
        <dsp:cNvSpPr/>
      </dsp:nvSpPr>
      <dsp:spPr>
        <a:xfrm>
          <a:off x="93953" y="9395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103349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Immediate Impression</a:t>
          </a:r>
        </a:p>
      </dsp:txBody>
      <dsp:txXfrm>
        <a:off x="2197073" y="1033490"/>
        <a:ext cx="8318526" cy="939536"/>
      </dsp:txXfrm>
    </dsp:sp>
    <dsp:sp modelId="{EADD42D1-520B-4D07-9BE1-FDF2A2594893}">
      <dsp:nvSpPr>
        <dsp:cNvPr id="0" name=""/>
        <dsp:cNvSpPr/>
      </dsp:nvSpPr>
      <dsp:spPr>
        <a:xfrm>
          <a:off x="93953" y="1127443"/>
          <a:ext cx="2103120" cy="751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206698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2066980"/>
        <a:ext cx="8318526" cy="939536"/>
      </dsp:txXfrm>
    </dsp:sp>
    <dsp:sp modelId="{3FF02B91-4068-4D1C-B2F9-C6460583249A}">
      <dsp:nvSpPr>
        <dsp:cNvPr id="0" name=""/>
        <dsp:cNvSpPr/>
      </dsp:nvSpPr>
      <dsp:spPr>
        <a:xfrm>
          <a:off x="93953" y="216093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310047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3100470"/>
        <a:ext cx="8318526" cy="939536"/>
      </dsp:txXfrm>
    </dsp:sp>
    <dsp:sp modelId="{51000982-94E8-408E-B992-55135DD7DD1C}">
      <dsp:nvSpPr>
        <dsp:cNvPr id="0" name=""/>
        <dsp:cNvSpPr/>
      </dsp:nvSpPr>
      <dsp:spPr>
        <a:xfrm>
          <a:off x="93953" y="319442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413396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4133960"/>
        <a:ext cx="8318526" cy="939536"/>
      </dsp:txXfrm>
    </dsp:sp>
    <dsp:sp modelId="{1590896C-4255-42FD-A189-A5E02499A41F}">
      <dsp:nvSpPr>
        <dsp:cNvPr id="0" name=""/>
        <dsp:cNvSpPr/>
      </dsp:nvSpPr>
      <dsp:spPr>
        <a:xfrm>
          <a:off x="93953" y="422791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Early Arrival</a:t>
          </a:r>
        </a:p>
      </dsp:txBody>
      <dsp:txXfrm>
        <a:off x="2197073" y="0"/>
        <a:ext cx="8318526" cy="939536"/>
      </dsp:txXfrm>
    </dsp:sp>
    <dsp:sp modelId="{FD696CE5-8990-41B7-8196-A44E724611B2}">
      <dsp:nvSpPr>
        <dsp:cNvPr id="0" name=""/>
        <dsp:cNvSpPr/>
      </dsp:nvSpPr>
      <dsp:spPr>
        <a:xfrm>
          <a:off x="93953" y="9395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103349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Immediate Impression</a:t>
          </a:r>
        </a:p>
      </dsp:txBody>
      <dsp:txXfrm>
        <a:off x="2197073" y="1033490"/>
        <a:ext cx="8318526" cy="939536"/>
      </dsp:txXfrm>
    </dsp:sp>
    <dsp:sp modelId="{EADD42D1-520B-4D07-9BE1-FDF2A2594893}">
      <dsp:nvSpPr>
        <dsp:cNvPr id="0" name=""/>
        <dsp:cNvSpPr/>
      </dsp:nvSpPr>
      <dsp:spPr>
        <a:xfrm>
          <a:off x="93953" y="1127443"/>
          <a:ext cx="2103120" cy="751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206698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Understand Their Mood	</a:t>
          </a:r>
        </a:p>
      </dsp:txBody>
      <dsp:txXfrm>
        <a:off x="2197073" y="2066980"/>
        <a:ext cx="8318526" cy="939536"/>
      </dsp:txXfrm>
    </dsp:sp>
    <dsp:sp modelId="{3FF02B91-4068-4D1C-B2F9-C6460583249A}">
      <dsp:nvSpPr>
        <dsp:cNvPr id="0" name=""/>
        <dsp:cNvSpPr/>
      </dsp:nvSpPr>
      <dsp:spPr>
        <a:xfrm>
          <a:off x="93953" y="216093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310047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3100470"/>
        <a:ext cx="8318526" cy="939536"/>
      </dsp:txXfrm>
    </dsp:sp>
    <dsp:sp modelId="{51000982-94E8-408E-B992-55135DD7DD1C}">
      <dsp:nvSpPr>
        <dsp:cNvPr id="0" name=""/>
        <dsp:cNvSpPr/>
      </dsp:nvSpPr>
      <dsp:spPr>
        <a:xfrm>
          <a:off x="93953" y="319442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413396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4133960"/>
        <a:ext cx="8318526" cy="939536"/>
      </dsp:txXfrm>
    </dsp:sp>
    <dsp:sp modelId="{1590896C-4255-42FD-A189-A5E02499A41F}">
      <dsp:nvSpPr>
        <dsp:cNvPr id="0" name=""/>
        <dsp:cNvSpPr/>
      </dsp:nvSpPr>
      <dsp:spPr>
        <a:xfrm>
          <a:off x="93953" y="422791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Early Arrival</a:t>
          </a:r>
        </a:p>
      </dsp:txBody>
      <dsp:txXfrm>
        <a:off x="2197073" y="0"/>
        <a:ext cx="8318526" cy="939536"/>
      </dsp:txXfrm>
    </dsp:sp>
    <dsp:sp modelId="{FD696CE5-8990-41B7-8196-A44E724611B2}">
      <dsp:nvSpPr>
        <dsp:cNvPr id="0" name=""/>
        <dsp:cNvSpPr/>
      </dsp:nvSpPr>
      <dsp:spPr>
        <a:xfrm>
          <a:off x="93953" y="9395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103349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Immediate Impression</a:t>
          </a:r>
        </a:p>
      </dsp:txBody>
      <dsp:txXfrm>
        <a:off x="2197073" y="1033490"/>
        <a:ext cx="8318526" cy="939536"/>
      </dsp:txXfrm>
    </dsp:sp>
    <dsp:sp modelId="{EADD42D1-520B-4D07-9BE1-FDF2A2594893}">
      <dsp:nvSpPr>
        <dsp:cNvPr id="0" name=""/>
        <dsp:cNvSpPr/>
      </dsp:nvSpPr>
      <dsp:spPr>
        <a:xfrm>
          <a:off x="93953" y="1127443"/>
          <a:ext cx="2103120" cy="751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206698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Understand Their Mood	</a:t>
          </a:r>
        </a:p>
      </dsp:txBody>
      <dsp:txXfrm>
        <a:off x="2197073" y="2066980"/>
        <a:ext cx="8318526" cy="939536"/>
      </dsp:txXfrm>
    </dsp:sp>
    <dsp:sp modelId="{3FF02B91-4068-4D1C-B2F9-C6460583249A}">
      <dsp:nvSpPr>
        <dsp:cNvPr id="0" name=""/>
        <dsp:cNvSpPr/>
      </dsp:nvSpPr>
      <dsp:spPr>
        <a:xfrm>
          <a:off x="93953" y="216093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310047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Build Appropriate Rapport</a:t>
          </a:r>
        </a:p>
      </dsp:txBody>
      <dsp:txXfrm>
        <a:off x="2197073" y="3100470"/>
        <a:ext cx="8318526" cy="939536"/>
      </dsp:txXfrm>
    </dsp:sp>
    <dsp:sp modelId="{51000982-94E8-408E-B992-55135DD7DD1C}">
      <dsp:nvSpPr>
        <dsp:cNvPr id="0" name=""/>
        <dsp:cNvSpPr/>
      </dsp:nvSpPr>
      <dsp:spPr>
        <a:xfrm>
          <a:off x="93953" y="319442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413396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197073" y="4133960"/>
        <a:ext cx="8318526" cy="939536"/>
      </dsp:txXfrm>
    </dsp:sp>
    <dsp:sp modelId="{1590896C-4255-42FD-A189-A5E02499A41F}">
      <dsp:nvSpPr>
        <dsp:cNvPr id="0" name=""/>
        <dsp:cNvSpPr/>
      </dsp:nvSpPr>
      <dsp:spPr>
        <a:xfrm>
          <a:off x="93953" y="4227913"/>
          <a:ext cx="2103120" cy="7516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Early Arrival</a:t>
          </a:r>
        </a:p>
      </dsp:txBody>
      <dsp:txXfrm>
        <a:off x="2197073" y="0"/>
        <a:ext cx="8318526" cy="939536"/>
      </dsp:txXfrm>
    </dsp:sp>
    <dsp:sp modelId="{FD696CE5-8990-41B7-8196-A44E724611B2}">
      <dsp:nvSpPr>
        <dsp:cNvPr id="0" name=""/>
        <dsp:cNvSpPr/>
      </dsp:nvSpPr>
      <dsp:spPr>
        <a:xfrm>
          <a:off x="93953" y="9395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103349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Immediate Impression</a:t>
          </a:r>
        </a:p>
      </dsp:txBody>
      <dsp:txXfrm>
        <a:off x="2197073" y="1033490"/>
        <a:ext cx="8318526" cy="939536"/>
      </dsp:txXfrm>
    </dsp:sp>
    <dsp:sp modelId="{EADD42D1-520B-4D07-9BE1-FDF2A2594893}">
      <dsp:nvSpPr>
        <dsp:cNvPr id="0" name=""/>
        <dsp:cNvSpPr/>
      </dsp:nvSpPr>
      <dsp:spPr>
        <a:xfrm>
          <a:off x="93953" y="1127443"/>
          <a:ext cx="2103120" cy="751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206698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Understand Their Mood	</a:t>
          </a:r>
        </a:p>
      </dsp:txBody>
      <dsp:txXfrm>
        <a:off x="2197073" y="2066980"/>
        <a:ext cx="8318526" cy="939536"/>
      </dsp:txXfrm>
    </dsp:sp>
    <dsp:sp modelId="{3FF02B91-4068-4D1C-B2F9-C6460583249A}">
      <dsp:nvSpPr>
        <dsp:cNvPr id="0" name=""/>
        <dsp:cNvSpPr/>
      </dsp:nvSpPr>
      <dsp:spPr>
        <a:xfrm>
          <a:off x="93953" y="216093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310047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Build Appropriate Rapport</a:t>
          </a:r>
        </a:p>
      </dsp:txBody>
      <dsp:txXfrm>
        <a:off x="2197073" y="3100470"/>
        <a:ext cx="8318526" cy="939536"/>
      </dsp:txXfrm>
    </dsp:sp>
    <dsp:sp modelId="{51000982-94E8-408E-B992-55135DD7DD1C}">
      <dsp:nvSpPr>
        <dsp:cNvPr id="0" name=""/>
        <dsp:cNvSpPr/>
      </dsp:nvSpPr>
      <dsp:spPr>
        <a:xfrm>
          <a:off x="93953" y="319442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4133960"/>
          <a:ext cx="10515600" cy="93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Shift Their Attention to You</a:t>
          </a:r>
        </a:p>
      </dsp:txBody>
      <dsp:txXfrm>
        <a:off x="2197073" y="4133960"/>
        <a:ext cx="8318526" cy="939536"/>
      </dsp:txXfrm>
    </dsp:sp>
    <dsp:sp modelId="{1590896C-4255-42FD-A189-A5E02499A41F}">
      <dsp:nvSpPr>
        <dsp:cNvPr id="0" name=""/>
        <dsp:cNvSpPr/>
      </dsp:nvSpPr>
      <dsp:spPr>
        <a:xfrm>
          <a:off x="93953" y="4227913"/>
          <a:ext cx="2103120" cy="7516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Early Arrival</a:t>
          </a:r>
        </a:p>
      </dsp:txBody>
      <dsp:txXfrm>
        <a:off x="2192123" y="0"/>
        <a:ext cx="8323476" cy="890036"/>
      </dsp:txXfrm>
    </dsp:sp>
    <dsp:sp modelId="{FD696CE5-8990-41B7-8196-A44E724611B2}">
      <dsp:nvSpPr>
        <dsp:cNvPr id="0" name=""/>
        <dsp:cNvSpPr/>
      </dsp:nvSpPr>
      <dsp:spPr>
        <a:xfrm>
          <a:off x="89003" y="89003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97904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Immediate Impression</a:t>
          </a:r>
        </a:p>
      </dsp:txBody>
      <dsp:txXfrm>
        <a:off x="2192123" y="979040"/>
        <a:ext cx="8323476" cy="890036"/>
      </dsp:txXfrm>
    </dsp:sp>
    <dsp:sp modelId="{EADD42D1-520B-4D07-9BE1-FDF2A2594893}">
      <dsp:nvSpPr>
        <dsp:cNvPr id="0" name=""/>
        <dsp:cNvSpPr/>
      </dsp:nvSpPr>
      <dsp:spPr>
        <a:xfrm>
          <a:off x="89003" y="1068044"/>
          <a:ext cx="2103120" cy="7120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195808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Understand Their Mood	</a:t>
          </a:r>
        </a:p>
      </dsp:txBody>
      <dsp:txXfrm>
        <a:off x="2192123" y="1958080"/>
        <a:ext cx="8323476" cy="890036"/>
      </dsp:txXfrm>
    </dsp:sp>
    <dsp:sp modelId="{3FF02B91-4068-4D1C-B2F9-C6460583249A}">
      <dsp:nvSpPr>
        <dsp:cNvPr id="0" name=""/>
        <dsp:cNvSpPr/>
      </dsp:nvSpPr>
      <dsp:spPr>
        <a:xfrm>
          <a:off x="89003" y="2047084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2937121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Build Appropriate Rapport</a:t>
          </a:r>
        </a:p>
      </dsp:txBody>
      <dsp:txXfrm>
        <a:off x="2192123" y="2937121"/>
        <a:ext cx="8323476" cy="890036"/>
      </dsp:txXfrm>
    </dsp:sp>
    <dsp:sp modelId="{51000982-94E8-408E-B992-55135DD7DD1C}">
      <dsp:nvSpPr>
        <dsp:cNvPr id="0" name=""/>
        <dsp:cNvSpPr/>
      </dsp:nvSpPr>
      <dsp:spPr>
        <a:xfrm>
          <a:off x="89003" y="3026125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3916161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Shift Their Attention to You</a:t>
          </a:r>
        </a:p>
      </dsp:txBody>
      <dsp:txXfrm>
        <a:off x="2192123" y="3916161"/>
        <a:ext cx="8323476" cy="890036"/>
      </dsp:txXfrm>
    </dsp:sp>
    <dsp:sp modelId="{1590896C-4255-42FD-A189-A5E02499A41F}">
      <dsp:nvSpPr>
        <dsp:cNvPr id="0" name=""/>
        <dsp:cNvSpPr/>
      </dsp:nvSpPr>
      <dsp:spPr>
        <a:xfrm>
          <a:off x="89003" y="4005165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ADF3-6EDA-4762-9886-E9107F1BC5C1}">
      <dsp:nvSpPr>
        <dsp:cNvPr id="0" name=""/>
        <dsp:cNvSpPr/>
      </dsp:nvSpPr>
      <dsp:spPr>
        <a:xfrm>
          <a:off x="0" y="4895202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/>
        </a:p>
      </dsp:txBody>
      <dsp:txXfrm>
        <a:off x="2192123" y="4895202"/>
        <a:ext cx="8323476" cy="890036"/>
      </dsp:txXfrm>
    </dsp:sp>
    <dsp:sp modelId="{67FFCCC1-716F-46BD-93D8-DA4F689DF4CF}">
      <dsp:nvSpPr>
        <dsp:cNvPr id="0" name=""/>
        <dsp:cNvSpPr/>
      </dsp:nvSpPr>
      <dsp:spPr>
        <a:xfrm>
          <a:off x="89003" y="4984206"/>
          <a:ext cx="2103120" cy="7120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Early Arrival</a:t>
          </a:r>
        </a:p>
      </dsp:txBody>
      <dsp:txXfrm>
        <a:off x="2192123" y="0"/>
        <a:ext cx="8323476" cy="890036"/>
      </dsp:txXfrm>
    </dsp:sp>
    <dsp:sp modelId="{FD696CE5-8990-41B7-8196-A44E724611B2}">
      <dsp:nvSpPr>
        <dsp:cNvPr id="0" name=""/>
        <dsp:cNvSpPr/>
      </dsp:nvSpPr>
      <dsp:spPr>
        <a:xfrm>
          <a:off x="89003" y="89003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97904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Immediate Impression</a:t>
          </a:r>
        </a:p>
      </dsp:txBody>
      <dsp:txXfrm>
        <a:off x="2192123" y="979040"/>
        <a:ext cx="8323476" cy="890036"/>
      </dsp:txXfrm>
    </dsp:sp>
    <dsp:sp modelId="{EADD42D1-520B-4D07-9BE1-FDF2A2594893}">
      <dsp:nvSpPr>
        <dsp:cNvPr id="0" name=""/>
        <dsp:cNvSpPr/>
      </dsp:nvSpPr>
      <dsp:spPr>
        <a:xfrm>
          <a:off x="89003" y="1068044"/>
          <a:ext cx="2103120" cy="7120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195808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Understand Their Mood	</a:t>
          </a:r>
        </a:p>
      </dsp:txBody>
      <dsp:txXfrm>
        <a:off x="2192123" y="1958080"/>
        <a:ext cx="8323476" cy="890036"/>
      </dsp:txXfrm>
    </dsp:sp>
    <dsp:sp modelId="{3FF02B91-4068-4D1C-B2F9-C6460583249A}">
      <dsp:nvSpPr>
        <dsp:cNvPr id="0" name=""/>
        <dsp:cNvSpPr/>
      </dsp:nvSpPr>
      <dsp:spPr>
        <a:xfrm>
          <a:off x="89003" y="2047084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2937121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Build Appropriate Rapport</a:t>
          </a:r>
        </a:p>
      </dsp:txBody>
      <dsp:txXfrm>
        <a:off x="2192123" y="2937121"/>
        <a:ext cx="8323476" cy="890036"/>
      </dsp:txXfrm>
    </dsp:sp>
    <dsp:sp modelId="{51000982-94E8-408E-B992-55135DD7DD1C}">
      <dsp:nvSpPr>
        <dsp:cNvPr id="0" name=""/>
        <dsp:cNvSpPr/>
      </dsp:nvSpPr>
      <dsp:spPr>
        <a:xfrm>
          <a:off x="89003" y="3026125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3916161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Shift Their Attention to You</a:t>
          </a:r>
        </a:p>
      </dsp:txBody>
      <dsp:txXfrm>
        <a:off x="2192123" y="3916161"/>
        <a:ext cx="8323476" cy="890036"/>
      </dsp:txXfrm>
    </dsp:sp>
    <dsp:sp modelId="{1590896C-4255-42FD-A189-A5E02499A41F}">
      <dsp:nvSpPr>
        <dsp:cNvPr id="0" name=""/>
        <dsp:cNvSpPr/>
      </dsp:nvSpPr>
      <dsp:spPr>
        <a:xfrm>
          <a:off x="89003" y="4005165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ADF3-6EDA-4762-9886-E9107F1BC5C1}">
      <dsp:nvSpPr>
        <dsp:cNvPr id="0" name=""/>
        <dsp:cNvSpPr/>
      </dsp:nvSpPr>
      <dsp:spPr>
        <a:xfrm>
          <a:off x="0" y="4895202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Ask Probing Questions</a:t>
          </a:r>
        </a:p>
      </dsp:txBody>
      <dsp:txXfrm>
        <a:off x="2192123" y="4895202"/>
        <a:ext cx="8323476" cy="890036"/>
      </dsp:txXfrm>
    </dsp:sp>
    <dsp:sp modelId="{67FFCCC1-716F-46BD-93D8-DA4F689DF4CF}">
      <dsp:nvSpPr>
        <dsp:cNvPr id="0" name=""/>
        <dsp:cNvSpPr/>
      </dsp:nvSpPr>
      <dsp:spPr>
        <a:xfrm>
          <a:off x="89003" y="4984206"/>
          <a:ext cx="2103120" cy="7120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C8D-11E1-4735-B15D-0F2036BAAE6E}">
      <dsp:nvSpPr>
        <dsp:cNvPr id="0" name=""/>
        <dsp:cNvSpPr/>
      </dsp:nvSpPr>
      <dsp:spPr>
        <a:xfrm>
          <a:off x="0" y="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Early Arrival</a:t>
          </a:r>
        </a:p>
      </dsp:txBody>
      <dsp:txXfrm>
        <a:off x="2192123" y="0"/>
        <a:ext cx="8323476" cy="890036"/>
      </dsp:txXfrm>
    </dsp:sp>
    <dsp:sp modelId="{FD696CE5-8990-41B7-8196-A44E724611B2}">
      <dsp:nvSpPr>
        <dsp:cNvPr id="0" name=""/>
        <dsp:cNvSpPr/>
      </dsp:nvSpPr>
      <dsp:spPr>
        <a:xfrm>
          <a:off x="89003" y="89003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77EB4-AFF8-4BF3-BCCF-871A10B40800}">
      <dsp:nvSpPr>
        <dsp:cNvPr id="0" name=""/>
        <dsp:cNvSpPr/>
      </dsp:nvSpPr>
      <dsp:spPr>
        <a:xfrm>
          <a:off x="0" y="97904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Immediate Impression</a:t>
          </a:r>
        </a:p>
      </dsp:txBody>
      <dsp:txXfrm>
        <a:off x="2192123" y="979040"/>
        <a:ext cx="8323476" cy="890036"/>
      </dsp:txXfrm>
    </dsp:sp>
    <dsp:sp modelId="{EADD42D1-520B-4D07-9BE1-FDF2A2594893}">
      <dsp:nvSpPr>
        <dsp:cNvPr id="0" name=""/>
        <dsp:cNvSpPr/>
      </dsp:nvSpPr>
      <dsp:spPr>
        <a:xfrm>
          <a:off x="89003" y="1068044"/>
          <a:ext cx="2103120" cy="7120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2D7DE-B654-460F-AF34-9219529BF858}">
      <dsp:nvSpPr>
        <dsp:cNvPr id="0" name=""/>
        <dsp:cNvSpPr/>
      </dsp:nvSpPr>
      <dsp:spPr>
        <a:xfrm>
          <a:off x="0" y="1958080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Understand Their Mood	</a:t>
          </a:r>
        </a:p>
      </dsp:txBody>
      <dsp:txXfrm>
        <a:off x="2192123" y="1958080"/>
        <a:ext cx="8323476" cy="890036"/>
      </dsp:txXfrm>
    </dsp:sp>
    <dsp:sp modelId="{3FF02B91-4068-4D1C-B2F9-C6460583249A}">
      <dsp:nvSpPr>
        <dsp:cNvPr id="0" name=""/>
        <dsp:cNvSpPr/>
      </dsp:nvSpPr>
      <dsp:spPr>
        <a:xfrm>
          <a:off x="89003" y="2047084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3A18-D0DF-4262-81EB-F1A5C87B71FD}">
      <dsp:nvSpPr>
        <dsp:cNvPr id="0" name=""/>
        <dsp:cNvSpPr/>
      </dsp:nvSpPr>
      <dsp:spPr>
        <a:xfrm>
          <a:off x="0" y="2937121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Build Appropriate Rapport</a:t>
          </a:r>
        </a:p>
      </dsp:txBody>
      <dsp:txXfrm>
        <a:off x="2192123" y="2937121"/>
        <a:ext cx="8323476" cy="890036"/>
      </dsp:txXfrm>
    </dsp:sp>
    <dsp:sp modelId="{51000982-94E8-408E-B992-55135DD7DD1C}">
      <dsp:nvSpPr>
        <dsp:cNvPr id="0" name=""/>
        <dsp:cNvSpPr/>
      </dsp:nvSpPr>
      <dsp:spPr>
        <a:xfrm>
          <a:off x="89003" y="3026125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08506-9291-41ED-812D-ED4FFA879E30}">
      <dsp:nvSpPr>
        <dsp:cNvPr id="0" name=""/>
        <dsp:cNvSpPr/>
      </dsp:nvSpPr>
      <dsp:spPr>
        <a:xfrm>
          <a:off x="0" y="3916161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Shift Their Attention to You</a:t>
          </a:r>
        </a:p>
      </dsp:txBody>
      <dsp:txXfrm>
        <a:off x="2192123" y="3916161"/>
        <a:ext cx="8323476" cy="890036"/>
      </dsp:txXfrm>
    </dsp:sp>
    <dsp:sp modelId="{1590896C-4255-42FD-A189-A5E02499A41F}">
      <dsp:nvSpPr>
        <dsp:cNvPr id="0" name=""/>
        <dsp:cNvSpPr/>
      </dsp:nvSpPr>
      <dsp:spPr>
        <a:xfrm>
          <a:off x="89003" y="4005165"/>
          <a:ext cx="2103120" cy="7120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6000" b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ADF3-6EDA-4762-9886-E9107F1BC5C1}">
      <dsp:nvSpPr>
        <dsp:cNvPr id="0" name=""/>
        <dsp:cNvSpPr/>
      </dsp:nvSpPr>
      <dsp:spPr>
        <a:xfrm>
          <a:off x="0" y="4895202"/>
          <a:ext cx="10515600" cy="890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Ask Probing Questions</a:t>
          </a:r>
        </a:p>
      </dsp:txBody>
      <dsp:txXfrm>
        <a:off x="2192123" y="4895202"/>
        <a:ext cx="8323476" cy="890036"/>
      </dsp:txXfrm>
    </dsp:sp>
    <dsp:sp modelId="{67FFCCC1-716F-46BD-93D8-DA4F689DF4CF}">
      <dsp:nvSpPr>
        <dsp:cNvPr id="0" name=""/>
        <dsp:cNvSpPr/>
      </dsp:nvSpPr>
      <dsp:spPr>
        <a:xfrm>
          <a:off x="89003" y="4984206"/>
          <a:ext cx="2103120" cy="7120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4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9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5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Action%20Item%20046.docx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Action%20Item%20046.docx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How to Spark Transparent Dialogue from Probing Questions 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046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May 14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6CDC3-2CB0-4FF5-BD07-CCD174F76AE0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the most common next step taken by sales professionals?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5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31796"/>
              </p:ext>
            </p:extLst>
          </p:nvPr>
        </p:nvGraphicFramePr>
        <p:xfrm>
          <a:off x="838200" y="127378"/>
          <a:ext cx="10515600" cy="5786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719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7378"/>
          <a:ext cx="10515600" cy="5786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9302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AA31-D70D-4C14-A177-13AE46AF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results do we typically get?</a:t>
            </a:r>
          </a:p>
        </p:txBody>
      </p:sp>
      <p:pic>
        <p:nvPicPr>
          <p:cNvPr id="5" name="Content Placeholder 4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1F1AFC7F-D73D-4032-ABB9-181B5A722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435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03821A5-EFBC-4CFE-B36B-AF813E0BC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917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EE2D16-E75D-4FAE-A31D-70438086F64B}"/>
              </a:ext>
            </a:extLst>
          </p:cNvPr>
          <p:cNvSpPr txBox="1"/>
          <p:nvPr/>
        </p:nvSpPr>
        <p:spPr>
          <a:xfrm>
            <a:off x="-14732" y="1951630"/>
            <a:ext cx="604650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/>
              <a:t>One-Word Answers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31F4E-2E60-43CD-BE76-7065DEE6F668}"/>
              </a:ext>
            </a:extLst>
          </p:cNvPr>
          <p:cNvSpPr txBox="1"/>
          <p:nvPr/>
        </p:nvSpPr>
        <p:spPr>
          <a:xfrm>
            <a:off x="6159684" y="1951629"/>
            <a:ext cx="6032296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/>
              <a:t>Q&amp;A Session: Not Bad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5828E-5AB9-4BD3-8B7B-D62C7D0BF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38" y="-55827"/>
            <a:ext cx="12320463" cy="71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39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E21E53CD-C931-4305-A33C-C740300A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550"/>
          <a:stretch/>
        </p:blipFill>
        <p:spPr>
          <a:xfrm>
            <a:off x="6887045" y="-50032"/>
            <a:ext cx="4661488" cy="3104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92AC8-C5E6-4297-BE72-E460DD47C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 b="-2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71B688D-AC0A-4073-B164-3C03473BA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5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9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7378"/>
          <a:ext cx="10515600" cy="5786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577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463522"/>
              </p:ext>
            </p:extLst>
          </p:nvPr>
        </p:nvGraphicFramePr>
        <p:xfrm>
          <a:off x="838200" y="127378"/>
          <a:ext cx="10515600" cy="657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BB0B952-17A5-4E24-BF06-F7CE122BF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612" y="4151174"/>
            <a:ext cx="11857748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14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700848"/>
              </p:ext>
            </p:extLst>
          </p:nvPr>
        </p:nvGraphicFramePr>
        <p:xfrm>
          <a:off x="838200" y="127378"/>
          <a:ext cx="10515600" cy="657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BB0B952-17A5-4E24-BF06-F7CE122BF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612" y="4151174"/>
            <a:ext cx="11857748" cy="1956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40355-2E91-44BD-8AF2-6476F603C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37" y="4968540"/>
            <a:ext cx="2103302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2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7378"/>
          <a:ext cx="10515600" cy="657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F2CDC9-C61F-4053-BBEC-205CE6658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5679" y="4320250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40483"/>
              </p:ext>
            </p:extLst>
          </p:nvPr>
        </p:nvGraphicFramePr>
        <p:xfrm>
          <a:off x="40943" y="127378"/>
          <a:ext cx="12028227" cy="2911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7BA8FA-BB72-4141-8172-BEA0D85DC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" y="1779895"/>
            <a:ext cx="8541777" cy="4977008"/>
          </a:xfrm>
          <a:prstGeom prst="rect">
            <a:avLst/>
          </a:prstGeom>
        </p:spPr>
      </p:pic>
      <p:pic>
        <p:nvPicPr>
          <p:cNvPr id="11" name="Picture 10" descr="A picture containing person, person, outdoor, wearing&#10;&#10;Description automatically generated">
            <a:extLst>
              <a:ext uri="{FF2B5EF4-FFF2-40B4-BE49-F238E27FC236}">
                <a16:creationId xmlns:a16="http://schemas.microsoft.com/office/drawing/2014/main" id="{20A39E55-1C48-43B7-BAFD-9139FDC33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" y="1761501"/>
            <a:ext cx="7454506" cy="4972156"/>
          </a:xfrm>
          <a:prstGeom prst="rect">
            <a:avLst/>
          </a:prstGeom>
        </p:spPr>
      </p:pic>
      <p:pic>
        <p:nvPicPr>
          <p:cNvPr id="13" name="Picture 12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5CCBB79D-F407-4091-8416-BDF070FAD0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71" y="1761501"/>
            <a:ext cx="7449957" cy="49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9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600">
                <a:solidFill>
                  <a:prstClr val="white"/>
                </a:solidFill>
              </a:rPr>
              <a:t>How to Spark Transparent Dialogue from Probing Questions </a:t>
            </a:r>
          </a:p>
          <a:p>
            <a:pPr lvl="0"/>
            <a:r>
              <a:rPr lang="en-US" sz="2000">
                <a:solidFill>
                  <a:prstClr val="white"/>
                </a:solidFill>
              </a:rPr>
              <a:t>Session </a:t>
            </a:r>
            <a:r>
              <a:rPr lang="en-US" sz="2000" dirty="0">
                <a:solidFill>
                  <a:prstClr val="white"/>
                </a:solidFill>
              </a:rPr>
              <a:t>046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May 14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441525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3EE7-0D81-473A-BA72-9EAA2E4D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Disarming Authority Process</a:t>
            </a:r>
          </a:p>
        </p:txBody>
      </p:sp>
    </p:spTree>
    <p:extLst>
      <p:ext uri="{BB962C8B-B14F-4D97-AF65-F5344CB8AC3E}">
        <p14:creationId xmlns:p14="http://schemas.microsoft.com/office/powerpoint/2010/main" val="289720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3EE7-0D81-473A-BA72-9EAA2E4D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Disarming Authority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E9A2D8-BD3F-431E-BDE6-7A89855C91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31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3EE7-0D81-473A-BA72-9EAA2E4D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Disarming Authority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E9A2D8-BD3F-431E-BDE6-7A89855C9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28930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6D2194B-D793-4055-8EF6-FAAA7A816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435" y="4097202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3EE7-0D81-473A-BA72-9EAA2E4D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Disarming Authority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E9A2D8-BD3F-431E-BDE6-7A89855C9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95250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476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3EE7-0D81-473A-BA72-9EAA2E4D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Disarming Authority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E9A2D8-BD3F-431E-BDE6-7A89855C9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97667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28EF0DE-4467-4332-AD09-B8CDFA92F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548" y="5177322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3EE7-0D81-473A-BA72-9EAA2E4D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Disarming Authority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E9A2D8-BD3F-431E-BDE6-7A89855C9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24449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0519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FBAC-2875-4C5B-85C6-039ECAD6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it necessary?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3CD0F-0F11-4FE4-92DA-E5DED74DC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Yesterday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24A72-E4B0-4EB2-8E83-2078BF9720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US" dirty="0"/>
              <a:t>Salespeople were the primary source of information.</a:t>
            </a:r>
          </a:p>
          <a:p>
            <a:r>
              <a:rPr lang="en-US" dirty="0"/>
              <a:t>Clients and prospects treated salespeople as an authority by default.</a:t>
            </a:r>
          </a:p>
          <a:p>
            <a:r>
              <a:rPr lang="en-US" dirty="0"/>
              <a:t>If a salesperson sat in the chair across the desk, they answered questions fully.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1E2D97-BB9A-497C-A6E1-5C9370911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D5B20-B758-4FD0-B29F-5083F3CC3F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r>
              <a:rPr lang="en-US" dirty="0"/>
              <a:t>Salespeople are not the primary source of information.</a:t>
            </a:r>
          </a:p>
          <a:p>
            <a:r>
              <a:rPr lang="en-US" dirty="0"/>
              <a:t>By default, salespeople are considered an unnecessary part of the buying process.</a:t>
            </a:r>
          </a:p>
          <a:p>
            <a:r>
              <a:rPr lang="en-US" dirty="0"/>
              <a:t>Salespeople must earn a position of authority to receive transparent and full answers.</a:t>
            </a:r>
          </a:p>
        </p:txBody>
      </p:sp>
    </p:spTree>
    <p:extLst>
      <p:ext uri="{BB962C8B-B14F-4D97-AF65-F5344CB8AC3E}">
        <p14:creationId xmlns:p14="http://schemas.microsoft.com/office/powerpoint/2010/main" val="3243066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57ABE-D9D3-4F52-B299-0189CF9166D7}"/>
              </a:ext>
            </a:extLst>
          </p:cNvPr>
          <p:cNvSpPr txBox="1"/>
          <p:nvPr/>
        </p:nvSpPr>
        <p:spPr>
          <a:xfrm>
            <a:off x="454925" y="2367171"/>
            <a:ext cx="11282150" cy="21236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/>
              <a:t>Salespeople must earn a position of authority to receive transparent and full answers. If you don’t, you get this…</a:t>
            </a:r>
          </a:p>
        </p:txBody>
      </p:sp>
    </p:spTree>
    <p:extLst>
      <p:ext uri="{BB962C8B-B14F-4D97-AF65-F5344CB8AC3E}">
        <p14:creationId xmlns:p14="http://schemas.microsoft.com/office/powerpoint/2010/main" val="184485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34197FE-A5B4-4476-BF69-C380001F13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69FE0-23EB-4DF2-B365-797AEB0C8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1879" y="3357349"/>
            <a:ext cx="3932237" cy="2493442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“Yes.”</a:t>
            </a:r>
          </a:p>
          <a:p>
            <a:r>
              <a:rPr lang="en-US" sz="4400" dirty="0">
                <a:solidFill>
                  <a:schemeClr val="bg1"/>
                </a:solidFill>
              </a:rPr>
              <a:t>“I don’t know.”</a:t>
            </a:r>
          </a:p>
          <a:p>
            <a:r>
              <a:rPr lang="en-US" sz="4400" dirty="0">
                <a:solidFill>
                  <a:schemeClr val="bg1"/>
                </a:solidFill>
              </a:rPr>
              <a:t>“Four.”</a:t>
            </a:r>
          </a:p>
        </p:txBody>
      </p:sp>
    </p:spTree>
    <p:extLst>
      <p:ext uri="{BB962C8B-B14F-4D97-AF65-F5344CB8AC3E}">
        <p14:creationId xmlns:p14="http://schemas.microsoft.com/office/powerpoint/2010/main" val="1330344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ound, outdoor, old&#10;&#10;Description automatically generated">
            <a:extLst>
              <a:ext uri="{FF2B5EF4-FFF2-40B4-BE49-F238E27FC236}">
                <a16:creationId xmlns:a16="http://schemas.microsoft.com/office/drawing/2014/main" id="{060A0DA2-A9C6-4F25-A08C-46BADFC88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r="1150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03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22B4-50D1-448F-B277-FF9FB99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045"/>
          </a:xfrm>
        </p:spPr>
        <p:txBody>
          <a:bodyPr/>
          <a:lstStyle/>
          <a:p>
            <a:pPr algn="ctr"/>
            <a:r>
              <a:rPr lang="en-US" dirty="0"/>
              <a:t>Refresher of The First Four Minutes…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463673"/>
              </p:ext>
            </p:extLst>
          </p:nvPr>
        </p:nvGraphicFramePr>
        <p:xfrm>
          <a:off x="838200" y="1569492"/>
          <a:ext cx="10515600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4671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64323-61B3-46B3-97FE-DE37CA2B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Let’s Build a Real-World Disarming Authority Process…</a:t>
            </a:r>
          </a:p>
        </p:txBody>
      </p:sp>
      <p:pic>
        <p:nvPicPr>
          <p:cNvPr id="4" name="Picture 3" descr="Diagram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50FE1AF8-8682-4EFA-A146-CB8DDD1DF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" r="-1" b="139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2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ants on a branch&#10;&#10;Description automatically generated with medium confidence">
            <a:extLst>
              <a:ext uri="{FF2B5EF4-FFF2-40B4-BE49-F238E27FC236}">
                <a16:creationId xmlns:a16="http://schemas.microsoft.com/office/drawing/2014/main" id="{9690E681-4EBA-4F7E-B5BE-622476FD2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 b="1035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83343-D307-43D1-B439-B6A8569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6" y="1665029"/>
            <a:ext cx="4593021" cy="1591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To Make This Work in the Real World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3152A-28C9-4D01-896C-B913927BB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5297529" cy="32470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Recycle one to three case studies to be used for various accounts.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each case study, create and memorize a template.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Invest three to five minutes on the Relevant Problem statement, and to tailor the other statements.</a:t>
            </a:r>
          </a:p>
        </p:txBody>
      </p:sp>
    </p:spTree>
    <p:extLst>
      <p:ext uri="{BB962C8B-B14F-4D97-AF65-F5344CB8AC3E}">
        <p14:creationId xmlns:p14="http://schemas.microsoft.com/office/powerpoint/2010/main" val="25838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hlinkClick r:id="rId3" action="ppaction://hlinkfile"/>
              </a:rPr>
              <a:t>Lesson Plan</a:t>
            </a:r>
            <a:endParaRPr lang="en-US" sz="4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539D91-E89A-4FD7-BA77-9039579D4D81}"/>
              </a:ext>
            </a:extLst>
          </p:cNvPr>
          <p:cNvSpPr txBox="1">
            <a:spLocks/>
          </p:cNvSpPr>
          <p:nvPr/>
        </p:nvSpPr>
        <p:spPr>
          <a:xfrm>
            <a:off x="20" y="2316137"/>
            <a:ext cx="12191980" cy="8810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500" b="1" dirty="0">
                <a:solidFill>
                  <a:prstClr val="white"/>
                </a:solidFill>
              </a:rPr>
              <a:t>June’s Session: The Real Value of Hosted &amp; Managed Services</a:t>
            </a:r>
            <a:endParaRPr lang="en-US" sz="3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22B4-50D1-448F-B277-FF9FB99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045"/>
          </a:xfrm>
        </p:spPr>
        <p:txBody>
          <a:bodyPr/>
          <a:lstStyle/>
          <a:p>
            <a:pPr algn="ctr"/>
            <a:r>
              <a:rPr lang="en-US" dirty="0"/>
              <a:t>Refresher of The First Four Minutes…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9492"/>
          <a:ext cx="10515600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92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22B4-50D1-448F-B277-FF9FB99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045"/>
          </a:xfrm>
        </p:spPr>
        <p:txBody>
          <a:bodyPr/>
          <a:lstStyle/>
          <a:p>
            <a:pPr algn="ctr"/>
            <a:r>
              <a:rPr lang="en-US" dirty="0"/>
              <a:t>Refresher of The First Four Minutes…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9492"/>
          <a:ext cx="10515600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99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22B4-50D1-448F-B277-FF9FB99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045"/>
          </a:xfrm>
        </p:spPr>
        <p:txBody>
          <a:bodyPr/>
          <a:lstStyle/>
          <a:p>
            <a:pPr algn="ctr"/>
            <a:r>
              <a:rPr lang="en-US" dirty="0"/>
              <a:t>Refresher of The First Four Minutes…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9492"/>
          <a:ext cx="10515600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299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22B4-50D1-448F-B277-FF9FB99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045"/>
          </a:xfrm>
        </p:spPr>
        <p:txBody>
          <a:bodyPr/>
          <a:lstStyle/>
          <a:p>
            <a:pPr algn="ctr"/>
            <a:r>
              <a:rPr lang="en-US" dirty="0"/>
              <a:t>Refresher of The First Four Minutes…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9492"/>
          <a:ext cx="10515600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941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22B4-50D1-448F-B277-FF9FB99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045"/>
          </a:xfrm>
        </p:spPr>
        <p:txBody>
          <a:bodyPr/>
          <a:lstStyle/>
          <a:p>
            <a:pPr algn="ctr"/>
            <a:r>
              <a:rPr lang="en-US" dirty="0"/>
              <a:t>Refresher of The First Four Minutes…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17401-3F7B-4E11-94A9-F5F067D62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9492"/>
          <a:ext cx="10515600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708CDCF-43B0-4316-9643-6146E8E30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86" y="-163773"/>
            <a:ext cx="12710844" cy="7406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17996-DAFB-42C8-AD82-A9F277F553A2}"/>
              </a:ext>
            </a:extLst>
          </p:cNvPr>
          <p:cNvSpPr txBox="1"/>
          <p:nvPr/>
        </p:nvSpPr>
        <p:spPr>
          <a:xfrm>
            <a:off x="691487" y="868907"/>
            <a:ext cx="10567916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… AMAZING SALES CALLS!</a:t>
            </a:r>
          </a:p>
        </p:txBody>
      </p:sp>
    </p:spTree>
    <p:extLst>
      <p:ext uri="{BB962C8B-B14F-4D97-AF65-F5344CB8AC3E}">
        <p14:creationId xmlns:p14="http://schemas.microsoft.com/office/powerpoint/2010/main" val="3167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1727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4519</TotalTime>
  <Words>664</Words>
  <Application>Microsoft Office PowerPoint</Application>
  <PresentationFormat>Widescreen</PresentationFormat>
  <Paragraphs>121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Refresher of The First Four Minutes…</vt:lpstr>
      <vt:lpstr>Refresher of The First Four Minutes…</vt:lpstr>
      <vt:lpstr>Refresher of The First Four Minutes…</vt:lpstr>
      <vt:lpstr>Refresher of The First Four Minutes…</vt:lpstr>
      <vt:lpstr>Refresher of The First Four Minutes…</vt:lpstr>
      <vt:lpstr>Refresher of The First Four Minutes…</vt:lpstr>
      <vt:lpstr>Poll Question</vt:lpstr>
      <vt:lpstr>PowerPoint Presentation</vt:lpstr>
      <vt:lpstr>PowerPoint Presentation</vt:lpstr>
      <vt:lpstr>PowerPoint Presentation</vt:lpstr>
      <vt:lpstr>What results do we typically get?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Disarming Authority Process</vt:lpstr>
      <vt:lpstr>The Disarming Authority Process</vt:lpstr>
      <vt:lpstr>The Disarming Authority Process</vt:lpstr>
      <vt:lpstr>The Disarming Authority Process</vt:lpstr>
      <vt:lpstr>The Disarming Authority Process</vt:lpstr>
      <vt:lpstr>The Disarming Authority Process</vt:lpstr>
      <vt:lpstr>Why is it necessary?</vt:lpstr>
      <vt:lpstr>PowerPoint Presentation</vt:lpstr>
      <vt:lpstr>PowerPoint Presentation</vt:lpstr>
      <vt:lpstr>PowerPoint Presentation</vt:lpstr>
      <vt:lpstr>Let’s Build a Real-World Disarming Authority Process…</vt:lpstr>
      <vt:lpstr>To Make This Work in the Real World</vt:lpstr>
      <vt:lpstr>Action Plan</vt:lpstr>
      <vt:lpstr>Lesson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103</cp:revision>
  <dcterms:created xsi:type="dcterms:W3CDTF">2021-01-06T23:19:43Z</dcterms:created>
  <dcterms:modified xsi:type="dcterms:W3CDTF">2021-05-12T14:32:49Z</dcterms:modified>
</cp:coreProperties>
</file>