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61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CEA3"/>
    <a:srgbClr val="070E2B"/>
    <a:srgbClr val="D3C099"/>
    <a:srgbClr val="34E6F4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5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57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7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E10AD-B133-4122-B55A-FCFB2FBB69A6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9EE88-4241-4FB4-A55D-C7A211FF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524001" y="1153551"/>
            <a:ext cx="9143999" cy="2377440"/>
          </a:xfrm>
          <a:prstGeom prst="rect">
            <a:avLst/>
          </a:prstGeom>
          <a:solidFill>
            <a:srgbClr val="070E2B"/>
          </a:solidFill>
          <a:effectLst>
            <a:outerShdw blurRad="101600" dist="762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3E80-A875-4493-B83F-894060DFB348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40" y="1260044"/>
            <a:ext cx="6271720" cy="21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F56E-F68E-44DD-9AA7-9AB58E026A13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4907" y="377961"/>
            <a:ext cx="3932237" cy="1600200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99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4908" y="216702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F56E-F68E-44DD-9AA7-9AB58E026A13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32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D12-E337-44C6-A882-9E1AE3743DAF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4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964" y="339634"/>
            <a:ext cx="3932237" cy="1600200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99536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965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D12-E337-44C6-A882-9E1AE3743DAF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5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451D-236C-41D2-9A37-DF1116E77141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04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FDCC-B8E5-44AA-9BEF-AD116C8ED6B4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563330" y="1153551"/>
            <a:ext cx="9060426" cy="2377440"/>
          </a:xfrm>
          <a:prstGeom prst="rect">
            <a:avLst/>
          </a:prstGeom>
          <a:solidFill>
            <a:srgbClr val="E3CEA3"/>
          </a:solidFill>
          <a:ln w="76200">
            <a:solidFill>
              <a:srgbClr val="070E2B"/>
            </a:solidFill>
          </a:ln>
          <a:effectLst>
            <a:outerShdw blurRad="101600" dist="762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070E2B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8392-D062-491D-A3B0-13ED6924289E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14" y="1260044"/>
            <a:ext cx="5966772" cy="21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8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A025-DBD2-44FD-84EC-49088448FC23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7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06A-A08C-43A7-9BC1-833DA4C2CB2B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0A4-4E7F-4A16-BC80-94BF28E82B6A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chemeClr val="accent5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chemeClr val="accent5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F1E3-FE6A-4A2E-844C-3BEA266EA180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E3CEA3"/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E3CEA3"/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F1E3-FE6A-4A2E-844C-3BEA266EA180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62C0-77C6-498C-A0ED-963B2A636831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CA17-7C23-4EB8-8B6E-DA8A5EB612D5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7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70E2B"/>
          </a:solidFill>
          <a:ln>
            <a:noFill/>
          </a:ln>
          <a:effectLst>
            <a:outerShdw blurRad="101600" dist="762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E3CEA3"/>
          </a:solidFill>
          <a:ln>
            <a:noFill/>
          </a:ln>
          <a:effectLst>
            <a:outerShdw blurRad="101600" dist="762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D0DA-44E7-498F-B67B-5FDA66043B52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24AE-3C83-4373-9C93-A3EF656F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0" r:id="rId2"/>
    <p:sldLayoutId id="2147483650" r:id="rId3"/>
    <p:sldLayoutId id="2147483651" r:id="rId4"/>
    <p:sldLayoutId id="2147483652" r:id="rId5"/>
    <p:sldLayoutId id="2147483653" r:id="rId6"/>
    <p:sldLayoutId id="2147483709" r:id="rId7"/>
    <p:sldLayoutId id="2147483654" r:id="rId8"/>
    <p:sldLayoutId id="2147483655" r:id="rId9"/>
    <p:sldLayoutId id="2147483656" r:id="rId10"/>
    <p:sldLayoutId id="2147483679" r:id="rId11"/>
    <p:sldLayoutId id="2147483657" r:id="rId12"/>
    <p:sldLayoutId id="2147483678" r:id="rId13"/>
    <p:sldLayoutId id="2147483658" r:id="rId14"/>
    <p:sldLayoutId id="2147483659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6ED54B5-FD94-4F75-8A21-FFF6DEEB4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96298"/>
              </p:ext>
            </p:extLst>
          </p:nvPr>
        </p:nvGraphicFramePr>
        <p:xfrm>
          <a:off x="3270913" y="4605193"/>
          <a:ext cx="8843749" cy="212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749">
                  <a:extLst>
                    <a:ext uri="{9D8B030D-6E8A-4147-A177-3AD203B41FA5}">
                      <a16:colId xmlns:a16="http://schemas.microsoft.com/office/drawing/2014/main" val="1447681174"/>
                    </a:ext>
                  </a:extLst>
                </a:gridCol>
              </a:tblGrid>
              <a:tr h="53828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I Will Consider in the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53921"/>
                  </a:ext>
                </a:extLst>
              </a:tr>
              <a:tr h="15873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4200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65CE10F-BCD1-46D3-AD51-E160ACF9C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42846"/>
              </p:ext>
            </p:extLst>
          </p:nvPr>
        </p:nvGraphicFramePr>
        <p:xfrm>
          <a:off x="3270913" y="2428135"/>
          <a:ext cx="8843749" cy="212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749">
                  <a:extLst>
                    <a:ext uri="{9D8B030D-6E8A-4147-A177-3AD203B41FA5}">
                      <a16:colId xmlns:a16="http://schemas.microsoft.com/office/drawing/2014/main" val="1447681174"/>
                    </a:ext>
                  </a:extLst>
                </a:gridCol>
              </a:tblGrid>
              <a:tr h="5295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I Will Start Doing Right Away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53921"/>
                  </a:ext>
                </a:extLst>
              </a:tr>
              <a:tr h="15961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4200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C954E42-A9A5-4721-A610-21AA181B3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35957"/>
              </p:ext>
            </p:extLst>
          </p:nvPr>
        </p:nvGraphicFramePr>
        <p:xfrm>
          <a:off x="3270913" y="220398"/>
          <a:ext cx="8843749" cy="213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749">
                  <a:extLst>
                    <a:ext uri="{9D8B030D-6E8A-4147-A177-3AD203B41FA5}">
                      <a16:colId xmlns:a16="http://schemas.microsoft.com/office/drawing/2014/main" val="1385214884"/>
                    </a:ext>
                  </a:extLst>
                </a:gridCol>
              </a:tblGrid>
              <a:tr h="5235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I’m Already Doing (or attempting)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373593"/>
                  </a:ext>
                </a:extLst>
              </a:tr>
              <a:tr h="16100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12721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3683517-0744-41B1-9F24-A2F3F7170FDA}"/>
              </a:ext>
            </a:extLst>
          </p:cNvPr>
          <p:cNvSpPr txBox="1"/>
          <p:nvPr/>
        </p:nvSpPr>
        <p:spPr>
          <a:xfrm>
            <a:off x="194101" y="4454559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Ask for favors.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07105B-4650-4137-B032-087D72DE076C}"/>
              </a:ext>
            </a:extLst>
          </p:cNvPr>
          <p:cNvSpPr txBox="1"/>
          <p:nvPr/>
        </p:nvSpPr>
        <p:spPr>
          <a:xfrm>
            <a:off x="194101" y="4777724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Send agendas and debriefs.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9DC25F-E4CD-481B-8E4E-EB9287164558}"/>
              </a:ext>
            </a:extLst>
          </p:cNvPr>
          <p:cNvSpPr txBox="1"/>
          <p:nvPr/>
        </p:nvSpPr>
        <p:spPr>
          <a:xfrm>
            <a:off x="194100" y="5100720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Show up when there’s no reason.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39775-C1FD-49DE-8012-1C5DCFF44198}"/>
              </a:ext>
            </a:extLst>
          </p:cNvPr>
          <p:cNvSpPr txBox="1"/>
          <p:nvPr/>
        </p:nvSpPr>
        <p:spPr>
          <a:xfrm>
            <a:off x="194100" y="5423885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Advance their careers.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5830C-B4DE-4CE2-A263-9CC6703383E4}"/>
              </a:ext>
            </a:extLst>
          </p:cNvPr>
          <p:cNvSpPr txBox="1"/>
          <p:nvPr/>
        </p:nvSpPr>
        <p:spPr>
          <a:xfrm>
            <a:off x="194097" y="5743943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Remember the basics.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B9B756-5432-4130-875C-9B7B9C656564}"/>
              </a:ext>
            </a:extLst>
          </p:cNvPr>
          <p:cNvSpPr txBox="1"/>
          <p:nvPr/>
        </p:nvSpPr>
        <p:spPr>
          <a:xfrm>
            <a:off x="194099" y="6074867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Disarming authority statement.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230218-E131-4F5E-90E4-757969961E50}"/>
              </a:ext>
            </a:extLst>
          </p:cNvPr>
          <p:cNvSpPr txBox="1"/>
          <p:nvPr/>
        </p:nvSpPr>
        <p:spPr>
          <a:xfrm>
            <a:off x="194096" y="6382336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Keep training.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13BDC7-89B7-4A7A-8715-7055273119B6}"/>
              </a:ext>
            </a:extLst>
          </p:cNvPr>
          <p:cNvSpPr txBox="1"/>
          <p:nvPr/>
        </p:nvSpPr>
        <p:spPr>
          <a:xfrm>
            <a:off x="194087" y="238225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Dress above.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F429D-5460-400A-B372-00D63B976516}"/>
              </a:ext>
            </a:extLst>
          </p:cNvPr>
          <p:cNvSpPr txBox="1"/>
          <p:nvPr/>
        </p:nvSpPr>
        <p:spPr>
          <a:xfrm>
            <a:off x="194096" y="573525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Be ridiculously attentive.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98CDFE-60D6-402D-8136-5EFBC037221B}"/>
              </a:ext>
            </a:extLst>
          </p:cNvPr>
          <p:cNvSpPr txBox="1"/>
          <p:nvPr/>
        </p:nvSpPr>
        <p:spPr>
          <a:xfrm>
            <a:off x="194095" y="892415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Politely cold call.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0A2052-7609-464E-9304-BC717B703EBD}"/>
              </a:ext>
            </a:extLst>
          </p:cNvPr>
          <p:cNvSpPr txBox="1"/>
          <p:nvPr/>
        </p:nvSpPr>
        <p:spPr>
          <a:xfrm>
            <a:off x="194095" y="1217922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Two-letters per week.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E96954-E01E-46F1-AF8E-CA62ADDB47A0}"/>
              </a:ext>
            </a:extLst>
          </p:cNvPr>
          <p:cNvSpPr txBox="1"/>
          <p:nvPr/>
        </p:nvSpPr>
        <p:spPr>
          <a:xfrm>
            <a:off x="194095" y="1544517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Become an amazing public speaker.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D979A4-DB6B-4C15-A86B-476A58D44F2E}"/>
              </a:ext>
            </a:extLst>
          </p:cNvPr>
          <p:cNvSpPr txBox="1"/>
          <p:nvPr/>
        </p:nvSpPr>
        <p:spPr>
          <a:xfrm>
            <a:off x="194094" y="1859644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Read and send books as gifts.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1FE144-FD43-457D-81BF-EAA01F84524B}"/>
              </a:ext>
            </a:extLst>
          </p:cNvPr>
          <p:cNvSpPr txBox="1"/>
          <p:nvPr/>
        </p:nvSpPr>
        <p:spPr>
          <a:xfrm>
            <a:off x="194093" y="2188581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Don’t waste time.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0562BC5-F1E0-4B82-8BCF-93A09026C830}"/>
              </a:ext>
            </a:extLst>
          </p:cNvPr>
          <p:cNvSpPr txBox="1"/>
          <p:nvPr/>
        </p:nvSpPr>
        <p:spPr>
          <a:xfrm>
            <a:off x="194093" y="2517531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Conduct better virtual sales calls.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71A86C-6C06-4BB3-8A9C-7A8A46E7C022}"/>
              </a:ext>
            </a:extLst>
          </p:cNvPr>
          <p:cNvSpPr txBox="1"/>
          <p:nvPr/>
        </p:nvSpPr>
        <p:spPr>
          <a:xfrm>
            <a:off x="194093" y="2831804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Don’t use PowerPoint.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F1BD69-61D1-4907-9F05-2853D62A5E27}"/>
              </a:ext>
            </a:extLst>
          </p:cNvPr>
          <p:cNvSpPr txBox="1"/>
          <p:nvPr/>
        </p:nvSpPr>
        <p:spPr>
          <a:xfrm>
            <a:off x="194093" y="3148139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Speak your customer’s language.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77F228-D35D-45BA-9C6D-29C399D6E22F}"/>
              </a:ext>
            </a:extLst>
          </p:cNvPr>
          <p:cNvSpPr txBox="1"/>
          <p:nvPr/>
        </p:nvSpPr>
        <p:spPr>
          <a:xfrm>
            <a:off x="194092" y="3484747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Know their industry.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566041-2096-4C4A-9177-16BE1CD62D9C}"/>
              </a:ext>
            </a:extLst>
          </p:cNvPr>
          <p:cNvSpPr txBox="1"/>
          <p:nvPr/>
        </p:nvSpPr>
        <p:spPr>
          <a:xfrm>
            <a:off x="194092" y="3820682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Write.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6C3596-DC7A-4077-97A3-935BCD86C7BE}"/>
              </a:ext>
            </a:extLst>
          </p:cNvPr>
          <p:cNvSpPr txBox="1"/>
          <p:nvPr/>
        </p:nvSpPr>
        <p:spPr>
          <a:xfrm>
            <a:off x="194092" y="4147090"/>
            <a:ext cx="2926695" cy="323165"/>
          </a:xfrm>
          <a:prstGeom prst="rect">
            <a:avLst/>
          </a:prstGeom>
          <a:solidFill>
            <a:srgbClr val="E3CEA3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Deliver unsolicited ideas.</a:t>
            </a:r>
          </a:p>
        </p:txBody>
      </p:sp>
    </p:spTree>
    <p:extLst>
      <p:ext uri="{BB962C8B-B14F-4D97-AF65-F5344CB8AC3E}">
        <p14:creationId xmlns:p14="http://schemas.microsoft.com/office/powerpoint/2010/main" val="169884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6772</TotalTime>
  <Words>107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Peterson</dc:creator>
  <cp:lastModifiedBy>Chris Peterson</cp:lastModifiedBy>
  <cp:revision>123</cp:revision>
  <dcterms:created xsi:type="dcterms:W3CDTF">2021-01-06T23:19:43Z</dcterms:created>
  <dcterms:modified xsi:type="dcterms:W3CDTF">2021-04-09T10:43:59Z</dcterms:modified>
</cp:coreProperties>
</file>