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461" r:id="rId2"/>
  </p:sldIdLst>
  <p:sldSz cx="12192000" cy="6858000"/>
  <p:notesSz cx="6858000" cy="93138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E3CEA3"/>
    <a:srgbClr val="070E2B"/>
    <a:srgbClr val="D3C099"/>
    <a:srgbClr val="34E6F4"/>
    <a:srgbClr val="AFABA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35" autoAdjust="0"/>
    <p:restoredTop sz="94651" autoAdjust="0"/>
  </p:normalViewPr>
  <p:slideViewPr>
    <p:cSldViewPr snapToGrid="0">
      <p:cViewPr varScale="1">
        <p:scale>
          <a:sx n="105" d="100"/>
          <a:sy n="105" d="100"/>
        </p:scale>
        <p:origin x="57" y="2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9765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73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73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AE10AD-B133-4122-B55A-FCFB2FBB69A6}" type="datetimeFigureOut">
              <a:rPr lang="en-US" smtClean="0"/>
              <a:t>4/9/2021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35000" y="1163638"/>
            <a:ext cx="5588000" cy="31432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82296"/>
            <a:ext cx="5486400" cy="366733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6554"/>
            <a:ext cx="2971800" cy="46731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46554"/>
            <a:ext cx="2971800" cy="46731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19EE88-4241-4FB4-A55D-C7A211FFE4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64113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 userDrawn="1"/>
        </p:nvSpPr>
        <p:spPr>
          <a:xfrm>
            <a:off x="1524001" y="1153551"/>
            <a:ext cx="9143999" cy="2377440"/>
          </a:xfrm>
          <a:prstGeom prst="rect">
            <a:avLst/>
          </a:prstGeom>
          <a:solidFill>
            <a:srgbClr val="070E2B"/>
          </a:solidFill>
          <a:effectLst>
            <a:outerShdw blurRad="101600" dist="76200" dir="8100000" algn="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 anchor="ctr">
            <a:normAutofit/>
          </a:bodyPr>
          <a:lstStyle>
            <a:lvl1pPr marL="0" indent="0" algn="ctr">
              <a:buNone/>
              <a:defRPr sz="4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63E80-A875-4493-B83F-894060DFB348}" type="datetime1">
              <a:rPr lang="en-US" smtClean="0"/>
              <a:t>4/9/2021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124AE-3C83-4373-9C93-A3EF656F4A04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0140" y="1260044"/>
            <a:ext cx="6271720" cy="21122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42948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6F56E-F68E-44DD-9AA7-9AB58E026A13}" type="datetime1">
              <a:rPr lang="en-US" smtClean="0"/>
              <a:t>4/9/2021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124AE-3C83-4373-9C93-A3EF656F4A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5783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14907" y="377961"/>
            <a:ext cx="3932237" cy="1600200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04991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514908" y="2167028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6F56E-F68E-44DD-9AA7-9AB58E026A13}" type="datetime1">
              <a:rPr lang="en-US" smtClean="0"/>
              <a:t>4/9/2021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124AE-3C83-4373-9C93-A3EF656F4A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6325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1DD12-E337-44C6-A882-9E1AE3743DAF}" type="datetime1">
              <a:rPr lang="en-US" smtClean="0"/>
              <a:t>4/9/2021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124AE-3C83-4373-9C93-A3EF656F4A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8428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1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18964" y="339634"/>
            <a:ext cx="3932237" cy="1600200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995363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18965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1DD12-E337-44C6-A882-9E1AE3743DAF}" type="datetime1">
              <a:rPr lang="en-US" smtClean="0"/>
              <a:t>4/9/2021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124AE-3C83-4373-9C93-A3EF656F4A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4657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5451D-236C-41D2-9A37-DF1116E77141}" type="datetime1">
              <a:rPr lang="en-US" smtClean="0"/>
              <a:t>4/9/2021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124AE-3C83-4373-9C93-A3EF656F4A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06049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EFDCC-B8E5-44AA-9BEF-AD116C8ED6B4}" type="datetime1">
              <a:rPr lang="en-US" smtClean="0"/>
              <a:t>4/9/2021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124AE-3C83-4373-9C93-A3EF656F4A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76729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 userDrawn="1"/>
        </p:nvSpPr>
        <p:spPr>
          <a:xfrm>
            <a:off x="1563330" y="1153551"/>
            <a:ext cx="9060426" cy="2377440"/>
          </a:xfrm>
          <a:prstGeom prst="rect">
            <a:avLst/>
          </a:prstGeom>
          <a:solidFill>
            <a:srgbClr val="E3CEA3"/>
          </a:solidFill>
          <a:ln w="76200">
            <a:solidFill>
              <a:srgbClr val="070E2B"/>
            </a:solidFill>
          </a:ln>
          <a:effectLst>
            <a:outerShdw blurRad="101600" dist="76200" dir="8100000" algn="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solidFill>
            <a:srgbClr val="070E2B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4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8392-D062-491D-A3B0-13ED6924289E}" type="datetime1">
              <a:rPr lang="en-US" smtClean="0"/>
              <a:t>4/9/2021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124AE-3C83-4373-9C93-A3EF656F4A04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2614" y="1260044"/>
            <a:ext cx="5966772" cy="21122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15824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7A025-DBD2-44FD-84EC-49088448FC23}" type="datetime1">
              <a:rPr lang="en-US" smtClean="0"/>
              <a:t>4/9/2021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124AE-3C83-4373-9C93-A3EF656F4A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44714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3306A-A08C-43A7-9BC1-833DA4C2CB2B}" type="datetime1">
              <a:rPr lang="en-US" smtClean="0"/>
              <a:t>4/9/2021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124AE-3C83-4373-9C93-A3EF656F4A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7845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CF0A4-4E7F-4A16-BC80-94BF28E82B6A}" type="datetime1">
              <a:rPr lang="en-US" smtClean="0"/>
              <a:t>4/9/2021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124AE-3C83-4373-9C93-A3EF656F4A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04999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solidFill>
            <a:schemeClr val="accent5">
              <a:lumMod val="50000"/>
            </a:schemeClr>
          </a:solidFill>
        </p:spPr>
        <p:txBody>
          <a:bodyPr anchor="ctr"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solidFill>
            <a:schemeClr val="accent5">
              <a:lumMod val="50000"/>
            </a:schemeClr>
          </a:solidFill>
        </p:spPr>
        <p:txBody>
          <a:bodyPr anchor="ctr"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BF1E3-FE6A-4A2E-844C-3BEA266EA180}" type="datetime1">
              <a:rPr lang="en-US" smtClean="0"/>
              <a:t>4/9/2021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124AE-3C83-4373-9C93-A3EF656F4A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8496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solidFill>
            <a:srgbClr val="E3CEA3"/>
          </a:solidFill>
        </p:spPr>
        <p:txBody>
          <a:bodyPr anchor="ctr"/>
          <a:lstStyle>
            <a:lvl1pPr marL="0" indent="0" algn="ctr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solidFill>
            <a:srgbClr val="E3CEA3"/>
          </a:solidFill>
        </p:spPr>
        <p:txBody>
          <a:bodyPr anchor="ctr"/>
          <a:lstStyle>
            <a:lvl1pPr marL="0" indent="0" algn="ctr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BF1E3-FE6A-4A2E-844C-3BEA266EA180}" type="datetime1">
              <a:rPr lang="en-US" smtClean="0"/>
              <a:t>4/9/2021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124AE-3C83-4373-9C93-A3EF656F4A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51275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762C0-77C6-498C-A0ED-963B2A636831}" type="datetime1">
              <a:rPr lang="en-US" smtClean="0"/>
              <a:t>4/9/2021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124AE-3C83-4373-9C93-A3EF656F4A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7154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CCA17-7C23-4EB8-8B6E-DA8A5EB612D5}" type="datetime1">
              <a:rPr lang="en-US" smtClean="0"/>
              <a:t>4/9/2021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124AE-3C83-4373-9C93-A3EF656F4A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45720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solidFill>
            <a:srgbClr val="070E2B"/>
          </a:solidFill>
          <a:ln>
            <a:noFill/>
          </a:ln>
          <a:effectLst>
            <a:outerShdw blurRad="101600" dist="76200" dir="8100000" algn="tr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solidFill>
            <a:srgbClr val="E3CEA3"/>
          </a:solidFill>
          <a:ln>
            <a:noFill/>
          </a:ln>
          <a:effectLst>
            <a:outerShdw blurRad="101600" dist="76200" dir="8100000" algn="tr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C5D0DA-44E7-498F-B67B-5FDA66043B52}" type="datetime1">
              <a:rPr lang="en-US" smtClean="0"/>
              <a:t>4/9/2021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0124AE-3C83-4373-9C93-A3EF656F4A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9310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710" r:id="rId2"/>
    <p:sldLayoutId id="2147483650" r:id="rId3"/>
    <p:sldLayoutId id="2147483651" r:id="rId4"/>
    <p:sldLayoutId id="2147483652" r:id="rId5"/>
    <p:sldLayoutId id="2147483653" r:id="rId6"/>
    <p:sldLayoutId id="2147483709" r:id="rId7"/>
    <p:sldLayoutId id="2147483654" r:id="rId8"/>
    <p:sldLayoutId id="2147483655" r:id="rId9"/>
    <p:sldLayoutId id="2147483656" r:id="rId10"/>
    <p:sldLayoutId id="2147483679" r:id="rId11"/>
    <p:sldLayoutId id="2147483657" r:id="rId12"/>
    <p:sldLayoutId id="2147483678" r:id="rId13"/>
    <p:sldLayoutId id="2147483658" r:id="rId14"/>
    <p:sldLayoutId id="2147483659" r:id="rId15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" name="Table 23">
            <a:extLst>
              <a:ext uri="{FF2B5EF4-FFF2-40B4-BE49-F238E27FC236}">
                <a16:creationId xmlns:a16="http://schemas.microsoft.com/office/drawing/2014/main" id="{66ED54B5-FD94-4F75-8A21-FFF6DEEB4E7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4396298"/>
              </p:ext>
            </p:extLst>
          </p:nvPr>
        </p:nvGraphicFramePr>
        <p:xfrm>
          <a:off x="3270913" y="4605193"/>
          <a:ext cx="8843749" cy="21256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43749">
                  <a:extLst>
                    <a:ext uri="{9D8B030D-6E8A-4147-A177-3AD203B41FA5}">
                      <a16:colId xmlns:a16="http://schemas.microsoft.com/office/drawing/2014/main" val="1447681174"/>
                    </a:ext>
                  </a:extLst>
                </a:gridCol>
              </a:tblGrid>
              <a:tr h="538281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/>
                        <a:t>I Will Consider in the Future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7753921"/>
                  </a:ext>
                </a:extLst>
              </a:tr>
              <a:tr h="158738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1742006"/>
                  </a:ext>
                </a:extLst>
              </a:tr>
            </a:tbl>
          </a:graphicData>
        </a:graphic>
      </p:graphicFrame>
      <p:graphicFrame>
        <p:nvGraphicFramePr>
          <p:cNvPr id="23" name="Table 22">
            <a:extLst>
              <a:ext uri="{FF2B5EF4-FFF2-40B4-BE49-F238E27FC236}">
                <a16:creationId xmlns:a16="http://schemas.microsoft.com/office/drawing/2014/main" id="{265CE10F-BCD1-46D3-AD51-E160ACF9C87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5142846"/>
              </p:ext>
            </p:extLst>
          </p:nvPr>
        </p:nvGraphicFramePr>
        <p:xfrm>
          <a:off x="3270913" y="2428135"/>
          <a:ext cx="8843749" cy="21256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43749">
                  <a:extLst>
                    <a:ext uri="{9D8B030D-6E8A-4147-A177-3AD203B41FA5}">
                      <a16:colId xmlns:a16="http://schemas.microsoft.com/office/drawing/2014/main" val="1447681174"/>
                    </a:ext>
                  </a:extLst>
                </a:gridCol>
              </a:tblGrid>
              <a:tr h="529504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/>
                        <a:t>I Will Start Doing Right Away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7753921"/>
                  </a:ext>
                </a:extLst>
              </a:tr>
              <a:tr h="159616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1742006"/>
                  </a:ext>
                </a:extLst>
              </a:tr>
            </a:tbl>
          </a:graphicData>
        </a:graphic>
      </p:graphicFrame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6C954E42-A9A5-4721-A610-21AA181B39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7835957"/>
              </p:ext>
            </p:extLst>
          </p:nvPr>
        </p:nvGraphicFramePr>
        <p:xfrm>
          <a:off x="3270913" y="220398"/>
          <a:ext cx="8843749" cy="21336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43749">
                  <a:extLst>
                    <a:ext uri="{9D8B030D-6E8A-4147-A177-3AD203B41FA5}">
                      <a16:colId xmlns:a16="http://schemas.microsoft.com/office/drawing/2014/main" val="1385214884"/>
                    </a:ext>
                  </a:extLst>
                </a:gridCol>
              </a:tblGrid>
              <a:tr h="523571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/>
                        <a:t>I’m Already Doing (or attempting)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4373593"/>
                  </a:ext>
                </a:extLst>
              </a:tr>
              <a:tr h="161003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3127216"/>
                  </a:ext>
                </a:extLst>
              </a:tr>
            </a:tbl>
          </a:graphicData>
        </a:graphic>
      </p:graphicFrame>
      <p:sp>
        <p:nvSpPr>
          <p:cNvPr id="16" name="TextBox 15">
            <a:extLst>
              <a:ext uri="{FF2B5EF4-FFF2-40B4-BE49-F238E27FC236}">
                <a16:creationId xmlns:a16="http://schemas.microsoft.com/office/drawing/2014/main" id="{73683517-0744-41B1-9F24-A2F3F7170FDA}"/>
              </a:ext>
            </a:extLst>
          </p:cNvPr>
          <p:cNvSpPr txBox="1"/>
          <p:nvPr/>
        </p:nvSpPr>
        <p:spPr>
          <a:xfrm>
            <a:off x="194101" y="4454559"/>
            <a:ext cx="2926695" cy="323165"/>
          </a:xfrm>
          <a:prstGeom prst="rect">
            <a:avLst/>
          </a:prstGeom>
          <a:solidFill>
            <a:srgbClr val="E3CEA3"/>
          </a:solidFill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500" dirty="0"/>
              <a:t>Ask for favors.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D07105B-4650-4137-B032-087D72DE076C}"/>
              </a:ext>
            </a:extLst>
          </p:cNvPr>
          <p:cNvSpPr txBox="1"/>
          <p:nvPr/>
        </p:nvSpPr>
        <p:spPr>
          <a:xfrm>
            <a:off x="194101" y="4777724"/>
            <a:ext cx="2926695" cy="323165"/>
          </a:xfrm>
          <a:prstGeom prst="rect">
            <a:avLst/>
          </a:prstGeom>
          <a:solidFill>
            <a:srgbClr val="E3CEA3"/>
          </a:solidFill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500" dirty="0"/>
              <a:t>Send agendas and debriefs.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D9DC25F-E4CD-481B-8E4E-EB9287164558}"/>
              </a:ext>
            </a:extLst>
          </p:cNvPr>
          <p:cNvSpPr txBox="1"/>
          <p:nvPr/>
        </p:nvSpPr>
        <p:spPr>
          <a:xfrm>
            <a:off x="194100" y="5100720"/>
            <a:ext cx="2926695" cy="323165"/>
          </a:xfrm>
          <a:prstGeom prst="rect">
            <a:avLst/>
          </a:prstGeom>
          <a:solidFill>
            <a:srgbClr val="E3CEA3"/>
          </a:solidFill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500" dirty="0"/>
              <a:t>Show up when there’s no reason.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D039775-C1FD-49DE-8012-1C5DCFF44198}"/>
              </a:ext>
            </a:extLst>
          </p:cNvPr>
          <p:cNvSpPr txBox="1"/>
          <p:nvPr/>
        </p:nvSpPr>
        <p:spPr>
          <a:xfrm>
            <a:off x="194100" y="5423885"/>
            <a:ext cx="2926695" cy="323165"/>
          </a:xfrm>
          <a:prstGeom prst="rect">
            <a:avLst/>
          </a:prstGeom>
          <a:solidFill>
            <a:srgbClr val="E3CEA3"/>
          </a:solidFill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500" dirty="0"/>
              <a:t>Advance their careers.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7A15830C-B4DE-4CE2-A263-9CC6703383E4}"/>
              </a:ext>
            </a:extLst>
          </p:cNvPr>
          <p:cNvSpPr txBox="1"/>
          <p:nvPr/>
        </p:nvSpPr>
        <p:spPr>
          <a:xfrm>
            <a:off x="194097" y="5743943"/>
            <a:ext cx="2926695" cy="323165"/>
          </a:xfrm>
          <a:prstGeom prst="rect">
            <a:avLst/>
          </a:prstGeom>
          <a:solidFill>
            <a:srgbClr val="E3CEA3"/>
          </a:solidFill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500" dirty="0"/>
              <a:t>Remember the basics.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4BB9B756-5432-4130-875C-9B7B9C656564}"/>
              </a:ext>
            </a:extLst>
          </p:cNvPr>
          <p:cNvSpPr txBox="1"/>
          <p:nvPr/>
        </p:nvSpPr>
        <p:spPr>
          <a:xfrm>
            <a:off x="194099" y="6074867"/>
            <a:ext cx="2926695" cy="323165"/>
          </a:xfrm>
          <a:prstGeom prst="rect">
            <a:avLst/>
          </a:prstGeom>
          <a:solidFill>
            <a:srgbClr val="E3CEA3"/>
          </a:solidFill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500" dirty="0"/>
              <a:t>Disarming authority statement.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D8230218-E131-4F5E-90E4-757969961E50}"/>
              </a:ext>
            </a:extLst>
          </p:cNvPr>
          <p:cNvSpPr txBox="1"/>
          <p:nvPr/>
        </p:nvSpPr>
        <p:spPr>
          <a:xfrm>
            <a:off x="194096" y="6382336"/>
            <a:ext cx="2926695" cy="323165"/>
          </a:xfrm>
          <a:prstGeom prst="rect">
            <a:avLst/>
          </a:prstGeom>
          <a:solidFill>
            <a:srgbClr val="E3CEA3"/>
          </a:solidFill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500" dirty="0"/>
              <a:t>Keep training.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F913BDC7-89B7-4A7A-8715-7055273119B6}"/>
              </a:ext>
            </a:extLst>
          </p:cNvPr>
          <p:cNvSpPr txBox="1"/>
          <p:nvPr/>
        </p:nvSpPr>
        <p:spPr>
          <a:xfrm>
            <a:off x="194087" y="238225"/>
            <a:ext cx="2926695" cy="323165"/>
          </a:xfrm>
          <a:prstGeom prst="rect">
            <a:avLst/>
          </a:prstGeom>
          <a:solidFill>
            <a:srgbClr val="E3CEA3"/>
          </a:solidFill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500" dirty="0"/>
              <a:t>Dress above.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A4AF429D-5460-400A-B372-00D63B976516}"/>
              </a:ext>
            </a:extLst>
          </p:cNvPr>
          <p:cNvSpPr txBox="1"/>
          <p:nvPr/>
        </p:nvSpPr>
        <p:spPr>
          <a:xfrm>
            <a:off x="194096" y="573525"/>
            <a:ext cx="2926695" cy="323165"/>
          </a:xfrm>
          <a:prstGeom prst="rect">
            <a:avLst/>
          </a:prstGeom>
          <a:solidFill>
            <a:srgbClr val="E3CEA3"/>
          </a:solidFill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500" dirty="0"/>
              <a:t>Be ridiculously attentive.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6898CDFE-60D6-402D-8136-5EFBC037221B}"/>
              </a:ext>
            </a:extLst>
          </p:cNvPr>
          <p:cNvSpPr txBox="1"/>
          <p:nvPr/>
        </p:nvSpPr>
        <p:spPr>
          <a:xfrm>
            <a:off x="194095" y="892415"/>
            <a:ext cx="2926695" cy="323165"/>
          </a:xfrm>
          <a:prstGeom prst="rect">
            <a:avLst/>
          </a:prstGeom>
          <a:solidFill>
            <a:srgbClr val="E3CEA3"/>
          </a:solidFill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500" dirty="0"/>
              <a:t>Politely cold call.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A70A2052-7609-464E-9304-BC717B703EBD}"/>
              </a:ext>
            </a:extLst>
          </p:cNvPr>
          <p:cNvSpPr txBox="1"/>
          <p:nvPr/>
        </p:nvSpPr>
        <p:spPr>
          <a:xfrm>
            <a:off x="194095" y="1217922"/>
            <a:ext cx="2926695" cy="323165"/>
          </a:xfrm>
          <a:prstGeom prst="rect">
            <a:avLst/>
          </a:prstGeom>
          <a:solidFill>
            <a:srgbClr val="E3CEA3"/>
          </a:solidFill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500" dirty="0"/>
              <a:t>Two-letters per week.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53E96954-E01E-46F1-AF8E-CA62ADDB47A0}"/>
              </a:ext>
            </a:extLst>
          </p:cNvPr>
          <p:cNvSpPr txBox="1"/>
          <p:nvPr/>
        </p:nvSpPr>
        <p:spPr>
          <a:xfrm>
            <a:off x="194095" y="1544517"/>
            <a:ext cx="2926695" cy="323165"/>
          </a:xfrm>
          <a:prstGeom prst="rect">
            <a:avLst/>
          </a:prstGeom>
          <a:solidFill>
            <a:srgbClr val="E3CEA3"/>
          </a:solidFill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500" dirty="0"/>
              <a:t>Become an amazing public speaker.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70D979A4-DB6B-4C15-A86B-476A58D44F2E}"/>
              </a:ext>
            </a:extLst>
          </p:cNvPr>
          <p:cNvSpPr txBox="1"/>
          <p:nvPr/>
        </p:nvSpPr>
        <p:spPr>
          <a:xfrm>
            <a:off x="194094" y="1859644"/>
            <a:ext cx="2926695" cy="323165"/>
          </a:xfrm>
          <a:prstGeom prst="rect">
            <a:avLst/>
          </a:prstGeom>
          <a:solidFill>
            <a:srgbClr val="E3CEA3"/>
          </a:solidFill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500" dirty="0"/>
              <a:t>Read and send books as gifts.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C01FE144-FD43-457D-81BF-EAA01F84524B}"/>
              </a:ext>
            </a:extLst>
          </p:cNvPr>
          <p:cNvSpPr txBox="1"/>
          <p:nvPr/>
        </p:nvSpPr>
        <p:spPr>
          <a:xfrm>
            <a:off x="194093" y="2188581"/>
            <a:ext cx="2926695" cy="323165"/>
          </a:xfrm>
          <a:prstGeom prst="rect">
            <a:avLst/>
          </a:prstGeom>
          <a:solidFill>
            <a:srgbClr val="E3CEA3"/>
          </a:solidFill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500" dirty="0"/>
              <a:t>Don’t waste time.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B0562BC5-F1E0-4B82-8BCF-93A09026C830}"/>
              </a:ext>
            </a:extLst>
          </p:cNvPr>
          <p:cNvSpPr txBox="1"/>
          <p:nvPr/>
        </p:nvSpPr>
        <p:spPr>
          <a:xfrm>
            <a:off x="194093" y="2517531"/>
            <a:ext cx="2926695" cy="323165"/>
          </a:xfrm>
          <a:prstGeom prst="rect">
            <a:avLst/>
          </a:prstGeom>
          <a:solidFill>
            <a:srgbClr val="E3CEA3"/>
          </a:solidFill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500" dirty="0"/>
              <a:t>Conduct better virtual sales calls.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7B71A86C-6C06-4BB3-8A9C-7A8A46E7C022}"/>
              </a:ext>
            </a:extLst>
          </p:cNvPr>
          <p:cNvSpPr txBox="1"/>
          <p:nvPr/>
        </p:nvSpPr>
        <p:spPr>
          <a:xfrm>
            <a:off x="194093" y="2831804"/>
            <a:ext cx="2926695" cy="323165"/>
          </a:xfrm>
          <a:prstGeom prst="rect">
            <a:avLst/>
          </a:prstGeom>
          <a:solidFill>
            <a:srgbClr val="E3CEA3"/>
          </a:solidFill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500" dirty="0"/>
              <a:t>Don’t use PowerPoint.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3AF1BD69-61D1-4907-9F05-2853D62A5E27}"/>
              </a:ext>
            </a:extLst>
          </p:cNvPr>
          <p:cNvSpPr txBox="1"/>
          <p:nvPr/>
        </p:nvSpPr>
        <p:spPr>
          <a:xfrm>
            <a:off x="194093" y="3148139"/>
            <a:ext cx="2926695" cy="323165"/>
          </a:xfrm>
          <a:prstGeom prst="rect">
            <a:avLst/>
          </a:prstGeom>
          <a:solidFill>
            <a:srgbClr val="E3CEA3"/>
          </a:solidFill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500" dirty="0"/>
              <a:t>Speak your customer’s language.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9477F228-D35D-45BA-9C6D-29C399D6E22F}"/>
              </a:ext>
            </a:extLst>
          </p:cNvPr>
          <p:cNvSpPr txBox="1"/>
          <p:nvPr/>
        </p:nvSpPr>
        <p:spPr>
          <a:xfrm>
            <a:off x="194092" y="3484747"/>
            <a:ext cx="2926695" cy="323165"/>
          </a:xfrm>
          <a:prstGeom prst="rect">
            <a:avLst/>
          </a:prstGeom>
          <a:solidFill>
            <a:srgbClr val="E3CEA3"/>
          </a:solidFill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500" dirty="0"/>
              <a:t>Know their industry.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C7566041-2096-4C4A-9177-16BE1CD62D9C}"/>
              </a:ext>
            </a:extLst>
          </p:cNvPr>
          <p:cNvSpPr txBox="1"/>
          <p:nvPr/>
        </p:nvSpPr>
        <p:spPr>
          <a:xfrm>
            <a:off x="194092" y="3820682"/>
            <a:ext cx="2926695" cy="323165"/>
          </a:xfrm>
          <a:prstGeom prst="rect">
            <a:avLst/>
          </a:prstGeom>
          <a:solidFill>
            <a:srgbClr val="E3CEA3"/>
          </a:solidFill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500" dirty="0"/>
              <a:t>Write.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546C3596-DC7A-4077-97A3-935BCD86C7BE}"/>
              </a:ext>
            </a:extLst>
          </p:cNvPr>
          <p:cNvSpPr txBox="1"/>
          <p:nvPr/>
        </p:nvSpPr>
        <p:spPr>
          <a:xfrm>
            <a:off x="194092" y="4147090"/>
            <a:ext cx="2926695" cy="323165"/>
          </a:xfrm>
          <a:prstGeom prst="rect">
            <a:avLst/>
          </a:prstGeom>
          <a:solidFill>
            <a:srgbClr val="E3CEA3"/>
          </a:solidFill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500" dirty="0"/>
              <a:t>Deliver unsolicited ideas.</a:t>
            </a:r>
          </a:p>
        </p:txBody>
      </p:sp>
    </p:spTree>
    <p:extLst>
      <p:ext uri="{BB962C8B-B14F-4D97-AF65-F5344CB8AC3E}">
        <p14:creationId xmlns:p14="http://schemas.microsoft.com/office/powerpoint/2010/main" val="16988417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6772</TotalTime>
  <Words>107</Words>
  <Application>Microsoft Office PowerPoint</Application>
  <PresentationFormat>Widescreen</PresentationFormat>
  <Paragraphs>23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 Peterson</dc:creator>
  <cp:lastModifiedBy>Chris Peterson</cp:lastModifiedBy>
  <cp:revision>123</cp:revision>
  <dcterms:created xsi:type="dcterms:W3CDTF">2021-01-06T23:19:43Z</dcterms:created>
  <dcterms:modified xsi:type="dcterms:W3CDTF">2021-04-09T10:43:59Z</dcterms:modified>
</cp:coreProperties>
</file>