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4"/>
  </p:notesMasterIdLst>
  <p:sldIdLst>
    <p:sldId id="256" r:id="rId2"/>
    <p:sldId id="258" r:id="rId3"/>
    <p:sldId id="1239" r:id="rId4"/>
    <p:sldId id="1346" r:id="rId5"/>
    <p:sldId id="1403" r:id="rId6"/>
    <p:sldId id="1347" r:id="rId7"/>
    <p:sldId id="1348" r:id="rId8"/>
    <p:sldId id="1349" r:id="rId9"/>
    <p:sldId id="259" r:id="rId10"/>
    <p:sldId id="1400" r:id="rId11"/>
    <p:sldId id="1408" r:id="rId12"/>
    <p:sldId id="1402" r:id="rId13"/>
    <p:sldId id="1405" r:id="rId14"/>
    <p:sldId id="1406" r:id="rId15"/>
    <p:sldId id="1407" r:id="rId16"/>
    <p:sldId id="1404" r:id="rId17"/>
    <p:sldId id="1350" r:id="rId18"/>
    <p:sldId id="1351" r:id="rId19"/>
    <p:sldId id="1358" r:id="rId20"/>
    <p:sldId id="1359" r:id="rId21"/>
    <p:sldId id="1357" r:id="rId22"/>
    <p:sldId id="1352" r:id="rId23"/>
    <p:sldId id="1356" r:id="rId24"/>
    <p:sldId id="1355" r:id="rId25"/>
    <p:sldId id="1360" r:id="rId26"/>
    <p:sldId id="1385" r:id="rId27"/>
    <p:sldId id="1361" r:id="rId28"/>
    <p:sldId id="1388" r:id="rId29"/>
    <p:sldId id="1387" r:id="rId30"/>
    <p:sldId id="1365" r:id="rId31"/>
    <p:sldId id="1369" r:id="rId32"/>
    <p:sldId id="1366" r:id="rId33"/>
    <p:sldId id="1383" r:id="rId34"/>
    <p:sldId id="1382" r:id="rId35"/>
    <p:sldId id="1370" r:id="rId36"/>
    <p:sldId id="1389" r:id="rId37"/>
    <p:sldId id="1371" r:id="rId38"/>
    <p:sldId id="1391" r:id="rId39"/>
    <p:sldId id="1390" r:id="rId40"/>
    <p:sldId id="1375" r:id="rId41"/>
    <p:sldId id="1377" r:id="rId42"/>
    <p:sldId id="1376" r:id="rId43"/>
    <p:sldId id="1393" r:id="rId44"/>
    <p:sldId id="1392" r:id="rId45"/>
    <p:sldId id="261" r:id="rId46"/>
    <p:sldId id="1394" r:id="rId47"/>
    <p:sldId id="1395" r:id="rId48"/>
    <p:sldId id="1396" r:id="rId49"/>
    <p:sldId id="1397" r:id="rId50"/>
    <p:sldId id="1398" r:id="rId51"/>
    <p:sldId id="1399" r:id="rId52"/>
    <p:sldId id="1384"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Peterson" initials="CP" lastIdx="0" clrIdx="0">
    <p:extLst>
      <p:ext uri="{19B8F6BF-5375-455C-9EA6-DF929625EA0E}">
        <p15:presenceInfo xmlns:p15="http://schemas.microsoft.com/office/powerpoint/2012/main" userId="b0726c47513aee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D9D9D9"/>
    <a:srgbClr val="8C8D86"/>
    <a:srgbClr val="E3C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003" autoAdjust="0"/>
    <p:restoredTop sz="94660"/>
  </p:normalViewPr>
  <p:slideViewPr>
    <p:cSldViewPr snapToGrid="0">
      <p:cViewPr>
        <p:scale>
          <a:sx n="70" d="100"/>
          <a:sy n="70" d="100"/>
        </p:scale>
        <p:origin x="951" y="633"/>
      </p:cViewPr>
      <p:guideLst/>
    </p:cSldViewPr>
  </p:slideViewPr>
  <p:notesTextViewPr>
    <p:cViewPr>
      <p:scale>
        <a:sx n="1" d="1"/>
        <a:sy n="1" d="1"/>
      </p:scale>
      <p:origin x="0" y="0"/>
    </p:cViewPr>
  </p:notesTextViewPr>
  <p:sorterViewPr>
    <p:cViewPr>
      <p:scale>
        <a:sx n="100" d="100"/>
        <a:sy n="100" d="100"/>
      </p:scale>
      <p:origin x="0" y="-6336"/>
    </p:cViewPr>
  </p:sorterViewPr>
  <p:notesViewPr>
    <p:cSldViewPr snapToGrid="0">
      <p:cViewPr varScale="1">
        <p:scale>
          <a:sx n="77" d="100"/>
          <a:sy n="77" d="100"/>
        </p:scale>
        <p:origin x="279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ata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_rels/data12.xml.rels><?xml version="1.0" encoding="UTF-8" standalone="yes"?>
<Relationships xmlns="http://schemas.openxmlformats.org/package/2006/relationships"><Relationship Id="rId1" Type="http://schemas.openxmlformats.org/officeDocument/2006/relationships/image" Target="../media/image10.jpeg"/></Relationships>
</file>

<file path=ppt/diagrams/_rels/data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0.jpeg"/></Relationships>
</file>

<file path=ppt/diagrams/_rels/data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0.jpeg"/></Relationships>
</file>

<file path=ppt/diagrams/_rels/data15.xml.rels><?xml version="1.0" encoding="UTF-8" standalone="yes"?>
<Relationships xmlns="http://schemas.openxmlformats.org/package/2006/relationships"><Relationship Id="rId1" Type="http://schemas.openxmlformats.org/officeDocument/2006/relationships/image" Target="../media/image14.jpg"/></Relationships>
</file>

<file path=ppt/diagrams/_rels/data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_rels/data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image" Target="../media/image14.jpg"/></Relationships>
</file>

<file path=ppt/diagrams/_rels/data18.xml.rels><?xml version="1.0" encoding="UTF-8" standalone="yes"?>
<Relationships xmlns="http://schemas.openxmlformats.org/package/2006/relationships"><Relationship Id="rId1" Type="http://schemas.openxmlformats.org/officeDocument/2006/relationships/image" Target="../media/image17.jpg"/></Relationships>
</file>

<file path=ppt/diagrams/_rels/data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17.jpg"/></Relationships>
</file>

<file path=ppt/diagrams/_rels/data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image" Target="../media/image17.jpg"/></Relationships>
</file>

<file path=ppt/diagrams/_rels/data21.xml.rels><?xml version="1.0" encoding="UTF-8" standalone="yes"?>
<Relationships xmlns="http://schemas.openxmlformats.org/package/2006/relationships"><Relationship Id="rId1" Type="http://schemas.openxmlformats.org/officeDocument/2006/relationships/image" Target="../media/image19.jpg"/></Relationships>
</file>

<file path=ppt/diagrams/_rels/data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9.jpg"/></Relationships>
</file>

<file path=ppt/diagrams/_rels/data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image" Target="../media/image19.jpg"/></Relationships>
</file>

<file path=ppt/diagrams/_rels/data9.xml.rels><?xml version="1.0" encoding="UTF-8" standalone="yes"?>
<Relationships xmlns="http://schemas.openxmlformats.org/package/2006/relationships"><Relationship Id="rId1" Type="http://schemas.openxmlformats.org/officeDocument/2006/relationships/image" Target="../media/image6.jpg"/></Relationships>
</file>

<file path=ppt/diagrams/_rels/drawing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_rels/drawing12.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0.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0.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image" Target="../media/image14.jpg"/></Relationships>
</file>

<file path=ppt/diagrams/_rels/drawing18.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17.jpg"/></Relationships>
</file>

<file path=ppt/diagrams/_rels/drawing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image" Target="../media/image17.jpg"/></Relationships>
</file>

<file path=ppt/diagrams/_rels/drawing21.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9.jpg"/></Relationships>
</file>

<file path=ppt/diagrams/_rels/drawing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image" Target="../media/image19.jpg"/></Relationships>
</file>

<file path=ppt/diagrams/_rels/drawing9.xml.rels><?xml version="1.0" encoding="UTF-8" standalone="yes"?>
<Relationships xmlns="http://schemas.openxmlformats.org/package/2006/relationships"><Relationship Id="rId1"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dgm:t>
        <a:bodyPr/>
        <a:lstStyle/>
        <a:p>
          <a:r>
            <a:rPr lang="en-US" dirty="0"/>
            <a:t>Server and Software</a:t>
          </a:r>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dgm:t>
        <a:bodyPr/>
        <a:lstStyle/>
        <a:p>
          <a:r>
            <a:rPr lang="en-US" dirty="0"/>
            <a:t>Server Replacement</a:t>
          </a:r>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dgm:t>
        <a:bodyPr/>
        <a:lstStyle/>
        <a:p>
          <a:r>
            <a:rPr lang="en-US" dirty="0"/>
            <a:t>IT Labor</a:t>
          </a:r>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dgm:t>
        <a:bodyPr/>
        <a:lstStyle/>
        <a:p>
          <a:r>
            <a:rPr lang="en-US" dirty="0"/>
            <a:t>HW Support</a:t>
          </a:r>
        </a:p>
        <a:p>
          <a:r>
            <a:rPr lang="en-US" dirty="0"/>
            <a:t>&amp; SSA</a:t>
          </a:r>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dgm:t>
        <a:bodyPr/>
        <a:lstStyle/>
        <a:p>
          <a:r>
            <a:rPr lang="en-US" dirty="0"/>
            <a:t>Utility Cost</a:t>
          </a:r>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Overburdened Staff</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0" u="none" dirty="0"/>
            <a:t>We remove virtually all burden from your staff. </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Overburdened Staff</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0" u="none" dirty="0"/>
            <a:t>We remove virtually all burden from your staff. </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r>
            <a:rPr lang="en-US" sz="3200" b="1" u="sng" dirty="0"/>
            <a:t>BENEFITS</a:t>
          </a:r>
        </a:p>
        <a:p>
          <a:pPr algn="l"/>
          <a:r>
            <a:rPr lang="en-US" sz="2400" b="0" u="none" dirty="0"/>
            <a:t>Staff can focus on core expectations.</a:t>
          </a:r>
        </a:p>
        <a:p>
          <a:pPr algn="l"/>
          <a:r>
            <a:rPr lang="en-US" sz="2400" b="0" u="none" dirty="0"/>
            <a:t>Peak performance.</a:t>
          </a:r>
        </a:p>
        <a:p>
          <a:pPr algn="l"/>
          <a:r>
            <a:rPr lang="en-US" sz="2400" b="0" u="none" dirty="0"/>
            <a:t>All updates &amp; back ups done on time.</a:t>
          </a:r>
        </a:p>
        <a:p>
          <a:pPr algn="l"/>
          <a:r>
            <a:rPr lang="en-US" sz="2400" b="0" u="none" dirty="0"/>
            <a:t>Higher morale.</a:t>
          </a:r>
        </a:p>
        <a:p>
          <a:pPr algn="l"/>
          <a:endParaRPr lang="en-US" sz="3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AC75069-AE38-4E5D-BFCA-6F7572320E23}" type="doc">
      <dgm:prSet loTypeId="urn:microsoft.com/office/officeart/2005/8/layout/vList4" loCatId="list" qsTypeId="urn:microsoft.com/office/officeart/2005/8/quickstyle/simple1" qsCatId="simple" csTypeId="urn:microsoft.com/office/officeart/2005/8/colors/accent1_2" csCatId="accent1" phldr="1"/>
      <dgm:spPr/>
    </dgm:pt>
    <dgm:pt modelId="{07277070-CEFF-4471-9AD5-8933D1D5DAAF}">
      <dgm:prSet phldrT="[Text]" custT="1"/>
      <dgm:spPr>
        <a:solidFill>
          <a:srgbClr val="8C8D86">
            <a:alpha val="85098"/>
          </a:srgbClr>
        </a:solidFill>
      </dgm:spPr>
      <dgm:t>
        <a:bodyPr anchor="t"/>
        <a:lstStyle/>
        <a:p>
          <a:pPr algn="ctr"/>
          <a:r>
            <a:rPr lang="en-US" sz="3200" b="1" u="sng" dirty="0"/>
            <a:t>PROBLEM</a:t>
          </a:r>
        </a:p>
        <a:p>
          <a:pPr algn="ctr"/>
          <a:r>
            <a:rPr lang="en-US" sz="2400" dirty="0"/>
            <a:t>Unpredictable Expenses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a:solidFill>
          <a:srgbClr val="8C8D86">
            <a:alpha val="85098"/>
          </a:srgbClr>
        </a:solidFill>
      </dgm:spPr>
      <dgm:t>
        <a:bodyPr anchor="t"/>
        <a:lstStyle/>
        <a:p>
          <a:pPr algn="ctr">
            <a:buNone/>
          </a:pPr>
          <a:endParaRPr lang="en-US" sz="3200" b="1" u="sng"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a:solidFill>
          <a:srgbClr val="8C8D86">
            <a:alpha val="85098"/>
          </a:srgbClr>
        </a:solidFill>
      </dgm:spPr>
      <dgm:t>
        <a:bodyPr anchor="t"/>
        <a:lstStyle/>
        <a:p>
          <a:pPr algn="ctr"/>
          <a:endParaRPr lang="en-US" sz="3400" b="1" u="sng" dirty="0"/>
        </a:p>
        <a:p>
          <a:pPr algn="ctr"/>
          <a:endParaRPr lang="en-US" sz="2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075C16C3-F934-48C8-A781-34AE0F06A0E3}" type="pres">
      <dgm:prSet presAssocID="{AAC75069-AE38-4E5D-BFCA-6F7572320E23}" presName="linear" presStyleCnt="0">
        <dgm:presLayoutVars>
          <dgm:dir/>
          <dgm:resizeHandles val="exact"/>
        </dgm:presLayoutVars>
      </dgm:prSet>
      <dgm:spPr/>
    </dgm:pt>
    <dgm:pt modelId="{EA181C67-8B5F-44FF-AB0A-592E0AF738C5}" type="pres">
      <dgm:prSet presAssocID="{07277070-CEFF-4471-9AD5-8933D1D5DAAF}" presName="comp" presStyleCnt="0"/>
      <dgm:spPr/>
    </dgm:pt>
    <dgm:pt modelId="{8986BC76-66C1-47F6-A19E-7AE6C9ABC0DA}" type="pres">
      <dgm:prSet presAssocID="{07277070-CEFF-4471-9AD5-8933D1D5DAAF}" presName="box" presStyleLbl="node1" presStyleIdx="0" presStyleCnt="3"/>
      <dgm:spPr/>
    </dgm:pt>
    <dgm:pt modelId="{3FE79AF4-7A05-490F-B939-900C4F9682F7}" type="pres">
      <dgm:prSet presAssocID="{07277070-CEFF-4471-9AD5-8933D1D5DAA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2CC4A27D-916D-4591-97D2-2B286108F8E2}" type="pres">
      <dgm:prSet presAssocID="{07277070-CEFF-4471-9AD5-8933D1D5DAAF}" presName="text" presStyleLbl="node1" presStyleIdx="0" presStyleCnt="3">
        <dgm:presLayoutVars>
          <dgm:bulletEnabled val="1"/>
        </dgm:presLayoutVars>
      </dgm:prSet>
      <dgm:spPr/>
    </dgm:pt>
    <dgm:pt modelId="{5CAE6626-EF4B-4EFE-BC29-2D55DCC07D03}" type="pres">
      <dgm:prSet presAssocID="{9278CA64-173B-4EE2-951B-37F9C87F7F92}" presName="spacer" presStyleCnt="0"/>
      <dgm:spPr/>
    </dgm:pt>
    <dgm:pt modelId="{09730EE7-6E53-4AB6-B0BA-8C7FBD636835}" type="pres">
      <dgm:prSet presAssocID="{B3554F70-D366-4607-B87C-13FE87695D2A}" presName="comp" presStyleCnt="0"/>
      <dgm:spPr/>
    </dgm:pt>
    <dgm:pt modelId="{16C9A519-AD09-4EDD-8B54-069BD408B78D}" type="pres">
      <dgm:prSet presAssocID="{B3554F70-D366-4607-B87C-13FE87695D2A}" presName="box" presStyleLbl="node1" presStyleIdx="1" presStyleCnt="3"/>
      <dgm:spPr/>
    </dgm:pt>
    <dgm:pt modelId="{FFF7D487-4FD1-4333-8DC2-973BE69FBCAF}" type="pres">
      <dgm:prSet presAssocID="{B3554F70-D366-4607-B87C-13FE87695D2A}" presName="img" presStyleLbl="fgImgPlace1" presStyleIdx="1" presStyleCnt="3"/>
      <dgm:spPr/>
    </dgm:pt>
    <dgm:pt modelId="{8712883C-CC41-4BFD-BF8C-67185964AE3B}" type="pres">
      <dgm:prSet presAssocID="{B3554F70-D366-4607-B87C-13FE87695D2A}" presName="text" presStyleLbl="node1" presStyleIdx="1" presStyleCnt="3">
        <dgm:presLayoutVars>
          <dgm:bulletEnabled val="1"/>
        </dgm:presLayoutVars>
      </dgm:prSet>
      <dgm:spPr/>
    </dgm:pt>
    <dgm:pt modelId="{7A5E7FC4-61F9-40AA-8054-AEC25605F912}" type="pres">
      <dgm:prSet presAssocID="{E7FE5E76-65A5-4A02-844C-FB6C3566C3D8}" presName="spacer" presStyleCnt="0"/>
      <dgm:spPr/>
    </dgm:pt>
    <dgm:pt modelId="{237846C8-292F-49A7-9ECD-F17BAA35A320}" type="pres">
      <dgm:prSet presAssocID="{A28AD9BA-9573-4AD7-B647-EC584A291D57}" presName="comp" presStyleCnt="0"/>
      <dgm:spPr/>
    </dgm:pt>
    <dgm:pt modelId="{21D9CC5E-9598-4517-90C9-2D00122553FC}" type="pres">
      <dgm:prSet presAssocID="{A28AD9BA-9573-4AD7-B647-EC584A291D57}" presName="box" presStyleLbl="node1" presStyleIdx="2" presStyleCnt="3"/>
      <dgm:spPr/>
    </dgm:pt>
    <dgm:pt modelId="{FDBB5A19-2093-4E8B-AB47-E13027AF90F2}" type="pres">
      <dgm:prSet presAssocID="{A28AD9BA-9573-4AD7-B647-EC584A291D57}" presName="img" presStyleLbl="fgImgPlace1" presStyleIdx="2" presStyleCnt="3"/>
      <dgm:spPr/>
    </dgm:pt>
    <dgm:pt modelId="{5B914831-B28C-4AA4-BD29-65C0DE8CE15B}" type="pres">
      <dgm:prSet presAssocID="{A28AD9BA-9573-4AD7-B647-EC584A291D57}" presName="text" presStyleLbl="node1" presStyleIdx="2" presStyleCnt="3">
        <dgm:presLayoutVars>
          <dgm:bulletEnabled val="1"/>
        </dgm:presLayoutVars>
      </dgm:prSet>
      <dgm:spPr/>
    </dgm:pt>
  </dgm:ptLst>
  <dgm:cxnLst>
    <dgm:cxn modelId="{7508A716-A03C-45CD-8565-3072FB61EB60}" srcId="{AAC75069-AE38-4E5D-BFCA-6F7572320E23}" destId="{B3554F70-D366-4607-B87C-13FE87695D2A}" srcOrd="1" destOrd="0" parTransId="{76ECE010-B0C7-4F99-8276-FF60F16A12C2}" sibTransId="{E7FE5E76-65A5-4A02-844C-FB6C3566C3D8}"/>
    <dgm:cxn modelId="{85890F17-A06C-4674-A9F0-A7BB6F0855BC}" type="presOf" srcId="{B3554F70-D366-4607-B87C-13FE87695D2A}" destId="{16C9A519-AD09-4EDD-8B54-069BD408B78D}" srcOrd="0" destOrd="0" presId="urn:microsoft.com/office/officeart/2005/8/layout/vList4"/>
    <dgm:cxn modelId="{B90E6A32-398E-4101-B86E-60094A3198E8}" type="presOf" srcId="{A28AD9BA-9573-4AD7-B647-EC584A291D57}" destId="{21D9CC5E-9598-4517-90C9-2D00122553FC}" srcOrd="0" destOrd="0" presId="urn:microsoft.com/office/officeart/2005/8/layout/vList4"/>
    <dgm:cxn modelId="{74821845-FB2F-4991-AF0C-1F20EE8C7C86}" srcId="{AAC75069-AE38-4E5D-BFCA-6F7572320E23}" destId="{07277070-CEFF-4471-9AD5-8933D1D5DAAF}" srcOrd="0" destOrd="0" parTransId="{CB6E1132-99AF-4AA1-81A7-EC4624575573}" sibTransId="{9278CA64-173B-4EE2-951B-37F9C87F7F92}"/>
    <dgm:cxn modelId="{18B7C66E-DA74-4ADD-AEA7-DF02329B2EB9}" type="presOf" srcId="{07277070-CEFF-4471-9AD5-8933D1D5DAAF}" destId="{2CC4A27D-916D-4591-97D2-2B286108F8E2}" srcOrd="1" destOrd="0" presId="urn:microsoft.com/office/officeart/2005/8/layout/vList4"/>
    <dgm:cxn modelId="{03E77980-3EBC-4134-9AAF-EE218CE54084}" type="presOf" srcId="{07277070-CEFF-4471-9AD5-8933D1D5DAAF}" destId="{8986BC76-66C1-47F6-A19E-7AE6C9ABC0DA}" srcOrd="0" destOrd="0" presId="urn:microsoft.com/office/officeart/2005/8/layout/vList4"/>
    <dgm:cxn modelId="{44A06886-17FD-4FE6-8700-A9645BCD4FD2}" srcId="{AAC75069-AE38-4E5D-BFCA-6F7572320E23}" destId="{A28AD9BA-9573-4AD7-B647-EC584A291D57}" srcOrd="2" destOrd="0" parTransId="{D9F7CEFF-C0D5-44C4-B16B-C30A13889E82}" sibTransId="{A81744CD-8E9E-4196-AA16-85188CBBF89C}"/>
    <dgm:cxn modelId="{F38706A3-30F5-455A-BAAD-D864115D5546}" type="presOf" srcId="{B3554F70-D366-4607-B87C-13FE87695D2A}" destId="{8712883C-CC41-4BFD-BF8C-67185964AE3B}" srcOrd="1" destOrd="0" presId="urn:microsoft.com/office/officeart/2005/8/layout/vList4"/>
    <dgm:cxn modelId="{DB7B05AC-996E-430E-B22F-12CA81A2DA6D}" type="presOf" srcId="{AAC75069-AE38-4E5D-BFCA-6F7572320E23}" destId="{075C16C3-F934-48C8-A781-34AE0F06A0E3}" srcOrd="0" destOrd="0" presId="urn:microsoft.com/office/officeart/2005/8/layout/vList4"/>
    <dgm:cxn modelId="{9FABF6AE-C779-4BCE-898A-E1230113E659}" type="presOf" srcId="{A28AD9BA-9573-4AD7-B647-EC584A291D57}" destId="{5B914831-B28C-4AA4-BD29-65C0DE8CE15B}" srcOrd="1" destOrd="0" presId="urn:microsoft.com/office/officeart/2005/8/layout/vList4"/>
    <dgm:cxn modelId="{35D306FC-E7B5-4E4D-A724-005A0DA90543}" type="presParOf" srcId="{075C16C3-F934-48C8-A781-34AE0F06A0E3}" destId="{EA181C67-8B5F-44FF-AB0A-592E0AF738C5}" srcOrd="0" destOrd="0" presId="urn:microsoft.com/office/officeart/2005/8/layout/vList4"/>
    <dgm:cxn modelId="{6EA40BD9-3B3C-4F22-A995-5CE73B2C78EC}" type="presParOf" srcId="{EA181C67-8B5F-44FF-AB0A-592E0AF738C5}" destId="{8986BC76-66C1-47F6-A19E-7AE6C9ABC0DA}" srcOrd="0" destOrd="0" presId="urn:microsoft.com/office/officeart/2005/8/layout/vList4"/>
    <dgm:cxn modelId="{99F741F6-F3F6-4EF4-805A-691896488850}" type="presParOf" srcId="{EA181C67-8B5F-44FF-AB0A-592E0AF738C5}" destId="{3FE79AF4-7A05-490F-B939-900C4F9682F7}" srcOrd="1" destOrd="0" presId="urn:microsoft.com/office/officeart/2005/8/layout/vList4"/>
    <dgm:cxn modelId="{F0D1073D-8D61-43C2-AA5B-94CA9352C701}" type="presParOf" srcId="{EA181C67-8B5F-44FF-AB0A-592E0AF738C5}" destId="{2CC4A27D-916D-4591-97D2-2B286108F8E2}" srcOrd="2" destOrd="0" presId="urn:microsoft.com/office/officeart/2005/8/layout/vList4"/>
    <dgm:cxn modelId="{C364163A-3352-4C85-B498-1470BA8FD438}" type="presParOf" srcId="{075C16C3-F934-48C8-A781-34AE0F06A0E3}" destId="{5CAE6626-EF4B-4EFE-BC29-2D55DCC07D03}" srcOrd="1" destOrd="0" presId="urn:microsoft.com/office/officeart/2005/8/layout/vList4"/>
    <dgm:cxn modelId="{38FD79D0-6B71-48A7-A0EC-84FBE748B2A4}" type="presParOf" srcId="{075C16C3-F934-48C8-A781-34AE0F06A0E3}" destId="{09730EE7-6E53-4AB6-B0BA-8C7FBD636835}" srcOrd="2" destOrd="0" presId="urn:microsoft.com/office/officeart/2005/8/layout/vList4"/>
    <dgm:cxn modelId="{55C21D68-786A-4A81-99EC-70D7C20D9476}" type="presParOf" srcId="{09730EE7-6E53-4AB6-B0BA-8C7FBD636835}" destId="{16C9A519-AD09-4EDD-8B54-069BD408B78D}" srcOrd="0" destOrd="0" presId="urn:microsoft.com/office/officeart/2005/8/layout/vList4"/>
    <dgm:cxn modelId="{716EF641-1EAF-4AA2-A1E8-460BBF61D37B}" type="presParOf" srcId="{09730EE7-6E53-4AB6-B0BA-8C7FBD636835}" destId="{FFF7D487-4FD1-4333-8DC2-973BE69FBCAF}" srcOrd="1" destOrd="0" presId="urn:microsoft.com/office/officeart/2005/8/layout/vList4"/>
    <dgm:cxn modelId="{1C37A88F-2282-4BDE-86AB-3BFC48339D22}" type="presParOf" srcId="{09730EE7-6E53-4AB6-B0BA-8C7FBD636835}" destId="{8712883C-CC41-4BFD-BF8C-67185964AE3B}" srcOrd="2" destOrd="0" presId="urn:microsoft.com/office/officeart/2005/8/layout/vList4"/>
    <dgm:cxn modelId="{3FAD4D7A-8870-4087-AFB9-960830209C94}" type="presParOf" srcId="{075C16C3-F934-48C8-A781-34AE0F06A0E3}" destId="{7A5E7FC4-61F9-40AA-8054-AEC25605F912}" srcOrd="3" destOrd="0" presId="urn:microsoft.com/office/officeart/2005/8/layout/vList4"/>
    <dgm:cxn modelId="{209728F6-D884-4DEA-AE0A-0BA277EA672D}" type="presParOf" srcId="{075C16C3-F934-48C8-A781-34AE0F06A0E3}" destId="{237846C8-292F-49A7-9ECD-F17BAA35A320}" srcOrd="4" destOrd="0" presId="urn:microsoft.com/office/officeart/2005/8/layout/vList4"/>
    <dgm:cxn modelId="{9CA10D68-D9CF-4A99-9AD7-158C6311387B}" type="presParOf" srcId="{237846C8-292F-49A7-9ECD-F17BAA35A320}" destId="{21D9CC5E-9598-4517-90C9-2D00122553FC}" srcOrd="0" destOrd="0" presId="urn:microsoft.com/office/officeart/2005/8/layout/vList4"/>
    <dgm:cxn modelId="{93BA851B-0F35-41DD-BBED-2DC7B67C329D}" type="presParOf" srcId="{237846C8-292F-49A7-9ECD-F17BAA35A320}" destId="{FDBB5A19-2093-4E8B-AB47-E13027AF90F2}" srcOrd="1" destOrd="0" presId="urn:microsoft.com/office/officeart/2005/8/layout/vList4"/>
    <dgm:cxn modelId="{00451002-5626-4381-AF57-E782BC7D33DA}" type="presParOf" srcId="{237846C8-292F-49A7-9ECD-F17BAA35A320}" destId="{5B914831-B28C-4AA4-BD29-65C0DE8CE15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C75069-AE38-4E5D-BFCA-6F7572320E23}" type="doc">
      <dgm:prSet loTypeId="urn:microsoft.com/office/officeart/2005/8/layout/vList4" loCatId="list" qsTypeId="urn:microsoft.com/office/officeart/2005/8/quickstyle/simple1" qsCatId="simple" csTypeId="urn:microsoft.com/office/officeart/2005/8/colors/accent1_2" csCatId="accent1" phldr="1"/>
      <dgm:spPr/>
    </dgm:pt>
    <dgm:pt modelId="{07277070-CEFF-4471-9AD5-8933D1D5DAAF}">
      <dgm:prSet phldrT="[Text]" custT="1"/>
      <dgm:spPr>
        <a:solidFill>
          <a:srgbClr val="8C8D86">
            <a:alpha val="85098"/>
          </a:srgbClr>
        </a:solidFill>
      </dgm:spPr>
      <dgm:t>
        <a:bodyPr anchor="t"/>
        <a:lstStyle/>
        <a:p>
          <a:pPr algn="ctr"/>
          <a:r>
            <a:rPr lang="en-US" sz="3200" b="1" u="sng" dirty="0"/>
            <a:t>PROBLEM</a:t>
          </a:r>
        </a:p>
        <a:p>
          <a:pPr algn="ctr"/>
          <a:r>
            <a:rPr lang="en-US" sz="2400" dirty="0"/>
            <a:t>Unpredictable Expenses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a:solidFill>
          <a:srgbClr val="8C8D86">
            <a:alpha val="85098"/>
          </a:srgbClr>
        </a:solidFill>
      </dgm:spPr>
      <dgm:t>
        <a:bodyPr anchor="t"/>
        <a:lstStyle/>
        <a:p>
          <a:pPr algn="ctr">
            <a:buNone/>
          </a:pPr>
          <a:r>
            <a:rPr lang="en-US" sz="3200" b="1" u="sng" dirty="0"/>
            <a:t>SOLUTION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a:solidFill>
          <a:srgbClr val="8C8D86">
            <a:alpha val="85098"/>
          </a:srgbClr>
        </a:solidFill>
      </dgm:spPr>
      <dgm:t>
        <a:bodyPr anchor="t"/>
        <a:lstStyle/>
        <a:p>
          <a:pPr algn="ctr"/>
          <a:endParaRPr lang="en-US" sz="3400" b="1" u="sng" dirty="0"/>
        </a:p>
        <a:p>
          <a:pPr algn="ctr"/>
          <a:endParaRPr lang="en-US" sz="2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66843C25-4FC4-4D6B-9604-3C070E65077F}">
      <dgm:prSet phldrT="[Text]" custT="1"/>
      <dgm:spPr>
        <a:solidFill>
          <a:srgbClr val="8C8D86">
            <a:alpha val="85098"/>
          </a:srgbClr>
        </a:solidFill>
      </dgm:spPr>
      <dgm:t>
        <a:bodyPr anchor="t"/>
        <a:lstStyle/>
        <a:p>
          <a:pPr algn="ctr">
            <a:buNone/>
          </a:pPr>
          <a:r>
            <a:rPr lang="en-US" sz="2400" b="0" u="none" dirty="0"/>
            <a:t>One predictable monthly / quarterly fee.</a:t>
          </a:r>
        </a:p>
      </dgm:t>
    </dgm:pt>
    <dgm:pt modelId="{5320E01B-F086-4AD0-8DF9-3ABF85E70611}" type="parTrans" cxnId="{147D8CC7-1E17-4A31-965B-1390D80ACD21}">
      <dgm:prSet/>
      <dgm:spPr/>
      <dgm:t>
        <a:bodyPr/>
        <a:lstStyle/>
        <a:p>
          <a:endParaRPr lang="en-US"/>
        </a:p>
      </dgm:t>
    </dgm:pt>
    <dgm:pt modelId="{A842E362-0157-4CC2-9B64-41224C4BF5D8}" type="sibTrans" cxnId="{147D8CC7-1E17-4A31-965B-1390D80ACD21}">
      <dgm:prSet/>
      <dgm:spPr/>
      <dgm:t>
        <a:bodyPr/>
        <a:lstStyle/>
        <a:p>
          <a:endParaRPr lang="en-US"/>
        </a:p>
      </dgm:t>
    </dgm:pt>
    <dgm:pt modelId="{075C16C3-F934-48C8-A781-34AE0F06A0E3}" type="pres">
      <dgm:prSet presAssocID="{AAC75069-AE38-4E5D-BFCA-6F7572320E23}" presName="linear" presStyleCnt="0">
        <dgm:presLayoutVars>
          <dgm:dir/>
          <dgm:resizeHandles val="exact"/>
        </dgm:presLayoutVars>
      </dgm:prSet>
      <dgm:spPr/>
    </dgm:pt>
    <dgm:pt modelId="{EA181C67-8B5F-44FF-AB0A-592E0AF738C5}" type="pres">
      <dgm:prSet presAssocID="{07277070-CEFF-4471-9AD5-8933D1D5DAAF}" presName="comp" presStyleCnt="0"/>
      <dgm:spPr/>
    </dgm:pt>
    <dgm:pt modelId="{8986BC76-66C1-47F6-A19E-7AE6C9ABC0DA}" type="pres">
      <dgm:prSet presAssocID="{07277070-CEFF-4471-9AD5-8933D1D5DAAF}" presName="box" presStyleLbl="node1" presStyleIdx="0" presStyleCnt="3"/>
      <dgm:spPr/>
    </dgm:pt>
    <dgm:pt modelId="{3FE79AF4-7A05-490F-B939-900C4F9682F7}" type="pres">
      <dgm:prSet presAssocID="{07277070-CEFF-4471-9AD5-8933D1D5DAA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2CC4A27D-916D-4591-97D2-2B286108F8E2}" type="pres">
      <dgm:prSet presAssocID="{07277070-CEFF-4471-9AD5-8933D1D5DAAF}" presName="text" presStyleLbl="node1" presStyleIdx="0" presStyleCnt="3">
        <dgm:presLayoutVars>
          <dgm:bulletEnabled val="1"/>
        </dgm:presLayoutVars>
      </dgm:prSet>
      <dgm:spPr/>
    </dgm:pt>
    <dgm:pt modelId="{5CAE6626-EF4B-4EFE-BC29-2D55DCC07D03}" type="pres">
      <dgm:prSet presAssocID="{9278CA64-173B-4EE2-951B-37F9C87F7F92}" presName="spacer" presStyleCnt="0"/>
      <dgm:spPr/>
    </dgm:pt>
    <dgm:pt modelId="{09730EE7-6E53-4AB6-B0BA-8C7FBD636835}" type="pres">
      <dgm:prSet presAssocID="{B3554F70-D366-4607-B87C-13FE87695D2A}" presName="comp" presStyleCnt="0"/>
      <dgm:spPr/>
    </dgm:pt>
    <dgm:pt modelId="{16C9A519-AD09-4EDD-8B54-069BD408B78D}" type="pres">
      <dgm:prSet presAssocID="{B3554F70-D366-4607-B87C-13FE87695D2A}" presName="box" presStyleLbl="node1" presStyleIdx="1" presStyleCnt="3"/>
      <dgm:spPr/>
    </dgm:pt>
    <dgm:pt modelId="{FFF7D487-4FD1-4333-8DC2-973BE69FBCAF}" type="pres">
      <dgm:prSet presAssocID="{B3554F70-D366-4607-B87C-13FE87695D2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8712883C-CC41-4BFD-BF8C-67185964AE3B}" type="pres">
      <dgm:prSet presAssocID="{B3554F70-D366-4607-B87C-13FE87695D2A}" presName="text" presStyleLbl="node1" presStyleIdx="1" presStyleCnt="3">
        <dgm:presLayoutVars>
          <dgm:bulletEnabled val="1"/>
        </dgm:presLayoutVars>
      </dgm:prSet>
      <dgm:spPr/>
    </dgm:pt>
    <dgm:pt modelId="{7A5E7FC4-61F9-40AA-8054-AEC25605F912}" type="pres">
      <dgm:prSet presAssocID="{E7FE5E76-65A5-4A02-844C-FB6C3566C3D8}" presName="spacer" presStyleCnt="0"/>
      <dgm:spPr/>
    </dgm:pt>
    <dgm:pt modelId="{237846C8-292F-49A7-9ECD-F17BAA35A320}" type="pres">
      <dgm:prSet presAssocID="{A28AD9BA-9573-4AD7-B647-EC584A291D57}" presName="comp" presStyleCnt="0"/>
      <dgm:spPr/>
    </dgm:pt>
    <dgm:pt modelId="{21D9CC5E-9598-4517-90C9-2D00122553FC}" type="pres">
      <dgm:prSet presAssocID="{A28AD9BA-9573-4AD7-B647-EC584A291D57}" presName="box" presStyleLbl="node1" presStyleIdx="2" presStyleCnt="3"/>
      <dgm:spPr/>
    </dgm:pt>
    <dgm:pt modelId="{FDBB5A19-2093-4E8B-AB47-E13027AF90F2}" type="pres">
      <dgm:prSet presAssocID="{A28AD9BA-9573-4AD7-B647-EC584A291D57}" presName="img" presStyleLbl="fgImgPlace1" presStyleIdx="2" presStyleCnt="3"/>
      <dgm:spPr/>
    </dgm:pt>
    <dgm:pt modelId="{5B914831-B28C-4AA4-BD29-65C0DE8CE15B}" type="pres">
      <dgm:prSet presAssocID="{A28AD9BA-9573-4AD7-B647-EC584A291D57}" presName="text" presStyleLbl="node1" presStyleIdx="2" presStyleCnt="3">
        <dgm:presLayoutVars>
          <dgm:bulletEnabled val="1"/>
        </dgm:presLayoutVars>
      </dgm:prSet>
      <dgm:spPr/>
    </dgm:pt>
  </dgm:ptLst>
  <dgm:cxnLst>
    <dgm:cxn modelId="{7508A716-A03C-45CD-8565-3072FB61EB60}" srcId="{AAC75069-AE38-4E5D-BFCA-6F7572320E23}" destId="{B3554F70-D366-4607-B87C-13FE87695D2A}" srcOrd="1" destOrd="0" parTransId="{76ECE010-B0C7-4F99-8276-FF60F16A12C2}" sibTransId="{E7FE5E76-65A5-4A02-844C-FB6C3566C3D8}"/>
    <dgm:cxn modelId="{85890F17-A06C-4674-A9F0-A7BB6F0855BC}" type="presOf" srcId="{B3554F70-D366-4607-B87C-13FE87695D2A}" destId="{16C9A519-AD09-4EDD-8B54-069BD408B78D}" srcOrd="0" destOrd="0" presId="urn:microsoft.com/office/officeart/2005/8/layout/vList4"/>
    <dgm:cxn modelId="{B90E6A32-398E-4101-B86E-60094A3198E8}" type="presOf" srcId="{A28AD9BA-9573-4AD7-B647-EC584A291D57}" destId="{21D9CC5E-9598-4517-90C9-2D00122553FC}" srcOrd="0" destOrd="0" presId="urn:microsoft.com/office/officeart/2005/8/layout/vList4"/>
    <dgm:cxn modelId="{EE63D63E-5B9D-49A5-970D-81CDBF4E9C48}" type="presOf" srcId="{66843C25-4FC4-4D6B-9604-3C070E65077F}" destId="{16C9A519-AD09-4EDD-8B54-069BD408B78D}" srcOrd="0" destOrd="1" presId="urn:microsoft.com/office/officeart/2005/8/layout/vList4"/>
    <dgm:cxn modelId="{74821845-FB2F-4991-AF0C-1F20EE8C7C86}" srcId="{AAC75069-AE38-4E5D-BFCA-6F7572320E23}" destId="{07277070-CEFF-4471-9AD5-8933D1D5DAAF}" srcOrd="0" destOrd="0" parTransId="{CB6E1132-99AF-4AA1-81A7-EC4624575573}" sibTransId="{9278CA64-173B-4EE2-951B-37F9C87F7F92}"/>
    <dgm:cxn modelId="{18B7C66E-DA74-4ADD-AEA7-DF02329B2EB9}" type="presOf" srcId="{07277070-CEFF-4471-9AD5-8933D1D5DAAF}" destId="{2CC4A27D-916D-4591-97D2-2B286108F8E2}" srcOrd="1" destOrd="0" presId="urn:microsoft.com/office/officeart/2005/8/layout/vList4"/>
    <dgm:cxn modelId="{03E77980-3EBC-4134-9AAF-EE218CE54084}" type="presOf" srcId="{07277070-CEFF-4471-9AD5-8933D1D5DAAF}" destId="{8986BC76-66C1-47F6-A19E-7AE6C9ABC0DA}" srcOrd="0" destOrd="0" presId="urn:microsoft.com/office/officeart/2005/8/layout/vList4"/>
    <dgm:cxn modelId="{44A06886-17FD-4FE6-8700-A9645BCD4FD2}" srcId="{AAC75069-AE38-4E5D-BFCA-6F7572320E23}" destId="{A28AD9BA-9573-4AD7-B647-EC584A291D57}" srcOrd="2" destOrd="0" parTransId="{D9F7CEFF-C0D5-44C4-B16B-C30A13889E82}" sibTransId="{A81744CD-8E9E-4196-AA16-85188CBBF89C}"/>
    <dgm:cxn modelId="{AD9E049A-A7BD-4020-BE21-5C40CB43EFB6}" type="presOf" srcId="{66843C25-4FC4-4D6B-9604-3C070E65077F}" destId="{8712883C-CC41-4BFD-BF8C-67185964AE3B}" srcOrd="1" destOrd="1" presId="urn:microsoft.com/office/officeart/2005/8/layout/vList4"/>
    <dgm:cxn modelId="{F38706A3-30F5-455A-BAAD-D864115D5546}" type="presOf" srcId="{B3554F70-D366-4607-B87C-13FE87695D2A}" destId="{8712883C-CC41-4BFD-BF8C-67185964AE3B}" srcOrd="1" destOrd="0" presId="urn:microsoft.com/office/officeart/2005/8/layout/vList4"/>
    <dgm:cxn modelId="{DB7B05AC-996E-430E-B22F-12CA81A2DA6D}" type="presOf" srcId="{AAC75069-AE38-4E5D-BFCA-6F7572320E23}" destId="{075C16C3-F934-48C8-A781-34AE0F06A0E3}" srcOrd="0" destOrd="0" presId="urn:microsoft.com/office/officeart/2005/8/layout/vList4"/>
    <dgm:cxn modelId="{9FABF6AE-C779-4BCE-898A-E1230113E659}" type="presOf" srcId="{A28AD9BA-9573-4AD7-B647-EC584A291D57}" destId="{5B914831-B28C-4AA4-BD29-65C0DE8CE15B}" srcOrd="1" destOrd="0" presId="urn:microsoft.com/office/officeart/2005/8/layout/vList4"/>
    <dgm:cxn modelId="{147D8CC7-1E17-4A31-965B-1390D80ACD21}" srcId="{B3554F70-D366-4607-B87C-13FE87695D2A}" destId="{66843C25-4FC4-4D6B-9604-3C070E65077F}" srcOrd="0" destOrd="0" parTransId="{5320E01B-F086-4AD0-8DF9-3ABF85E70611}" sibTransId="{A842E362-0157-4CC2-9B64-41224C4BF5D8}"/>
    <dgm:cxn modelId="{35D306FC-E7B5-4E4D-A724-005A0DA90543}" type="presParOf" srcId="{075C16C3-F934-48C8-A781-34AE0F06A0E3}" destId="{EA181C67-8B5F-44FF-AB0A-592E0AF738C5}" srcOrd="0" destOrd="0" presId="urn:microsoft.com/office/officeart/2005/8/layout/vList4"/>
    <dgm:cxn modelId="{6EA40BD9-3B3C-4F22-A995-5CE73B2C78EC}" type="presParOf" srcId="{EA181C67-8B5F-44FF-AB0A-592E0AF738C5}" destId="{8986BC76-66C1-47F6-A19E-7AE6C9ABC0DA}" srcOrd="0" destOrd="0" presId="urn:microsoft.com/office/officeart/2005/8/layout/vList4"/>
    <dgm:cxn modelId="{99F741F6-F3F6-4EF4-805A-691896488850}" type="presParOf" srcId="{EA181C67-8B5F-44FF-AB0A-592E0AF738C5}" destId="{3FE79AF4-7A05-490F-B939-900C4F9682F7}" srcOrd="1" destOrd="0" presId="urn:microsoft.com/office/officeart/2005/8/layout/vList4"/>
    <dgm:cxn modelId="{F0D1073D-8D61-43C2-AA5B-94CA9352C701}" type="presParOf" srcId="{EA181C67-8B5F-44FF-AB0A-592E0AF738C5}" destId="{2CC4A27D-916D-4591-97D2-2B286108F8E2}" srcOrd="2" destOrd="0" presId="urn:microsoft.com/office/officeart/2005/8/layout/vList4"/>
    <dgm:cxn modelId="{C364163A-3352-4C85-B498-1470BA8FD438}" type="presParOf" srcId="{075C16C3-F934-48C8-A781-34AE0F06A0E3}" destId="{5CAE6626-EF4B-4EFE-BC29-2D55DCC07D03}" srcOrd="1" destOrd="0" presId="urn:microsoft.com/office/officeart/2005/8/layout/vList4"/>
    <dgm:cxn modelId="{38FD79D0-6B71-48A7-A0EC-84FBE748B2A4}" type="presParOf" srcId="{075C16C3-F934-48C8-A781-34AE0F06A0E3}" destId="{09730EE7-6E53-4AB6-B0BA-8C7FBD636835}" srcOrd="2" destOrd="0" presId="urn:microsoft.com/office/officeart/2005/8/layout/vList4"/>
    <dgm:cxn modelId="{55C21D68-786A-4A81-99EC-70D7C20D9476}" type="presParOf" srcId="{09730EE7-6E53-4AB6-B0BA-8C7FBD636835}" destId="{16C9A519-AD09-4EDD-8B54-069BD408B78D}" srcOrd="0" destOrd="0" presId="urn:microsoft.com/office/officeart/2005/8/layout/vList4"/>
    <dgm:cxn modelId="{716EF641-1EAF-4AA2-A1E8-460BBF61D37B}" type="presParOf" srcId="{09730EE7-6E53-4AB6-B0BA-8C7FBD636835}" destId="{FFF7D487-4FD1-4333-8DC2-973BE69FBCAF}" srcOrd="1" destOrd="0" presId="urn:microsoft.com/office/officeart/2005/8/layout/vList4"/>
    <dgm:cxn modelId="{1C37A88F-2282-4BDE-86AB-3BFC48339D22}" type="presParOf" srcId="{09730EE7-6E53-4AB6-B0BA-8C7FBD636835}" destId="{8712883C-CC41-4BFD-BF8C-67185964AE3B}" srcOrd="2" destOrd="0" presId="urn:microsoft.com/office/officeart/2005/8/layout/vList4"/>
    <dgm:cxn modelId="{3FAD4D7A-8870-4087-AFB9-960830209C94}" type="presParOf" srcId="{075C16C3-F934-48C8-A781-34AE0F06A0E3}" destId="{7A5E7FC4-61F9-40AA-8054-AEC25605F912}" srcOrd="3" destOrd="0" presId="urn:microsoft.com/office/officeart/2005/8/layout/vList4"/>
    <dgm:cxn modelId="{209728F6-D884-4DEA-AE0A-0BA277EA672D}" type="presParOf" srcId="{075C16C3-F934-48C8-A781-34AE0F06A0E3}" destId="{237846C8-292F-49A7-9ECD-F17BAA35A320}" srcOrd="4" destOrd="0" presId="urn:microsoft.com/office/officeart/2005/8/layout/vList4"/>
    <dgm:cxn modelId="{9CA10D68-D9CF-4A99-9AD7-158C6311387B}" type="presParOf" srcId="{237846C8-292F-49A7-9ECD-F17BAA35A320}" destId="{21D9CC5E-9598-4517-90C9-2D00122553FC}" srcOrd="0" destOrd="0" presId="urn:microsoft.com/office/officeart/2005/8/layout/vList4"/>
    <dgm:cxn modelId="{93BA851B-0F35-41DD-BBED-2DC7B67C329D}" type="presParOf" srcId="{237846C8-292F-49A7-9ECD-F17BAA35A320}" destId="{FDBB5A19-2093-4E8B-AB47-E13027AF90F2}" srcOrd="1" destOrd="0" presId="urn:microsoft.com/office/officeart/2005/8/layout/vList4"/>
    <dgm:cxn modelId="{00451002-5626-4381-AF57-E782BC7D33DA}" type="presParOf" srcId="{237846C8-292F-49A7-9ECD-F17BAA35A320}" destId="{5B914831-B28C-4AA4-BD29-65C0DE8CE15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AC75069-AE38-4E5D-BFCA-6F7572320E23}" type="doc">
      <dgm:prSet loTypeId="urn:microsoft.com/office/officeart/2005/8/layout/vList4" loCatId="list" qsTypeId="urn:microsoft.com/office/officeart/2005/8/quickstyle/simple1" qsCatId="simple" csTypeId="urn:microsoft.com/office/officeart/2005/8/colors/accent1_2" csCatId="accent1" phldr="1"/>
      <dgm:spPr/>
    </dgm:pt>
    <dgm:pt modelId="{07277070-CEFF-4471-9AD5-8933D1D5DAAF}">
      <dgm:prSet phldrT="[Text]" custT="1"/>
      <dgm:spPr>
        <a:solidFill>
          <a:srgbClr val="8C8D86">
            <a:alpha val="85098"/>
          </a:srgbClr>
        </a:solidFill>
      </dgm:spPr>
      <dgm:t>
        <a:bodyPr anchor="t"/>
        <a:lstStyle/>
        <a:p>
          <a:pPr algn="ctr"/>
          <a:r>
            <a:rPr lang="en-US" sz="3200" b="1" u="sng" dirty="0"/>
            <a:t>PROBLEM</a:t>
          </a:r>
        </a:p>
        <a:p>
          <a:pPr algn="ctr"/>
          <a:r>
            <a:rPr lang="en-US" sz="2400" dirty="0"/>
            <a:t>Unpredictable Expenses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a:solidFill>
          <a:srgbClr val="8C8D86">
            <a:alpha val="85098"/>
          </a:srgbClr>
        </a:solidFill>
      </dgm:spPr>
      <dgm:t>
        <a:bodyPr anchor="t"/>
        <a:lstStyle/>
        <a:p>
          <a:pPr algn="ctr">
            <a:buNone/>
          </a:pPr>
          <a:r>
            <a:rPr lang="en-US" sz="3200" b="1" u="sng" dirty="0"/>
            <a:t>SOLUTION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a:solidFill>
          <a:srgbClr val="8C8D86">
            <a:alpha val="85098"/>
          </a:srgbClr>
        </a:solidFill>
      </dgm:spPr>
      <dgm:t>
        <a:bodyPr anchor="t"/>
        <a:lstStyle/>
        <a:p>
          <a:pPr algn="ctr"/>
          <a:r>
            <a:rPr lang="en-US" sz="3200" b="1" u="sng" dirty="0"/>
            <a:t>BENEFITS</a:t>
          </a:r>
        </a:p>
        <a:p>
          <a:pPr algn="ctr"/>
          <a:r>
            <a:rPr lang="en-US" sz="2400" b="0" u="none" dirty="0"/>
            <a:t>Able to manage a budget.</a:t>
          </a:r>
        </a:p>
        <a:p>
          <a:pPr algn="ctr"/>
          <a:r>
            <a:rPr lang="en-US" sz="2400" b="0" u="none" dirty="0"/>
            <a:t>In line with financial goals.</a:t>
          </a:r>
        </a:p>
        <a:p>
          <a:pPr algn="ctr"/>
          <a:r>
            <a:rPr lang="en-US" sz="2400" b="0" u="none" dirty="0"/>
            <a:t>Able to budget for your needs.</a:t>
          </a:r>
        </a:p>
        <a:p>
          <a:pPr algn="ctr"/>
          <a:endParaRPr lang="en-US" sz="20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66843C25-4FC4-4D6B-9604-3C070E65077F}">
      <dgm:prSet phldrT="[Text]" custT="1"/>
      <dgm:spPr>
        <a:solidFill>
          <a:srgbClr val="8C8D86">
            <a:alpha val="85098"/>
          </a:srgbClr>
        </a:solidFill>
      </dgm:spPr>
      <dgm:t>
        <a:bodyPr anchor="t"/>
        <a:lstStyle/>
        <a:p>
          <a:pPr algn="ctr">
            <a:buNone/>
          </a:pPr>
          <a:r>
            <a:rPr lang="en-US" sz="2400" b="0" u="none" dirty="0"/>
            <a:t>One predictable monthly / quarterly fee.</a:t>
          </a:r>
        </a:p>
      </dgm:t>
    </dgm:pt>
    <dgm:pt modelId="{5320E01B-F086-4AD0-8DF9-3ABF85E70611}" type="parTrans" cxnId="{147D8CC7-1E17-4A31-965B-1390D80ACD21}">
      <dgm:prSet/>
      <dgm:spPr/>
      <dgm:t>
        <a:bodyPr/>
        <a:lstStyle/>
        <a:p>
          <a:endParaRPr lang="en-US"/>
        </a:p>
      </dgm:t>
    </dgm:pt>
    <dgm:pt modelId="{A842E362-0157-4CC2-9B64-41224C4BF5D8}" type="sibTrans" cxnId="{147D8CC7-1E17-4A31-965B-1390D80ACD21}">
      <dgm:prSet/>
      <dgm:spPr/>
      <dgm:t>
        <a:bodyPr/>
        <a:lstStyle/>
        <a:p>
          <a:endParaRPr lang="en-US"/>
        </a:p>
      </dgm:t>
    </dgm:pt>
    <dgm:pt modelId="{075C16C3-F934-48C8-A781-34AE0F06A0E3}" type="pres">
      <dgm:prSet presAssocID="{AAC75069-AE38-4E5D-BFCA-6F7572320E23}" presName="linear" presStyleCnt="0">
        <dgm:presLayoutVars>
          <dgm:dir/>
          <dgm:resizeHandles val="exact"/>
        </dgm:presLayoutVars>
      </dgm:prSet>
      <dgm:spPr/>
    </dgm:pt>
    <dgm:pt modelId="{EA181C67-8B5F-44FF-AB0A-592E0AF738C5}" type="pres">
      <dgm:prSet presAssocID="{07277070-CEFF-4471-9AD5-8933D1D5DAAF}" presName="comp" presStyleCnt="0"/>
      <dgm:spPr/>
    </dgm:pt>
    <dgm:pt modelId="{8986BC76-66C1-47F6-A19E-7AE6C9ABC0DA}" type="pres">
      <dgm:prSet presAssocID="{07277070-CEFF-4471-9AD5-8933D1D5DAAF}" presName="box" presStyleLbl="node1" presStyleIdx="0" presStyleCnt="3"/>
      <dgm:spPr/>
    </dgm:pt>
    <dgm:pt modelId="{3FE79AF4-7A05-490F-B939-900C4F9682F7}" type="pres">
      <dgm:prSet presAssocID="{07277070-CEFF-4471-9AD5-8933D1D5DAA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2CC4A27D-916D-4591-97D2-2B286108F8E2}" type="pres">
      <dgm:prSet presAssocID="{07277070-CEFF-4471-9AD5-8933D1D5DAAF}" presName="text" presStyleLbl="node1" presStyleIdx="0" presStyleCnt="3">
        <dgm:presLayoutVars>
          <dgm:bulletEnabled val="1"/>
        </dgm:presLayoutVars>
      </dgm:prSet>
      <dgm:spPr/>
    </dgm:pt>
    <dgm:pt modelId="{5CAE6626-EF4B-4EFE-BC29-2D55DCC07D03}" type="pres">
      <dgm:prSet presAssocID="{9278CA64-173B-4EE2-951B-37F9C87F7F92}" presName="spacer" presStyleCnt="0"/>
      <dgm:spPr/>
    </dgm:pt>
    <dgm:pt modelId="{09730EE7-6E53-4AB6-B0BA-8C7FBD636835}" type="pres">
      <dgm:prSet presAssocID="{B3554F70-D366-4607-B87C-13FE87695D2A}" presName="comp" presStyleCnt="0"/>
      <dgm:spPr/>
    </dgm:pt>
    <dgm:pt modelId="{16C9A519-AD09-4EDD-8B54-069BD408B78D}" type="pres">
      <dgm:prSet presAssocID="{B3554F70-D366-4607-B87C-13FE87695D2A}" presName="box" presStyleLbl="node1" presStyleIdx="1" presStyleCnt="3"/>
      <dgm:spPr/>
    </dgm:pt>
    <dgm:pt modelId="{FFF7D487-4FD1-4333-8DC2-973BE69FBCAF}" type="pres">
      <dgm:prSet presAssocID="{B3554F70-D366-4607-B87C-13FE87695D2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8712883C-CC41-4BFD-BF8C-67185964AE3B}" type="pres">
      <dgm:prSet presAssocID="{B3554F70-D366-4607-B87C-13FE87695D2A}" presName="text" presStyleLbl="node1" presStyleIdx="1" presStyleCnt="3">
        <dgm:presLayoutVars>
          <dgm:bulletEnabled val="1"/>
        </dgm:presLayoutVars>
      </dgm:prSet>
      <dgm:spPr/>
    </dgm:pt>
    <dgm:pt modelId="{7A5E7FC4-61F9-40AA-8054-AEC25605F912}" type="pres">
      <dgm:prSet presAssocID="{E7FE5E76-65A5-4A02-844C-FB6C3566C3D8}" presName="spacer" presStyleCnt="0"/>
      <dgm:spPr/>
    </dgm:pt>
    <dgm:pt modelId="{237846C8-292F-49A7-9ECD-F17BAA35A320}" type="pres">
      <dgm:prSet presAssocID="{A28AD9BA-9573-4AD7-B647-EC584A291D57}" presName="comp" presStyleCnt="0"/>
      <dgm:spPr/>
    </dgm:pt>
    <dgm:pt modelId="{21D9CC5E-9598-4517-90C9-2D00122553FC}" type="pres">
      <dgm:prSet presAssocID="{A28AD9BA-9573-4AD7-B647-EC584A291D57}" presName="box" presStyleLbl="node1" presStyleIdx="2" presStyleCnt="3"/>
      <dgm:spPr/>
    </dgm:pt>
    <dgm:pt modelId="{FDBB5A19-2093-4E8B-AB47-E13027AF90F2}" type="pres">
      <dgm:prSet presAssocID="{A28AD9BA-9573-4AD7-B647-EC584A291D57}"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5B914831-B28C-4AA4-BD29-65C0DE8CE15B}" type="pres">
      <dgm:prSet presAssocID="{A28AD9BA-9573-4AD7-B647-EC584A291D57}" presName="text" presStyleLbl="node1" presStyleIdx="2" presStyleCnt="3">
        <dgm:presLayoutVars>
          <dgm:bulletEnabled val="1"/>
        </dgm:presLayoutVars>
      </dgm:prSet>
      <dgm:spPr/>
    </dgm:pt>
  </dgm:ptLst>
  <dgm:cxnLst>
    <dgm:cxn modelId="{7508A716-A03C-45CD-8565-3072FB61EB60}" srcId="{AAC75069-AE38-4E5D-BFCA-6F7572320E23}" destId="{B3554F70-D366-4607-B87C-13FE87695D2A}" srcOrd="1" destOrd="0" parTransId="{76ECE010-B0C7-4F99-8276-FF60F16A12C2}" sibTransId="{E7FE5E76-65A5-4A02-844C-FB6C3566C3D8}"/>
    <dgm:cxn modelId="{85890F17-A06C-4674-A9F0-A7BB6F0855BC}" type="presOf" srcId="{B3554F70-D366-4607-B87C-13FE87695D2A}" destId="{16C9A519-AD09-4EDD-8B54-069BD408B78D}" srcOrd="0" destOrd="0" presId="urn:microsoft.com/office/officeart/2005/8/layout/vList4"/>
    <dgm:cxn modelId="{B90E6A32-398E-4101-B86E-60094A3198E8}" type="presOf" srcId="{A28AD9BA-9573-4AD7-B647-EC584A291D57}" destId="{21D9CC5E-9598-4517-90C9-2D00122553FC}" srcOrd="0" destOrd="0" presId="urn:microsoft.com/office/officeart/2005/8/layout/vList4"/>
    <dgm:cxn modelId="{EE63D63E-5B9D-49A5-970D-81CDBF4E9C48}" type="presOf" srcId="{66843C25-4FC4-4D6B-9604-3C070E65077F}" destId="{16C9A519-AD09-4EDD-8B54-069BD408B78D}" srcOrd="0" destOrd="1" presId="urn:microsoft.com/office/officeart/2005/8/layout/vList4"/>
    <dgm:cxn modelId="{74821845-FB2F-4991-AF0C-1F20EE8C7C86}" srcId="{AAC75069-AE38-4E5D-BFCA-6F7572320E23}" destId="{07277070-CEFF-4471-9AD5-8933D1D5DAAF}" srcOrd="0" destOrd="0" parTransId="{CB6E1132-99AF-4AA1-81A7-EC4624575573}" sibTransId="{9278CA64-173B-4EE2-951B-37F9C87F7F92}"/>
    <dgm:cxn modelId="{18B7C66E-DA74-4ADD-AEA7-DF02329B2EB9}" type="presOf" srcId="{07277070-CEFF-4471-9AD5-8933D1D5DAAF}" destId="{2CC4A27D-916D-4591-97D2-2B286108F8E2}" srcOrd="1" destOrd="0" presId="urn:microsoft.com/office/officeart/2005/8/layout/vList4"/>
    <dgm:cxn modelId="{03E77980-3EBC-4134-9AAF-EE218CE54084}" type="presOf" srcId="{07277070-CEFF-4471-9AD5-8933D1D5DAAF}" destId="{8986BC76-66C1-47F6-A19E-7AE6C9ABC0DA}" srcOrd="0" destOrd="0" presId="urn:microsoft.com/office/officeart/2005/8/layout/vList4"/>
    <dgm:cxn modelId="{44A06886-17FD-4FE6-8700-A9645BCD4FD2}" srcId="{AAC75069-AE38-4E5D-BFCA-6F7572320E23}" destId="{A28AD9BA-9573-4AD7-B647-EC584A291D57}" srcOrd="2" destOrd="0" parTransId="{D9F7CEFF-C0D5-44C4-B16B-C30A13889E82}" sibTransId="{A81744CD-8E9E-4196-AA16-85188CBBF89C}"/>
    <dgm:cxn modelId="{AD9E049A-A7BD-4020-BE21-5C40CB43EFB6}" type="presOf" srcId="{66843C25-4FC4-4D6B-9604-3C070E65077F}" destId="{8712883C-CC41-4BFD-BF8C-67185964AE3B}" srcOrd="1" destOrd="1" presId="urn:microsoft.com/office/officeart/2005/8/layout/vList4"/>
    <dgm:cxn modelId="{F38706A3-30F5-455A-BAAD-D864115D5546}" type="presOf" srcId="{B3554F70-D366-4607-B87C-13FE87695D2A}" destId="{8712883C-CC41-4BFD-BF8C-67185964AE3B}" srcOrd="1" destOrd="0" presId="urn:microsoft.com/office/officeart/2005/8/layout/vList4"/>
    <dgm:cxn modelId="{DB7B05AC-996E-430E-B22F-12CA81A2DA6D}" type="presOf" srcId="{AAC75069-AE38-4E5D-BFCA-6F7572320E23}" destId="{075C16C3-F934-48C8-A781-34AE0F06A0E3}" srcOrd="0" destOrd="0" presId="urn:microsoft.com/office/officeart/2005/8/layout/vList4"/>
    <dgm:cxn modelId="{9FABF6AE-C779-4BCE-898A-E1230113E659}" type="presOf" srcId="{A28AD9BA-9573-4AD7-B647-EC584A291D57}" destId="{5B914831-B28C-4AA4-BD29-65C0DE8CE15B}" srcOrd="1" destOrd="0" presId="urn:microsoft.com/office/officeart/2005/8/layout/vList4"/>
    <dgm:cxn modelId="{147D8CC7-1E17-4A31-965B-1390D80ACD21}" srcId="{B3554F70-D366-4607-B87C-13FE87695D2A}" destId="{66843C25-4FC4-4D6B-9604-3C070E65077F}" srcOrd="0" destOrd="0" parTransId="{5320E01B-F086-4AD0-8DF9-3ABF85E70611}" sibTransId="{A842E362-0157-4CC2-9B64-41224C4BF5D8}"/>
    <dgm:cxn modelId="{35D306FC-E7B5-4E4D-A724-005A0DA90543}" type="presParOf" srcId="{075C16C3-F934-48C8-A781-34AE0F06A0E3}" destId="{EA181C67-8B5F-44FF-AB0A-592E0AF738C5}" srcOrd="0" destOrd="0" presId="urn:microsoft.com/office/officeart/2005/8/layout/vList4"/>
    <dgm:cxn modelId="{6EA40BD9-3B3C-4F22-A995-5CE73B2C78EC}" type="presParOf" srcId="{EA181C67-8B5F-44FF-AB0A-592E0AF738C5}" destId="{8986BC76-66C1-47F6-A19E-7AE6C9ABC0DA}" srcOrd="0" destOrd="0" presId="urn:microsoft.com/office/officeart/2005/8/layout/vList4"/>
    <dgm:cxn modelId="{99F741F6-F3F6-4EF4-805A-691896488850}" type="presParOf" srcId="{EA181C67-8B5F-44FF-AB0A-592E0AF738C5}" destId="{3FE79AF4-7A05-490F-B939-900C4F9682F7}" srcOrd="1" destOrd="0" presId="urn:microsoft.com/office/officeart/2005/8/layout/vList4"/>
    <dgm:cxn modelId="{F0D1073D-8D61-43C2-AA5B-94CA9352C701}" type="presParOf" srcId="{EA181C67-8B5F-44FF-AB0A-592E0AF738C5}" destId="{2CC4A27D-916D-4591-97D2-2B286108F8E2}" srcOrd="2" destOrd="0" presId="urn:microsoft.com/office/officeart/2005/8/layout/vList4"/>
    <dgm:cxn modelId="{C364163A-3352-4C85-B498-1470BA8FD438}" type="presParOf" srcId="{075C16C3-F934-48C8-A781-34AE0F06A0E3}" destId="{5CAE6626-EF4B-4EFE-BC29-2D55DCC07D03}" srcOrd="1" destOrd="0" presId="urn:microsoft.com/office/officeart/2005/8/layout/vList4"/>
    <dgm:cxn modelId="{38FD79D0-6B71-48A7-A0EC-84FBE748B2A4}" type="presParOf" srcId="{075C16C3-F934-48C8-A781-34AE0F06A0E3}" destId="{09730EE7-6E53-4AB6-B0BA-8C7FBD636835}" srcOrd="2" destOrd="0" presId="urn:microsoft.com/office/officeart/2005/8/layout/vList4"/>
    <dgm:cxn modelId="{55C21D68-786A-4A81-99EC-70D7C20D9476}" type="presParOf" srcId="{09730EE7-6E53-4AB6-B0BA-8C7FBD636835}" destId="{16C9A519-AD09-4EDD-8B54-069BD408B78D}" srcOrd="0" destOrd="0" presId="urn:microsoft.com/office/officeart/2005/8/layout/vList4"/>
    <dgm:cxn modelId="{716EF641-1EAF-4AA2-A1E8-460BBF61D37B}" type="presParOf" srcId="{09730EE7-6E53-4AB6-B0BA-8C7FBD636835}" destId="{FFF7D487-4FD1-4333-8DC2-973BE69FBCAF}" srcOrd="1" destOrd="0" presId="urn:microsoft.com/office/officeart/2005/8/layout/vList4"/>
    <dgm:cxn modelId="{1C37A88F-2282-4BDE-86AB-3BFC48339D22}" type="presParOf" srcId="{09730EE7-6E53-4AB6-B0BA-8C7FBD636835}" destId="{8712883C-CC41-4BFD-BF8C-67185964AE3B}" srcOrd="2" destOrd="0" presId="urn:microsoft.com/office/officeart/2005/8/layout/vList4"/>
    <dgm:cxn modelId="{3FAD4D7A-8870-4087-AFB9-960830209C94}" type="presParOf" srcId="{075C16C3-F934-48C8-A781-34AE0F06A0E3}" destId="{7A5E7FC4-61F9-40AA-8054-AEC25605F912}" srcOrd="3" destOrd="0" presId="urn:microsoft.com/office/officeart/2005/8/layout/vList4"/>
    <dgm:cxn modelId="{209728F6-D884-4DEA-AE0A-0BA277EA672D}" type="presParOf" srcId="{075C16C3-F934-48C8-A781-34AE0F06A0E3}" destId="{237846C8-292F-49A7-9ECD-F17BAA35A320}" srcOrd="4" destOrd="0" presId="urn:microsoft.com/office/officeart/2005/8/layout/vList4"/>
    <dgm:cxn modelId="{9CA10D68-D9CF-4A99-9AD7-158C6311387B}" type="presParOf" srcId="{237846C8-292F-49A7-9ECD-F17BAA35A320}" destId="{21D9CC5E-9598-4517-90C9-2D00122553FC}" srcOrd="0" destOrd="0" presId="urn:microsoft.com/office/officeart/2005/8/layout/vList4"/>
    <dgm:cxn modelId="{93BA851B-0F35-41DD-BBED-2DC7B67C329D}" type="presParOf" srcId="{237846C8-292F-49A7-9ECD-F17BAA35A320}" destId="{FDBB5A19-2093-4E8B-AB47-E13027AF90F2}" srcOrd="1" destOrd="0" presId="urn:microsoft.com/office/officeart/2005/8/layout/vList4"/>
    <dgm:cxn modelId="{00451002-5626-4381-AF57-E782BC7D33DA}" type="presParOf" srcId="{237846C8-292F-49A7-9ECD-F17BAA35A320}" destId="{5B914831-B28C-4AA4-BD29-65C0DE8CE15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Disparate systems and versions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endParaRPr lang="en-US" sz="3200" b="1" u="sng"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200" b="1" u="sng" dirty="0"/>
        </a:p>
      </dgm:t>
    </dgm:pt>
    <dgm:pt modelId="{A81744CD-8E9E-4196-AA16-85188CBBF89C}" type="sibTrans" cxnId="{44A06886-17FD-4FE6-8700-A9645BCD4FD2}">
      <dgm:prSet/>
      <dgm:spPr/>
      <dgm:t>
        <a:bodyPr/>
        <a:lstStyle/>
        <a:p>
          <a:endParaRPr lang="en-US"/>
        </a:p>
      </dgm:t>
    </dgm:pt>
    <dgm:pt modelId="{D9F7CEFF-C0D5-44C4-B16B-C30A13889E82}" type="par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Disparate systems and versions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0" u="none" dirty="0"/>
            <a:t>Capability to manage and scale all systems from one location.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200" b="1" u="sng" dirty="0"/>
        </a:p>
      </dgm:t>
    </dgm:pt>
    <dgm:pt modelId="{A81744CD-8E9E-4196-AA16-85188CBBF89C}" type="sibTrans" cxnId="{44A06886-17FD-4FE6-8700-A9645BCD4FD2}">
      <dgm:prSet/>
      <dgm:spPr/>
      <dgm:t>
        <a:bodyPr/>
        <a:lstStyle/>
        <a:p>
          <a:endParaRPr lang="en-US"/>
        </a:p>
      </dgm:t>
    </dgm:pt>
    <dgm:pt modelId="{D9F7CEFF-C0D5-44C4-B16B-C30A13889E82}" type="par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Disparate systems and versions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0" u="none" dirty="0"/>
            <a:t>Capability to manage and scale all systems from one location.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r>
            <a:rPr lang="en-US" sz="3200" b="1" u="sng" dirty="0"/>
            <a:t>BENEFITS</a:t>
          </a:r>
        </a:p>
        <a:p>
          <a:pPr algn="l"/>
          <a:r>
            <a:rPr lang="en-US" sz="2400" b="0" u="none" dirty="0"/>
            <a:t>Efficiency.</a:t>
          </a:r>
        </a:p>
        <a:p>
          <a:pPr algn="l"/>
          <a:r>
            <a:rPr lang="en-US" sz="2400" b="0" u="none" dirty="0"/>
            <a:t>Consistency across sites.</a:t>
          </a:r>
        </a:p>
        <a:p>
          <a:pPr algn="l"/>
          <a:r>
            <a:rPr lang="en-US" sz="2400" b="0" u="none" dirty="0"/>
            <a:t>Training on only one system / version.</a:t>
          </a:r>
        </a:p>
        <a:p>
          <a:pPr algn="l"/>
          <a:r>
            <a:rPr lang="en-US" sz="2400" b="0" u="none" dirty="0"/>
            <a:t>Order.</a:t>
          </a:r>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C75069-AE38-4E5D-BFCA-6F7572320E2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ctr"/>
          <a:r>
            <a:rPr lang="en-US" sz="2400" dirty="0"/>
            <a:t>Poor system upkeep and performance</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endParaRPr lang="en-US" sz="2400" b="0" u="none"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2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4467B287-6BAC-45EA-843D-7889C6AEBBC6}" type="pres">
      <dgm:prSet presAssocID="{AAC75069-AE38-4E5D-BFCA-6F7572320E23}" presName="linearFlow" presStyleCnt="0">
        <dgm:presLayoutVars>
          <dgm:dir/>
          <dgm:resizeHandles val="exact"/>
        </dgm:presLayoutVars>
      </dgm:prSet>
      <dgm:spPr/>
    </dgm:pt>
    <dgm:pt modelId="{43AEFDA1-A13F-416A-A2C2-9EED481D30AD}" type="pres">
      <dgm:prSet presAssocID="{07277070-CEFF-4471-9AD5-8933D1D5DAAF}" presName="comp" presStyleCnt="0"/>
      <dgm:spPr/>
    </dgm:pt>
    <dgm:pt modelId="{11097C71-91B3-400E-8DAE-EF5B87583F4B}" type="pres">
      <dgm:prSet presAssocID="{07277070-CEFF-4471-9AD5-8933D1D5DAAF}" presName="rect2" presStyleLbl="node1" presStyleIdx="0" presStyleCnt="3" custScaleX="101852" custLinFactNeighborX="10940" custLinFactNeighborY="6159">
        <dgm:presLayoutVars>
          <dgm:bulletEnabled val="1"/>
        </dgm:presLayoutVars>
      </dgm:prSet>
      <dgm:spPr/>
    </dgm:pt>
    <dgm:pt modelId="{2E4EB6D3-93FF-42F6-B3AC-280EF4568539}" type="pres">
      <dgm:prSet presAssocID="{07277070-CEFF-4471-9AD5-8933D1D5DAAF}" presName="rect1" presStyleLbl="lnNode1" presStyleIdx="0" presStyleCnt="3" custScaleX="161163" custLinFactNeighborX="764" custLinFactNeighborY="6298"/>
      <dgm:spPr>
        <a:blipFill>
          <a:blip xmlns:r="http://schemas.openxmlformats.org/officeDocument/2006/relationships" r:embed="rId1"/>
          <a:srcRect/>
          <a:stretch>
            <a:fillRect t="-3000" b="-3000"/>
          </a:stretch>
        </a:blipFill>
      </dgm:spPr>
    </dgm:pt>
    <dgm:pt modelId="{898A5EBA-027E-4B61-B135-22D0F69019E5}" type="pres">
      <dgm:prSet presAssocID="{9278CA64-173B-4EE2-951B-37F9C87F7F92}" presName="sibTrans" presStyleCnt="0"/>
      <dgm:spPr/>
    </dgm:pt>
    <dgm:pt modelId="{94730AF2-F60A-4E5A-8CD1-2199EEFB3B60}" type="pres">
      <dgm:prSet presAssocID="{B3554F70-D366-4607-B87C-13FE87695D2A}" presName="comp" presStyleCnt="0"/>
      <dgm:spPr/>
    </dgm:pt>
    <dgm:pt modelId="{CCAA802B-52B1-42C4-93E4-61A66848FECD}" type="pres">
      <dgm:prSet presAssocID="{B3554F70-D366-4607-B87C-13FE87695D2A}" presName="rect2" presStyleLbl="node1" presStyleIdx="1" presStyleCnt="3" custScaleX="109939" custLinFactNeighborX="-570" custLinFactNeighborY="-505">
        <dgm:presLayoutVars>
          <dgm:bulletEnabled val="1"/>
        </dgm:presLayoutVars>
      </dgm:prSet>
      <dgm:spPr/>
    </dgm:pt>
    <dgm:pt modelId="{94D83186-33E8-4EF5-B326-58319E7EE4BB}" type="pres">
      <dgm:prSet presAssocID="{B3554F70-D366-4607-B87C-13FE87695D2A}" presName="rect1" presStyleLbl="lnNode1" presStyleIdx="1" presStyleCnt="3" custScaleX="138848" custLinFactNeighborX="22652" custLinFactNeighborY="-796"/>
      <dgm:spPr/>
    </dgm:pt>
    <dgm:pt modelId="{6FA2E551-F30B-4515-862C-3267862E212D}" type="pres">
      <dgm:prSet presAssocID="{E7FE5E76-65A5-4A02-844C-FB6C3566C3D8}" presName="sibTrans" presStyleCnt="0"/>
      <dgm:spPr/>
    </dgm:pt>
    <dgm:pt modelId="{B230B04C-68E2-4C0C-912E-EA51559B05C7}" type="pres">
      <dgm:prSet presAssocID="{A28AD9BA-9573-4AD7-B647-EC584A291D57}" presName="comp" presStyleCnt="0"/>
      <dgm:spPr/>
    </dgm:pt>
    <dgm:pt modelId="{D8294BEB-97EC-49CD-8295-55FBCF938597}" type="pres">
      <dgm:prSet presAssocID="{A28AD9BA-9573-4AD7-B647-EC584A291D57}" presName="rect2" presStyleLbl="node1" presStyleIdx="2" presStyleCnt="3" custLinFactNeighborX="10143" custLinFactNeighborY="-11201">
        <dgm:presLayoutVars>
          <dgm:bulletEnabled val="1"/>
        </dgm:presLayoutVars>
      </dgm:prSet>
      <dgm:spPr/>
    </dgm:pt>
    <dgm:pt modelId="{74FE9489-74A4-4041-BCE6-3F7C271E2544}" type="pres">
      <dgm:prSet presAssocID="{A28AD9BA-9573-4AD7-B647-EC584A291D57}" presName="rect1" presStyleLbl="lnNode1" presStyleIdx="2" presStyleCnt="3" custScaleX="160418" custLinFactNeighborX="-509" custLinFactNeighborY="-10584"/>
      <dgm:spPr/>
    </dgm:pt>
  </dgm:ptLst>
  <dgm:cxnLst>
    <dgm:cxn modelId="{7508A716-A03C-45CD-8565-3072FB61EB60}" srcId="{AAC75069-AE38-4E5D-BFCA-6F7572320E23}" destId="{B3554F70-D366-4607-B87C-13FE87695D2A}" srcOrd="1" destOrd="0" parTransId="{76ECE010-B0C7-4F99-8276-FF60F16A12C2}" sibTransId="{E7FE5E76-65A5-4A02-844C-FB6C3566C3D8}"/>
    <dgm:cxn modelId="{74821845-FB2F-4991-AF0C-1F20EE8C7C86}" srcId="{AAC75069-AE38-4E5D-BFCA-6F7572320E23}" destId="{07277070-CEFF-4471-9AD5-8933D1D5DAAF}" srcOrd="0" destOrd="0" parTransId="{CB6E1132-99AF-4AA1-81A7-EC4624575573}" sibTransId="{9278CA64-173B-4EE2-951B-37F9C87F7F92}"/>
    <dgm:cxn modelId="{1294B751-9866-4188-9892-346ABFAE5314}" type="presOf" srcId="{B3554F70-D366-4607-B87C-13FE87695D2A}" destId="{CCAA802B-52B1-42C4-93E4-61A66848FECD}" srcOrd="0" destOrd="0" presId="urn:microsoft.com/office/officeart/2008/layout/AlternatingPictureBlocks"/>
    <dgm:cxn modelId="{A8D56257-D548-4C97-A4D9-341822476040}" type="presOf" srcId="{07277070-CEFF-4471-9AD5-8933D1D5DAAF}" destId="{11097C71-91B3-400E-8DAE-EF5B87583F4B}" srcOrd="0" destOrd="0" presId="urn:microsoft.com/office/officeart/2008/layout/AlternatingPictureBlocks"/>
    <dgm:cxn modelId="{A49D7983-4338-43CF-A5B8-7952DB25ABE8}" type="presOf" srcId="{AAC75069-AE38-4E5D-BFCA-6F7572320E23}" destId="{4467B287-6BAC-45EA-843D-7889C6AEBBC6}" srcOrd="0" destOrd="0" presId="urn:microsoft.com/office/officeart/2008/layout/AlternatingPictureBlocks"/>
    <dgm:cxn modelId="{44A06886-17FD-4FE6-8700-A9645BCD4FD2}" srcId="{AAC75069-AE38-4E5D-BFCA-6F7572320E23}" destId="{A28AD9BA-9573-4AD7-B647-EC584A291D57}" srcOrd="2" destOrd="0" parTransId="{D9F7CEFF-C0D5-44C4-B16B-C30A13889E82}" sibTransId="{A81744CD-8E9E-4196-AA16-85188CBBF89C}"/>
    <dgm:cxn modelId="{F174D3D6-8702-489B-8264-BC09E8866A2D}" type="presOf" srcId="{A28AD9BA-9573-4AD7-B647-EC584A291D57}" destId="{D8294BEB-97EC-49CD-8295-55FBCF938597}" srcOrd="0" destOrd="0" presId="urn:microsoft.com/office/officeart/2008/layout/AlternatingPictureBlocks"/>
    <dgm:cxn modelId="{1CF4B5A4-C43A-4C3E-9900-D7EF6EC4BD5C}" type="presParOf" srcId="{4467B287-6BAC-45EA-843D-7889C6AEBBC6}" destId="{43AEFDA1-A13F-416A-A2C2-9EED481D30AD}" srcOrd="0" destOrd="0" presId="urn:microsoft.com/office/officeart/2008/layout/AlternatingPictureBlocks"/>
    <dgm:cxn modelId="{6A3A95FC-A249-4C80-A6AB-39B2101D859E}" type="presParOf" srcId="{43AEFDA1-A13F-416A-A2C2-9EED481D30AD}" destId="{11097C71-91B3-400E-8DAE-EF5B87583F4B}" srcOrd="0" destOrd="0" presId="urn:microsoft.com/office/officeart/2008/layout/AlternatingPictureBlocks"/>
    <dgm:cxn modelId="{4311B24D-CA03-4493-8F9C-FF57FB77420C}" type="presParOf" srcId="{43AEFDA1-A13F-416A-A2C2-9EED481D30AD}" destId="{2E4EB6D3-93FF-42F6-B3AC-280EF4568539}" srcOrd="1" destOrd="0" presId="urn:microsoft.com/office/officeart/2008/layout/AlternatingPictureBlocks"/>
    <dgm:cxn modelId="{18DC8140-BE7B-4659-A40B-1D2673B277F8}" type="presParOf" srcId="{4467B287-6BAC-45EA-843D-7889C6AEBBC6}" destId="{898A5EBA-027E-4B61-B135-22D0F69019E5}" srcOrd="1" destOrd="0" presId="urn:microsoft.com/office/officeart/2008/layout/AlternatingPictureBlocks"/>
    <dgm:cxn modelId="{42059200-7EE5-4FA2-B67C-D7D9310AEC70}" type="presParOf" srcId="{4467B287-6BAC-45EA-843D-7889C6AEBBC6}" destId="{94730AF2-F60A-4E5A-8CD1-2199EEFB3B60}" srcOrd="2" destOrd="0" presId="urn:microsoft.com/office/officeart/2008/layout/AlternatingPictureBlocks"/>
    <dgm:cxn modelId="{33D1A15A-ED8A-44D5-8C68-67F75CC69402}" type="presParOf" srcId="{94730AF2-F60A-4E5A-8CD1-2199EEFB3B60}" destId="{CCAA802B-52B1-42C4-93E4-61A66848FECD}" srcOrd="0" destOrd="0" presId="urn:microsoft.com/office/officeart/2008/layout/AlternatingPictureBlocks"/>
    <dgm:cxn modelId="{E4483AD8-243D-44D8-A175-587B05D3D12C}" type="presParOf" srcId="{94730AF2-F60A-4E5A-8CD1-2199EEFB3B60}" destId="{94D83186-33E8-4EF5-B326-58319E7EE4BB}" srcOrd="1" destOrd="0" presId="urn:microsoft.com/office/officeart/2008/layout/AlternatingPictureBlocks"/>
    <dgm:cxn modelId="{2AB0AE9B-8110-41D3-8FB8-5D3851735788}" type="presParOf" srcId="{4467B287-6BAC-45EA-843D-7889C6AEBBC6}" destId="{6FA2E551-F30B-4515-862C-3267862E212D}" srcOrd="3" destOrd="0" presId="urn:microsoft.com/office/officeart/2008/layout/AlternatingPictureBlocks"/>
    <dgm:cxn modelId="{97E4A3C3-C6F8-4BD1-9A9D-5D149DA1A4A0}" type="presParOf" srcId="{4467B287-6BAC-45EA-843D-7889C6AEBBC6}" destId="{B230B04C-68E2-4C0C-912E-EA51559B05C7}" srcOrd="4" destOrd="0" presId="urn:microsoft.com/office/officeart/2008/layout/AlternatingPictureBlocks"/>
    <dgm:cxn modelId="{1433D199-72DD-4601-A553-C9DD9AE61382}" type="presParOf" srcId="{B230B04C-68E2-4C0C-912E-EA51559B05C7}" destId="{D8294BEB-97EC-49CD-8295-55FBCF938597}" srcOrd="0" destOrd="0" presId="urn:microsoft.com/office/officeart/2008/layout/AlternatingPictureBlocks"/>
    <dgm:cxn modelId="{5A49D465-60E5-4CAA-B418-25FCC3113E16}" type="presParOf" srcId="{B230B04C-68E2-4C0C-912E-EA51559B05C7}" destId="{74FE9489-74A4-4041-BCE6-3F7C271E254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C75069-AE38-4E5D-BFCA-6F7572320E2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ctr"/>
          <a:r>
            <a:rPr lang="en-US" sz="2400" dirty="0"/>
            <a:t>Poor system upkeep and performance</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ctr"/>
          <a:r>
            <a:rPr lang="en-US" sz="2400" b="0" u="none" dirty="0"/>
            <a:t>A system that is always operating at the most advance version.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2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4467B287-6BAC-45EA-843D-7889C6AEBBC6}" type="pres">
      <dgm:prSet presAssocID="{AAC75069-AE38-4E5D-BFCA-6F7572320E23}" presName="linearFlow" presStyleCnt="0">
        <dgm:presLayoutVars>
          <dgm:dir/>
          <dgm:resizeHandles val="exact"/>
        </dgm:presLayoutVars>
      </dgm:prSet>
      <dgm:spPr/>
    </dgm:pt>
    <dgm:pt modelId="{43AEFDA1-A13F-416A-A2C2-9EED481D30AD}" type="pres">
      <dgm:prSet presAssocID="{07277070-CEFF-4471-9AD5-8933D1D5DAAF}" presName="comp" presStyleCnt="0"/>
      <dgm:spPr/>
    </dgm:pt>
    <dgm:pt modelId="{11097C71-91B3-400E-8DAE-EF5B87583F4B}" type="pres">
      <dgm:prSet presAssocID="{07277070-CEFF-4471-9AD5-8933D1D5DAAF}" presName="rect2" presStyleLbl="node1" presStyleIdx="0" presStyleCnt="3" custScaleX="101852" custLinFactNeighborX="10940" custLinFactNeighborY="6159">
        <dgm:presLayoutVars>
          <dgm:bulletEnabled val="1"/>
        </dgm:presLayoutVars>
      </dgm:prSet>
      <dgm:spPr/>
    </dgm:pt>
    <dgm:pt modelId="{2E4EB6D3-93FF-42F6-B3AC-280EF4568539}" type="pres">
      <dgm:prSet presAssocID="{07277070-CEFF-4471-9AD5-8933D1D5DAAF}" presName="rect1" presStyleLbl="lnNode1" presStyleIdx="0" presStyleCnt="3" custScaleX="161163" custLinFactNeighborX="764" custLinFactNeighborY="6298"/>
      <dgm:spPr>
        <a:blipFill>
          <a:blip xmlns:r="http://schemas.openxmlformats.org/officeDocument/2006/relationships" r:embed="rId1"/>
          <a:srcRect/>
          <a:stretch>
            <a:fillRect t="-3000" b="-3000"/>
          </a:stretch>
        </a:blipFill>
      </dgm:spPr>
    </dgm:pt>
    <dgm:pt modelId="{898A5EBA-027E-4B61-B135-22D0F69019E5}" type="pres">
      <dgm:prSet presAssocID="{9278CA64-173B-4EE2-951B-37F9C87F7F92}" presName="sibTrans" presStyleCnt="0"/>
      <dgm:spPr/>
    </dgm:pt>
    <dgm:pt modelId="{94730AF2-F60A-4E5A-8CD1-2199EEFB3B60}" type="pres">
      <dgm:prSet presAssocID="{B3554F70-D366-4607-B87C-13FE87695D2A}" presName="comp" presStyleCnt="0"/>
      <dgm:spPr/>
    </dgm:pt>
    <dgm:pt modelId="{CCAA802B-52B1-42C4-93E4-61A66848FECD}" type="pres">
      <dgm:prSet presAssocID="{B3554F70-D366-4607-B87C-13FE87695D2A}" presName="rect2" presStyleLbl="node1" presStyleIdx="1" presStyleCnt="3" custScaleX="109939" custLinFactNeighborX="-570" custLinFactNeighborY="-505">
        <dgm:presLayoutVars>
          <dgm:bulletEnabled val="1"/>
        </dgm:presLayoutVars>
      </dgm:prSet>
      <dgm:spPr/>
    </dgm:pt>
    <dgm:pt modelId="{94D83186-33E8-4EF5-B326-58319E7EE4BB}" type="pres">
      <dgm:prSet presAssocID="{B3554F70-D366-4607-B87C-13FE87695D2A}" presName="rect1" presStyleLbl="lnNode1" presStyleIdx="1" presStyleCnt="3" custScaleX="138848" custLinFactNeighborX="22652" custLinFactNeighborY="-796"/>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6FA2E551-F30B-4515-862C-3267862E212D}" type="pres">
      <dgm:prSet presAssocID="{E7FE5E76-65A5-4A02-844C-FB6C3566C3D8}" presName="sibTrans" presStyleCnt="0"/>
      <dgm:spPr/>
    </dgm:pt>
    <dgm:pt modelId="{B230B04C-68E2-4C0C-912E-EA51559B05C7}" type="pres">
      <dgm:prSet presAssocID="{A28AD9BA-9573-4AD7-B647-EC584A291D57}" presName="comp" presStyleCnt="0"/>
      <dgm:spPr/>
    </dgm:pt>
    <dgm:pt modelId="{D8294BEB-97EC-49CD-8295-55FBCF938597}" type="pres">
      <dgm:prSet presAssocID="{A28AD9BA-9573-4AD7-B647-EC584A291D57}" presName="rect2" presStyleLbl="node1" presStyleIdx="2" presStyleCnt="3" custLinFactNeighborX="10143" custLinFactNeighborY="-11201">
        <dgm:presLayoutVars>
          <dgm:bulletEnabled val="1"/>
        </dgm:presLayoutVars>
      </dgm:prSet>
      <dgm:spPr/>
    </dgm:pt>
    <dgm:pt modelId="{74FE9489-74A4-4041-BCE6-3F7C271E2544}" type="pres">
      <dgm:prSet presAssocID="{A28AD9BA-9573-4AD7-B647-EC584A291D57}" presName="rect1" presStyleLbl="lnNode1" presStyleIdx="2" presStyleCnt="3" custScaleX="160418" custLinFactNeighborX="-509" custLinFactNeighborY="-10584"/>
      <dgm:spPr/>
    </dgm:pt>
  </dgm:ptLst>
  <dgm:cxnLst>
    <dgm:cxn modelId="{7508A716-A03C-45CD-8565-3072FB61EB60}" srcId="{AAC75069-AE38-4E5D-BFCA-6F7572320E23}" destId="{B3554F70-D366-4607-B87C-13FE87695D2A}" srcOrd="1" destOrd="0" parTransId="{76ECE010-B0C7-4F99-8276-FF60F16A12C2}" sibTransId="{E7FE5E76-65A5-4A02-844C-FB6C3566C3D8}"/>
    <dgm:cxn modelId="{74821845-FB2F-4991-AF0C-1F20EE8C7C86}" srcId="{AAC75069-AE38-4E5D-BFCA-6F7572320E23}" destId="{07277070-CEFF-4471-9AD5-8933D1D5DAAF}" srcOrd="0" destOrd="0" parTransId="{CB6E1132-99AF-4AA1-81A7-EC4624575573}" sibTransId="{9278CA64-173B-4EE2-951B-37F9C87F7F92}"/>
    <dgm:cxn modelId="{1294B751-9866-4188-9892-346ABFAE5314}" type="presOf" srcId="{B3554F70-D366-4607-B87C-13FE87695D2A}" destId="{CCAA802B-52B1-42C4-93E4-61A66848FECD}" srcOrd="0" destOrd="0" presId="urn:microsoft.com/office/officeart/2008/layout/AlternatingPictureBlocks"/>
    <dgm:cxn modelId="{A8D56257-D548-4C97-A4D9-341822476040}" type="presOf" srcId="{07277070-CEFF-4471-9AD5-8933D1D5DAAF}" destId="{11097C71-91B3-400E-8DAE-EF5B87583F4B}" srcOrd="0" destOrd="0" presId="urn:microsoft.com/office/officeart/2008/layout/AlternatingPictureBlocks"/>
    <dgm:cxn modelId="{A49D7983-4338-43CF-A5B8-7952DB25ABE8}" type="presOf" srcId="{AAC75069-AE38-4E5D-BFCA-6F7572320E23}" destId="{4467B287-6BAC-45EA-843D-7889C6AEBBC6}" srcOrd="0" destOrd="0" presId="urn:microsoft.com/office/officeart/2008/layout/AlternatingPictureBlocks"/>
    <dgm:cxn modelId="{44A06886-17FD-4FE6-8700-A9645BCD4FD2}" srcId="{AAC75069-AE38-4E5D-BFCA-6F7572320E23}" destId="{A28AD9BA-9573-4AD7-B647-EC584A291D57}" srcOrd="2" destOrd="0" parTransId="{D9F7CEFF-C0D5-44C4-B16B-C30A13889E82}" sibTransId="{A81744CD-8E9E-4196-AA16-85188CBBF89C}"/>
    <dgm:cxn modelId="{F174D3D6-8702-489B-8264-BC09E8866A2D}" type="presOf" srcId="{A28AD9BA-9573-4AD7-B647-EC584A291D57}" destId="{D8294BEB-97EC-49CD-8295-55FBCF938597}" srcOrd="0" destOrd="0" presId="urn:microsoft.com/office/officeart/2008/layout/AlternatingPictureBlocks"/>
    <dgm:cxn modelId="{1CF4B5A4-C43A-4C3E-9900-D7EF6EC4BD5C}" type="presParOf" srcId="{4467B287-6BAC-45EA-843D-7889C6AEBBC6}" destId="{43AEFDA1-A13F-416A-A2C2-9EED481D30AD}" srcOrd="0" destOrd="0" presId="urn:microsoft.com/office/officeart/2008/layout/AlternatingPictureBlocks"/>
    <dgm:cxn modelId="{6A3A95FC-A249-4C80-A6AB-39B2101D859E}" type="presParOf" srcId="{43AEFDA1-A13F-416A-A2C2-9EED481D30AD}" destId="{11097C71-91B3-400E-8DAE-EF5B87583F4B}" srcOrd="0" destOrd="0" presId="urn:microsoft.com/office/officeart/2008/layout/AlternatingPictureBlocks"/>
    <dgm:cxn modelId="{4311B24D-CA03-4493-8F9C-FF57FB77420C}" type="presParOf" srcId="{43AEFDA1-A13F-416A-A2C2-9EED481D30AD}" destId="{2E4EB6D3-93FF-42F6-B3AC-280EF4568539}" srcOrd="1" destOrd="0" presId="urn:microsoft.com/office/officeart/2008/layout/AlternatingPictureBlocks"/>
    <dgm:cxn modelId="{18DC8140-BE7B-4659-A40B-1D2673B277F8}" type="presParOf" srcId="{4467B287-6BAC-45EA-843D-7889C6AEBBC6}" destId="{898A5EBA-027E-4B61-B135-22D0F69019E5}" srcOrd="1" destOrd="0" presId="urn:microsoft.com/office/officeart/2008/layout/AlternatingPictureBlocks"/>
    <dgm:cxn modelId="{42059200-7EE5-4FA2-B67C-D7D9310AEC70}" type="presParOf" srcId="{4467B287-6BAC-45EA-843D-7889C6AEBBC6}" destId="{94730AF2-F60A-4E5A-8CD1-2199EEFB3B60}" srcOrd="2" destOrd="0" presId="urn:microsoft.com/office/officeart/2008/layout/AlternatingPictureBlocks"/>
    <dgm:cxn modelId="{33D1A15A-ED8A-44D5-8C68-67F75CC69402}" type="presParOf" srcId="{94730AF2-F60A-4E5A-8CD1-2199EEFB3B60}" destId="{CCAA802B-52B1-42C4-93E4-61A66848FECD}" srcOrd="0" destOrd="0" presId="urn:microsoft.com/office/officeart/2008/layout/AlternatingPictureBlocks"/>
    <dgm:cxn modelId="{E4483AD8-243D-44D8-A175-587B05D3D12C}" type="presParOf" srcId="{94730AF2-F60A-4E5A-8CD1-2199EEFB3B60}" destId="{94D83186-33E8-4EF5-B326-58319E7EE4BB}" srcOrd="1" destOrd="0" presId="urn:microsoft.com/office/officeart/2008/layout/AlternatingPictureBlocks"/>
    <dgm:cxn modelId="{2AB0AE9B-8110-41D3-8FB8-5D3851735788}" type="presParOf" srcId="{4467B287-6BAC-45EA-843D-7889C6AEBBC6}" destId="{6FA2E551-F30B-4515-862C-3267862E212D}" srcOrd="3" destOrd="0" presId="urn:microsoft.com/office/officeart/2008/layout/AlternatingPictureBlocks"/>
    <dgm:cxn modelId="{97E4A3C3-C6F8-4BD1-9A9D-5D149DA1A4A0}" type="presParOf" srcId="{4467B287-6BAC-45EA-843D-7889C6AEBBC6}" destId="{B230B04C-68E2-4C0C-912E-EA51559B05C7}" srcOrd="4" destOrd="0" presId="urn:microsoft.com/office/officeart/2008/layout/AlternatingPictureBlocks"/>
    <dgm:cxn modelId="{1433D199-72DD-4601-A553-C9DD9AE61382}" type="presParOf" srcId="{B230B04C-68E2-4C0C-912E-EA51559B05C7}" destId="{D8294BEB-97EC-49CD-8295-55FBCF938597}" srcOrd="0" destOrd="0" presId="urn:microsoft.com/office/officeart/2008/layout/AlternatingPictureBlocks"/>
    <dgm:cxn modelId="{5A49D465-60E5-4CAA-B418-25FCC3113E16}" type="presParOf" srcId="{B230B04C-68E2-4C0C-912E-EA51559B05C7}" destId="{74FE9489-74A4-4041-BCE6-3F7C271E254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dgm:t>
        <a:bodyPr/>
        <a:lstStyle/>
        <a:p>
          <a:r>
            <a:rPr lang="en-US" dirty="0"/>
            <a:t>Server and Software</a:t>
          </a:r>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dgm:t>
        <a:bodyPr/>
        <a:lstStyle/>
        <a:p>
          <a:r>
            <a:rPr lang="en-US" dirty="0"/>
            <a:t>Server Replacement</a:t>
          </a:r>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dgm:t>
        <a:bodyPr/>
        <a:lstStyle/>
        <a:p>
          <a:r>
            <a:rPr lang="en-US" dirty="0"/>
            <a:t>IT Labor</a:t>
          </a:r>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dgm:t>
        <a:bodyPr/>
        <a:lstStyle/>
        <a:p>
          <a:r>
            <a:rPr lang="en-US" dirty="0"/>
            <a:t>HW Support</a:t>
          </a:r>
        </a:p>
        <a:p>
          <a:r>
            <a:rPr lang="en-US" dirty="0"/>
            <a:t>&amp; SSA</a:t>
          </a:r>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dgm:t>
        <a:bodyPr/>
        <a:lstStyle/>
        <a:p>
          <a:r>
            <a:rPr lang="en-US" dirty="0"/>
            <a:t>Utility Cost</a:t>
          </a:r>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C75069-AE38-4E5D-BFCA-6F7572320E2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ctr"/>
          <a:r>
            <a:rPr lang="en-US" sz="2400" dirty="0"/>
            <a:t>Poor system upkeep and performance</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ctr"/>
          <a:r>
            <a:rPr lang="en-US" sz="2400" b="0" u="none" dirty="0"/>
            <a:t>A system that is always operating at the most advance version.</a:t>
          </a:r>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r>
            <a:rPr lang="en-US" sz="3200" b="1" u="sng" dirty="0"/>
            <a:t>BENEFITS</a:t>
          </a:r>
        </a:p>
        <a:p>
          <a:pPr algn="l"/>
          <a:r>
            <a:rPr lang="en-US" sz="2400" b="0" u="none" dirty="0"/>
            <a:t>Optimum performance.</a:t>
          </a:r>
        </a:p>
        <a:p>
          <a:pPr algn="l"/>
          <a:r>
            <a:rPr lang="en-US" sz="2400" b="0" u="none" dirty="0"/>
            <a:t>Minimal downtime.</a:t>
          </a:r>
        </a:p>
        <a:p>
          <a:pPr algn="l"/>
          <a:r>
            <a:rPr lang="en-US" sz="2400" b="0" u="none" dirty="0"/>
            <a:t>Engaged and effective users.</a:t>
          </a:r>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4467B287-6BAC-45EA-843D-7889C6AEBBC6}" type="pres">
      <dgm:prSet presAssocID="{AAC75069-AE38-4E5D-BFCA-6F7572320E23}" presName="linearFlow" presStyleCnt="0">
        <dgm:presLayoutVars>
          <dgm:dir/>
          <dgm:resizeHandles val="exact"/>
        </dgm:presLayoutVars>
      </dgm:prSet>
      <dgm:spPr/>
    </dgm:pt>
    <dgm:pt modelId="{43AEFDA1-A13F-416A-A2C2-9EED481D30AD}" type="pres">
      <dgm:prSet presAssocID="{07277070-CEFF-4471-9AD5-8933D1D5DAAF}" presName="comp" presStyleCnt="0"/>
      <dgm:spPr/>
    </dgm:pt>
    <dgm:pt modelId="{11097C71-91B3-400E-8DAE-EF5B87583F4B}" type="pres">
      <dgm:prSet presAssocID="{07277070-CEFF-4471-9AD5-8933D1D5DAAF}" presName="rect2" presStyleLbl="node1" presStyleIdx="0" presStyleCnt="3" custScaleX="101852" custLinFactNeighborX="10940" custLinFactNeighborY="6159">
        <dgm:presLayoutVars>
          <dgm:bulletEnabled val="1"/>
        </dgm:presLayoutVars>
      </dgm:prSet>
      <dgm:spPr/>
    </dgm:pt>
    <dgm:pt modelId="{2E4EB6D3-93FF-42F6-B3AC-280EF4568539}" type="pres">
      <dgm:prSet presAssocID="{07277070-CEFF-4471-9AD5-8933D1D5DAAF}" presName="rect1" presStyleLbl="lnNode1" presStyleIdx="0" presStyleCnt="3" custScaleX="161163" custLinFactNeighborX="764" custLinFactNeighborY="6298"/>
      <dgm:spPr>
        <a:blipFill>
          <a:blip xmlns:r="http://schemas.openxmlformats.org/officeDocument/2006/relationships" r:embed="rId1"/>
          <a:srcRect/>
          <a:stretch>
            <a:fillRect t="-3000" b="-3000"/>
          </a:stretch>
        </a:blipFill>
      </dgm:spPr>
    </dgm:pt>
    <dgm:pt modelId="{898A5EBA-027E-4B61-B135-22D0F69019E5}" type="pres">
      <dgm:prSet presAssocID="{9278CA64-173B-4EE2-951B-37F9C87F7F92}" presName="sibTrans" presStyleCnt="0"/>
      <dgm:spPr/>
    </dgm:pt>
    <dgm:pt modelId="{94730AF2-F60A-4E5A-8CD1-2199EEFB3B60}" type="pres">
      <dgm:prSet presAssocID="{B3554F70-D366-4607-B87C-13FE87695D2A}" presName="comp" presStyleCnt="0"/>
      <dgm:spPr/>
    </dgm:pt>
    <dgm:pt modelId="{CCAA802B-52B1-42C4-93E4-61A66848FECD}" type="pres">
      <dgm:prSet presAssocID="{B3554F70-D366-4607-B87C-13FE87695D2A}" presName="rect2" presStyleLbl="node1" presStyleIdx="1" presStyleCnt="3" custScaleX="109939" custLinFactNeighborX="-570" custLinFactNeighborY="-505">
        <dgm:presLayoutVars>
          <dgm:bulletEnabled val="1"/>
        </dgm:presLayoutVars>
      </dgm:prSet>
      <dgm:spPr/>
    </dgm:pt>
    <dgm:pt modelId="{94D83186-33E8-4EF5-B326-58319E7EE4BB}" type="pres">
      <dgm:prSet presAssocID="{B3554F70-D366-4607-B87C-13FE87695D2A}" presName="rect1" presStyleLbl="lnNode1" presStyleIdx="1" presStyleCnt="3" custScaleX="138848" custLinFactNeighborX="22652" custLinFactNeighborY="-796"/>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6FA2E551-F30B-4515-862C-3267862E212D}" type="pres">
      <dgm:prSet presAssocID="{E7FE5E76-65A5-4A02-844C-FB6C3566C3D8}" presName="sibTrans" presStyleCnt="0"/>
      <dgm:spPr/>
    </dgm:pt>
    <dgm:pt modelId="{B230B04C-68E2-4C0C-912E-EA51559B05C7}" type="pres">
      <dgm:prSet presAssocID="{A28AD9BA-9573-4AD7-B647-EC584A291D57}" presName="comp" presStyleCnt="0"/>
      <dgm:spPr/>
    </dgm:pt>
    <dgm:pt modelId="{D8294BEB-97EC-49CD-8295-55FBCF938597}" type="pres">
      <dgm:prSet presAssocID="{A28AD9BA-9573-4AD7-B647-EC584A291D57}" presName="rect2" presStyleLbl="node1" presStyleIdx="2" presStyleCnt="3" custLinFactNeighborX="10143" custLinFactNeighborY="-11201">
        <dgm:presLayoutVars>
          <dgm:bulletEnabled val="1"/>
        </dgm:presLayoutVars>
      </dgm:prSet>
      <dgm:spPr/>
    </dgm:pt>
    <dgm:pt modelId="{74FE9489-74A4-4041-BCE6-3F7C271E2544}" type="pres">
      <dgm:prSet presAssocID="{A28AD9BA-9573-4AD7-B647-EC584A291D57}" presName="rect1" presStyleLbl="lnNode1" presStyleIdx="2" presStyleCnt="3" custScaleX="160418" custLinFactNeighborX="-509" custLinFactNeighborY="-10584"/>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Lst>
  <dgm:cxnLst>
    <dgm:cxn modelId="{7508A716-A03C-45CD-8565-3072FB61EB60}" srcId="{AAC75069-AE38-4E5D-BFCA-6F7572320E23}" destId="{B3554F70-D366-4607-B87C-13FE87695D2A}" srcOrd="1" destOrd="0" parTransId="{76ECE010-B0C7-4F99-8276-FF60F16A12C2}" sibTransId="{E7FE5E76-65A5-4A02-844C-FB6C3566C3D8}"/>
    <dgm:cxn modelId="{74821845-FB2F-4991-AF0C-1F20EE8C7C86}" srcId="{AAC75069-AE38-4E5D-BFCA-6F7572320E23}" destId="{07277070-CEFF-4471-9AD5-8933D1D5DAAF}" srcOrd="0" destOrd="0" parTransId="{CB6E1132-99AF-4AA1-81A7-EC4624575573}" sibTransId="{9278CA64-173B-4EE2-951B-37F9C87F7F92}"/>
    <dgm:cxn modelId="{1294B751-9866-4188-9892-346ABFAE5314}" type="presOf" srcId="{B3554F70-D366-4607-B87C-13FE87695D2A}" destId="{CCAA802B-52B1-42C4-93E4-61A66848FECD}" srcOrd="0" destOrd="0" presId="urn:microsoft.com/office/officeart/2008/layout/AlternatingPictureBlocks"/>
    <dgm:cxn modelId="{A8D56257-D548-4C97-A4D9-341822476040}" type="presOf" srcId="{07277070-CEFF-4471-9AD5-8933D1D5DAAF}" destId="{11097C71-91B3-400E-8DAE-EF5B87583F4B}" srcOrd="0" destOrd="0" presId="urn:microsoft.com/office/officeart/2008/layout/AlternatingPictureBlocks"/>
    <dgm:cxn modelId="{A49D7983-4338-43CF-A5B8-7952DB25ABE8}" type="presOf" srcId="{AAC75069-AE38-4E5D-BFCA-6F7572320E23}" destId="{4467B287-6BAC-45EA-843D-7889C6AEBBC6}" srcOrd="0" destOrd="0" presId="urn:microsoft.com/office/officeart/2008/layout/AlternatingPictureBlocks"/>
    <dgm:cxn modelId="{44A06886-17FD-4FE6-8700-A9645BCD4FD2}" srcId="{AAC75069-AE38-4E5D-BFCA-6F7572320E23}" destId="{A28AD9BA-9573-4AD7-B647-EC584A291D57}" srcOrd="2" destOrd="0" parTransId="{D9F7CEFF-C0D5-44C4-B16B-C30A13889E82}" sibTransId="{A81744CD-8E9E-4196-AA16-85188CBBF89C}"/>
    <dgm:cxn modelId="{F174D3D6-8702-489B-8264-BC09E8866A2D}" type="presOf" srcId="{A28AD9BA-9573-4AD7-B647-EC584A291D57}" destId="{D8294BEB-97EC-49CD-8295-55FBCF938597}" srcOrd="0" destOrd="0" presId="urn:microsoft.com/office/officeart/2008/layout/AlternatingPictureBlocks"/>
    <dgm:cxn modelId="{1CF4B5A4-C43A-4C3E-9900-D7EF6EC4BD5C}" type="presParOf" srcId="{4467B287-6BAC-45EA-843D-7889C6AEBBC6}" destId="{43AEFDA1-A13F-416A-A2C2-9EED481D30AD}" srcOrd="0" destOrd="0" presId="urn:microsoft.com/office/officeart/2008/layout/AlternatingPictureBlocks"/>
    <dgm:cxn modelId="{6A3A95FC-A249-4C80-A6AB-39B2101D859E}" type="presParOf" srcId="{43AEFDA1-A13F-416A-A2C2-9EED481D30AD}" destId="{11097C71-91B3-400E-8DAE-EF5B87583F4B}" srcOrd="0" destOrd="0" presId="urn:microsoft.com/office/officeart/2008/layout/AlternatingPictureBlocks"/>
    <dgm:cxn modelId="{4311B24D-CA03-4493-8F9C-FF57FB77420C}" type="presParOf" srcId="{43AEFDA1-A13F-416A-A2C2-9EED481D30AD}" destId="{2E4EB6D3-93FF-42F6-B3AC-280EF4568539}" srcOrd="1" destOrd="0" presId="urn:microsoft.com/office/officeart/2008/layout/AlternatingPictureBlocks"/>
    <dgm:cxn modelId="{18DC8140-BE7B-4659-A40B-1D2673B277F8}" type="presParOf" srcId="{4467B287-6BAC-45EA-843D-7889C6AEBBC6}" destId="{898A5EBA-027E-4B61-B135-22D0F69019E5}" srcOrd="1" destOrd="0" presId="urn:microsoft.com/office/officeart/2008/layout/AlternatingPictureBlocks"/>
    <dgm:cxn modelId="{42059200-7EE5-4FA2-B67C-D7D9310AEC70}" type="presParOf" srcId="{4467B287-6BAC-45EA-843D-7889C6AEBBC6}" destId="{94730AF2-F60A-4E5A-8CD1-2199EEFB3B60}" srcOrd="2" destOrd="0" presId="urn:microsoft.com/office/officeart/2008/layout/AlternatingPictureBlocks"/>
    <dgm:cxn modelId="{33D1A15A-ED8A-44D5-8C68-67F75CC69402}" type="presParOf" srcId="{94730AF2-F60A-4E5A-8CD1-2199EEFB3B60}" destId="{CCAA802B-52B1-42C4-93E4-61A66848FECD}" srcOrd="0" destOrd="0" presId="urn:microsoft.com/office/officeart/2008/layout/AlternatingPictureBlocks"/>
    <dgm:cxn modelId="{E4483AD8-243D-44D8-A175-587B05D3D12C}" type="presParOf" srcId="{94730AF2-F60A-4E5A-8CD1-2199EEFB3B60}" destId="{94D83186-33E8-4EF5-B326-58319E7EE4BB}" srcOrd="1" destOrd="0" presId="urn:microsoft.com/office/officeart/2008/layout/AlternatingPictureBlocks"/>
    <dgm:cxn modelId="{2AB0AE9B-8110-41D3-8FB8-5D3851735788}" type="presParOf" srcId="{4467B287-6BAC-45EA-843D-7889C6AEBBC6}" destId="{6FA2E551-F30B-4515-862C-3267862E212D}" srcOrd="3" destOrd="0" presId="urn:microsoft.com/office/officeart/2008/layout/AlternatingPictureBlocks"/>
    <dgm:cxn modelId="{97E4A3C3-C6F8-4BD1-9A9D-5D149DA1A4A0}" type="presParOf" srcId="{4467B287-6BAC-45EA-843D-7889C6AEBBC6}" destId="{B230B04C-68E2-4C0C-912E-EA51559B05C7}" srcOrd="4" destOrd="0" presId="urn:microsoft.com/office/officeart/2008/layout/AlternatingPictureBlocks"/>
    <dgm:cxn modelId="{1433D199-72DD-4601-A553-C9DD9AE61382}" type="presParOf" srcId="{B230B04C-68E2-4C0C-912E-EA51559B05C7}" destId="{D8294BEB-97EC-49CD-8295-55FBCF938597}" srcOrd="0" destOrd="0" presId="urn:microsoft.com/office/officeart/2008/layout/AlternatingPictureBlocks"/>
    <dgm:cxn modelId="{5A49D465-60E5-4CAA-B418-25FCC3113E16}" type="presParOf" srcId="{B230B04C-68E2-4C0C-912E-EA51559B05C7}" destId="{74FE9489-74A4-4041-BCE6-3F7C271E254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IT Infrastructure and Ongoing Support Costs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endParaRPr lang="en-US" sz="3200" b="1" u="sng"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200" b="1" u="sng"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IT Infrastructure and Ongoing Support Costs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1" u="none" dirty="0"/>
            <a:t>Utilize a third party’s IT infrastructure. </a:t>
          </a:r>
          <a:endParaRPr lang="en-US" sz="3200" b="0" u="none"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200" b="1" u="sng"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IT Infrastructure and Ongoing Support Costs</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r>
            <a:rPr lang="en-US" sz="3200" b="1" u="sng" dirty="0"/>
            <a:t>SOLUTION</a:t>
          </a:r>
        </a:p>
        <a:p>
          <a:pPr algn="l"/>
          <a:r>
            <a:rPr lang="en-US" sz="2400" b="1" u="none" dirty="0"/>
            <a:t>Utilize a third party’s IT infrastructure. </a:t>
          </a:r>
          <a:endParaRPr lang="en-US" sz="3200" b="0" u="none"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r>
            <a:rPr lang="en-US" sz="3200" b="1" u="sng" dirty="0"/>
            <a:t>BENEFITS</a:t>
          </a:r>
        </a:p>
        <a:p>
          <a:pPr algn="l"/>
          <a:r>
            <a:rPr lang="en-US" sz="2400" b="0" u="none" dirty="0"/>
            <a:t>Flexibility of having more cash on hand.</a:t>
          </a:r>
        </a:p>
        <a:p>
          <a:pPr algn="l"/>
          <a:r>
            <a:rPr lang="en-US" sz="2400" b="0" u="none" dirty="0"/>
            <a:t>Lower Total Cost of Ownership (TCO).</a:t>
          </a:r>
        </a:p>
        <a:p>
          <a:pPr algn="l"/>
          <a:r>
            <a:rPr lang="en-US" sz="2400" b="0" u="none" dirty="0"/>
            <a:t>Minimal hidden costs.</a:t>
          </a:r>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dgm:t>
        <a:bodyPr/>
        <a:lstStyle/>
        <a:p>
          <a:r>
            <a:rPr lang="en-US" dirty="0"/>
            <a:t>Server and Software</a:t>
          </a:r>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dgm:t>
        <a:bodyPr/>
        <a:lstStyle/>
        <a:p>
          <a:r>
            <a:rPr lang="en-US" dirty="0"/>
            <a:t>Server Replacement</a:t>
          </a:r>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dgm:t>
        <a:bodyPr/>
        <a:lstStyle/>
        <a:p>
          <a:r>
            <a:rPr lang="en-US" dirty="0"/>
            <a:t>IT Labor</a:t>
          </a:r>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dgm:t>
        <a:bodyPr/>
        <a:lstStyle/>
        <a:p>
          <a:r>
            <a:rPr lang="en-US" dirty="0"/>
            <a:t>HW Support</a:t>
          </a:r>
        </a:p>
        <a:p>
          <a:r>
            <a:rPr lang="en-US" dirty="0"/>
            <a:t>&amp; SSA</a:t>
          </a:r>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dgm:t>
        <a:bodyPr/>
        <a:lstStyle/>
        <a:p>
          <a:r>
            <a:rPr lang="en-US" dirty="0"/>
            <a:t>Utility Cost</a:t>
          </a:r>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a:solidFill>
          <a:srgbClr val="8C8D86">
            <a:alpha val="20000"/>
          </a:srgbClr>
        </a:solidFill>
      </dgm:spPr>
      <dgm:t>
        <a:bodyPr/>
        <a:lstStyle/>
        <a:p>
          <a:endParaRPr lang="en-US" dirty="0"/>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a:solidFill>
          <a:srgbClr val="8C8D86">
            <a:alpha val="20000"/>
          </a:srgbClr>
        </a:solidFill>
      </dgm:spPr>
      <dgm:t>
        <a:bodyPr/>
        <a:lstStyle/>
        <a:p>
          <a:endParaRPr lang="en-US" dirty="0"/>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a:solidFill>
          <a:srgbClr val="8C8D86">
            <a:alpha val="20000"/>
          </a:srgbClr>
        </a:solidFill>
      </dgm:spPr>
      <dgm:t>
        <a:bodyPr/>
        <a:lstStyle/>
        <a:p>
          <a:endParaRPr lang="en-US" dirty="0"/>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a:solidFill>
          <a:srgbClr val="8C8D86">
            <a:alpha val="20000"/>
          </a:srgbClr>
        </a:solidFill>
      </dgm:spPr>
      <dgm:t>
        <a:bodyPr/>
        <a:lstStyle/>
        <a:p>
          <a:endParaRPr lang="en-US" dirty="0"/>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a:solidFill>
          <a:srgbClr val="8C8D86">
            <a:alpha val="20000"/>
          </a:srgbClr>
        </a:solidFill>
      </dgm:spPr>
      <dgm:t>
        <a:bodyPr/>
        <a:lstStyle/>
        <a:p>
          <a:endParaRPr lang="en-US" dirty="0"/>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dgm:t>
        <a:bodyPr/>
        <a:lstStyle/>
        <a:p>
          <a:r>
            <a:rPr lang="en-US" dirty="0"/>
            <a:t>Server and Software</a:t>
          </a:r>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dgm:t>
        <a:bodyPr/>
        <a:lstStyle/>
        <a:p>
          <a:r>
            <a:rPr lang="en-US" dirty="0"/>
            <a:t>Server Replacement</a:t>
          </a:r>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dgm:t>
        <a:bodyPr/>
        <a:lstStyle/>
        <a:p>
          <a:r>
            <a:rPr lang="en-US" dirty="0"/>
            <a:t>IT Labor</a:t>
          </a:r>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dgm:t>
        <a:bodyPr/>
        <a:lstStyle/>
        <a:p>
          <a:r>
            <a:rPr lang="en-US" dirty="0"/>
            <a:t>HW Support</a:t>
          </a:r>
        </a:p>
        <a:p>
          <a:r>
            <a:rPr lang="en-US" dirty="0"/>
            <a:t>&amp; SSA</a:t>
          </a:r>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dgm:t>
        <a:bodyPr/>
        <a:lstStyle/>
        <a:p>
          <a:r>
            <a:rPr lang="en-US" dirty="0"/>
            <a:t>Utility Cost</a:t>
          </a:r>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a:solidFill>
          <a:srgbClr val="8C8D86">
            <a:alpha val="20000"/>
          </a:srgbClr>
        </a:solidFill>
      </dgm:spPr>
      <dgm:t>
        <a:bodyPr/>
        <a:lstStyle/>
        <a:p>
          <a:endParaRPr lang="en-US" dirty="0"/>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a:solidFill>
          <a:srgbClr val="8C8D86">
            <a:alpha val="20000"/>
          </a:srgbClr>
        </a:solidFill>
      </dgm:spPr>
      <dgm:t>
        <a:bodyPr/>
        <a:lstStyle/>
        <a:p>
          <a:endParaRPr lang="en-US" dirty="0"/>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a:solidFill>
          <a:srgbClr val="8C8D86">
            <a:alpha val="20000"/>
          </a:srgbClr>
        </a:solidFill>
      </dgm:spPr>
      <dgm:t>
        <a:bodyPr/>
        <a:lstStyle/>
        <a:p>
          <a:endParaRPr lang="en-US" dirty="0"/>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a:solidFill>
          <a:srgbClr val="8C8D86">
            <a:alpha val="20000"/>
          </a:srgbClr>
        </a:solidFill>
      </dgm:spPr>
      <dgm:t>
        <a:bodyPr/>
        <a:lstStyle/>
        <a:p>
          <a:endParaRPr lang="en-US" dirty="0"/>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a:solidFill>
          <a:srgbClr val="8C8D86">
            <a:alpha val="20000"/>
          </a:srgbClr>
        </a:solidFill>
      </dgm:spPr>
      <dgm:t>
        <a:bodyPr/>
        <a:lstStyle/>
        <a:p>
          <a:endParaRPr lang="en-US" dirty="0"/>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dgm:t>
        <a:bodyPr/>
        <a:lstStyle/>
        <a:p>
          <a:r>
            <a:rPr lang="en-US" dirty="0"/>
            <a:t>Server and Software</a:t>
          </a:r>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dgm:t>
        <a:bodyPr/>
        <a:lstStyle/>
        <a:p>
          <a:r>
            <a:rPr lang="en-US" dirty="0"/>
            <a:t>Server Replacement</a:t>
          </a:r>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dgm:t>
        <a:bodyPr/>
        <a:lstStyle/>
        <a:p>
          <a:r>
            <a:rPr lang="en-US" dirty="0"/>
            <a:t>IT Labor</a:t>
          </a:r>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dgm:t>
        <a:bodyPr/>
        <a:lstStyle/>
        <a:p>
          <a:r>
            <a:rPr lang="en-US" dirty="0"/>
            <a:t>HW Support</a:t>
          </a:r>
        </a:p>
        <a:p>
          <a:r>
            <a:rPr lang="en-US" dirty="0"/>
            <a:t>&amp; SSA</a:t>
          </a:r>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dgm:t>
        <a:bodyPr/>
        <a:lstStyle/>
        <a:p>
          <a:r>
            <a:rPr lang="en-US" dirty="0"/>
            <a:t>Utility Cost</a:t>
          </a:r>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dgm:t>
        <a:bodyPr/>
        <a:lstStyle/>
        <a:p>
          <a:r>
            <a:rPr lang="en-US" dirty="0"/>
            <a:t>Printer</a:t>
          </a:r>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dgm:t>
        <a:bodyPr/>
        <a:lstStyle/>
        <a:p>
          <a:r>
            <a:rPr lang="en-US" dirty="0"/>
            <a:t>Badges</a:t>
          </a:r>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dgm:t>
        <a:bodyPr/>
        <a:lstStyle/>
        <a:p>
          <a:r>
            <a:rPr lang="en-US" dirty="0"/>
            <a:t>Security Labor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dgm:t>
        <a:bodyPr/>
        <a:lstStyle/>
        <a:p>
          <a:r>
            <a:rPr lang="en-US" dirty="0"/>
            <a:t>Admin Labor</a:t>
          </a:r>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C606B6-3BCD-47AD-95EB-4CD66FAAA158}"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266F2FC4-1304-413F-BCF9-88FC3E6AC229}">
      <dgm:prSet phldrT="[Text]"/>
      <dgm:spPr/>
      <dgm:t>
        <a:bodyPr/>
        <a:lstStyle/>
        <a:p>
          <a:r>
            <a:rPr lang="en-US" dirty="0"/>
            <a:t>Equipment, Parts and Commissioning</a:t>
          </a:r>
        </a:p>
      </dgm:t>
    </dgm:pt>
    <dgm:pt modelId="{80306DBD-8A5C-4B08-9D06-A87C90698566}" type="parTrans" cxnId="{10A624B3-D664-4270-8A64-3C525C6E8958}">
      <dgm:prSet/>
      <dgm:spPr/>
      <dgm:t>
        <a:bodyPr/>
        <a:lstStyle/>
        <a:p>
          <a:endParaRPr lang="en-US"/>
        </a:p>
      </dgm:t>
    </dgm:pt>
    <dgm:pt modelId="{CD777ABF-7B97-4743-98E2-93998317F67F}" type="sibTrans" cxnId="{10A624B3-D664-4270-8A64-3C525C6E8958}">
      <dgm:prSet/>
      <dgm:spPr/>
      <dgm:t>
        <a:bodyPr/>
        <a:lstStyle/>
        <a:p>
          <a:endParaRPr lang="en-US"/>
        </a:p>
      </dgm:t>
    </dgm:pt>
    <dgm:pt modelId="{586CB390-D36D-4762-9BF8-37C8A9490EC5}">
      <dgm:prSet phldrT="[Text]"/>
      <dgm:spPr>
        <a:solidFill>
          <a:srgbClr val="8C8D86">
            <a:alpha val="20000"/>
          </a:srgbClr>
        </a:solidFill>
      </dgm:spPr>
      <dgm:t>
        <a:bodyPr/>
        <a:lstStyle/>
        <a:p>
          <a:endParaRPr lang="en-US" dirty="0"/>
        </a:p>
      </dgm:t>
    </dgm:pt>
    <dgm:pt modelId="{36E75B20-A3DC-4C47-9A21-17F892C7FA26}" type="parTrans" cxnId="{65ADBA53-CE68-4FFC-996B-C45169356C64}">
      <dgm:prSet/>
      <dgm:spPr/>
      <dgm:t>
        <a:bodyPr/>
        <a:lstStyle/>
        <a:p>
          <a:endParaRPr lang="en-US"/>
        </a:p>
      </dgm:t>
    </dgm:pt>
    <dgm:pt modelId="{BFB12EDB-7388-4676-B7AA-1234CCEF7150}" type="sibTrans" cxnId="{65ADBA53-CE68-4FFC-996B-C45169356C64}">
      <dgm:prSet/>
      <dgm:spPr/>
      <dgm:t>
        <a:bodyPr/>
        <a:lstStyle/>
        <a:p>
          <a:endParaRPr lang="en-US"/>
        </a:p>
      </dgm:t>
    </dgm:pt>
    <dgm:pt modelId="{C68632B1-08F3-4EC3-B020-B6B40F5E6F52}">
      <dgm:prSet phldrT="[Text]"/>
      <dgm:spPr>
        <a:solidFill>
          <a:srgbClr val="8C8D86">
            <a:alpha val="20000"/>
          </a:srgbClr>
        </a:solidFill>
      </dgm:spPr>
      <dgm:t>
        <a:bodyPr/>
        <a:lstStyle/>
        <a:p>
          <a:endParaRPr lang="en-US" dirty="0"/>
        </a:p>
      </dgm:t>
    </dgm:pt>
    <dgm:pt modelId="{068C89A9-3DFD-4F17-979E-A5C22826241B}" type="parTrans" cxnId="{E28E358F-A512-487F-BB76-0AE08D8D1168}">
      <dgm:prSet/>
      <dgm:spPr/>
      <dgm:t>
        <a:bodyPr/>
        <a:lstStyle/>
        <a:p>
          <a:endParaRPr lang="en-US"/>
        </a:p>
      </dgm:t>
    </dgm:pt>
    <dgm:pt modelId="{6F7986C9-B383-4159-A7F5-511C11BDC482}" type="sibTrans" cxnId="{E28E358F-A512-487F-BB76-0AE08D8D1168}">
      <dgm:prSet/>
      <dgm:spPr/>
      <dgm:t>
        <a:bodyPr/>
        <a:lstStyle/>
        <a:p>
          <a:endParaRPr lang="en-US"/>
        </a:p>
      </dgm:t>
    </dgm:pt>
    <dgm:pt modelId="{CF9C09ED-6954-4447-ADED-F0B4584AD5C6}">
      <dgm:prSet phldrT="[Text]"/>
      <dgm:spPr>
        <a:solidFill>
          <a:srgbClr val="8C8D86">
            <a:alpha val="20000"/>
          </a:srgbClr>
        </a:solidFill>
      </dgm:spPr>
      <dgm:t>
        <a:bodyPr/>
        <a:lstStyle/>
        <a:p>
          <a:endParaRPr lang="en-US" dirty="0"/>
        </a:p>
      </dgm:t>
    </dgm:pt>
    <dgm:pt modelId="{04B5DDEC-4957-4474-A4AD-D5383330595D}" type="parTrans" cxnId="{461B8BEA-9A10-415F-95F8-6EAA40A0092E}">
      <dgm:prSet/>
      <dgm:spPr/>
      <dgm:t>
        <a:bodyPr/>
        <a:lstStyle/>
        <a:p>
          <a:endParaRPr lang="en-US"/>
        </a:p>
      </dgm:t>
    </dgm:pt>
    <dgm:pt modelId="{190EF6DB-AD56-4F70-8684-91E470F3244D}" type="sibTrans" cxnId="{461B8BEA-9A10-415F-95F8-6EAA40A0092E}">
      <dgm:prSet/>
      <dgm:spPr/>
      <dgm:t>
        <a:bodyPr/>
        <a:lstStyle/>
        <a:p>
          <a:endParaRPr lang="en-US"/>
        </a:p>
      </dgm:t>
    </dgm:pt>
    <dgm:pt modelId="{3C7F0E18-0038-48D8-BB48-7B778BE014D6}">
      <dgm:prSet phldrT="[Text]"/>
      <dgm:spPr>
        <a:solidFill>
          <a:srgbClr val="8C8D86">
            <a:alpha val="20000"/>
          </a:srgbClr>
        </a:solidFill>
      </dgm:spPr>
      <dgm:t>
        <a:bodyPr/>
        <a:lstStyle/>
        <a:p>
          <a:endParaRPr lang="en-US" dirty="0"/>
        </a:p>
      </dgm:t>
    </dgm:pt>
    <dgm:pt modelId="{C989E36B-3089-4AEC-867C-E0EDB004FF40}" type="parTrans" cxnId="{1541B419-99D3-4878-BBAF-79A3F2C2B46E}">
      <dgm:prSet/>
      <dgm:spPr/>
      <dgm:t>
        <a:bodyPr/>
        <a:lstStyle/>
        <a:p>
          <a:endParaRPr lang="en-US"/>
        </a:p>
      </dgm:t>
    </dgm:pt>
    <dgm:pt modelId="{C3426EF1-938D-40DE-AA27-A210745B8BFA}" type="sibTrans" cxnId="{1541B419-99D3-4878-BBAF-79A3F2C2B46E}">
      <dgm:prSet/>
      <dgm:spPr/>
      <dgm:t>
        <a:bodyPr/>
        <a:lstStyle/>
        <a:p>
          <a:endParaRPr lang="en-US"/>
        </a:p>
      </dgm:t>
    </dgm:pt>
    <dgm:pt modelId="{C624B9FD-13E7-41DD-90D7-154451F647BB}">
      <dgm:prSet phldrT="[Text]"/>
      <dgm:spPr>
        <a:solidFill>
          <a:srgbClr val="8C8D86">
            <a:alpha val="20000"/>
          </a:srgbClr>
        </a:solidFill>
      </dgm:spPr>
      <dgm:t>
        <a:bodyPr/>
        <a:lstStyle/>
        <a:p>
          <a:endParaRPr lang="en-US" dirty="0"/>
        </a:p>
      </dgm:t>
    </dgm:pt>
    <dgm:pt modelId="{3B780D7A-19F7-43C2-99B1-90CE206B9B74}" type="parTrans" cxnId="{82205970-126F-40CE-BE49-30C5DF906451}">
      <dgm:prSet/>
      <dgm:spPr/>
      <dgm:t>
        <a:bodyPr/>
        <a:lstStyle/>
        <a:p>
          <a:endParaRPr lang="en-US"/>
        </a:p>
      </dgm:t>
    </dgm:pt>
    <dgm:pt modelId="{BC07CD07-7C1F-4334-9347-45B9F058BE6B}" type="sibTrans" cxnId="{82205970-126F-40CE-BE49-30C5DF906451}">
      <dgm:prSet/>
      <dgm:spPr/>
      <dgm:t>
        <a:bodyPr/>
        <a:lstStyle/>
        <a:p>
          <a:endParaRPr lang="en-US"/>
        </a:p>
      </dgm:t>
    </dgm:pt>
    <dgm:pt modelId="{94FC1E5A-76F4-4AB2-8CC8-B2F70E2F9BD4}">
      <dgm:prSet phldrT="[Text]"/>
      <dgm:spPr>
        <a:solidFill>
          <a:srgbClr val="8C8D86">
            <a:alpha val="20000"/>
          </a:srgbClr>
        </a:solidFill>
      </dgm:spPr>
      <dgm:t>
        <a:bodyPr/>
        <a:lstStyle/>
        <a:p>
          <a:endParaRPr lang="en-US" dirty="0"/>
        </a:p>
      </dgm:t>
    </dgm:pt>
    <dgm:pt modelId="{BD8684ED-2D85-4646-B4F5-1A14CA4DFF61}" type="parTrans" cxnId="{D3EDB398-A868-486A-ACC7-A276AF561393}">
      <dgm:prSet/>
      <dgm:spPr/>
      <dgm:t>
        <a:bodyPr/>
        <a:lstStyle/>
        <a:p>
          <a:endParaRPr lang="en-US"/>
        </a:p>
      </dgm:t>
    </dgm:pt>
    <dgm:pt modelId="{09CBDFBB-35DD-4D1F-B02D-EF8251736D0C}" type="sibTrans" cxnId="{D3EDB398-A868-486A-ACC7-A276AF561393}">
      <dgm:prSet/>
      <dgm:spPr/>
      <dgm:t>
        <a:bodyPr/>
        <a:lstStyle/>
        <a:p>
          <a:endParaRPr lang="en-US"/>
        </a:p>
      </dgm:t>
    </dgm:pt>
    <dgm:pt modelId="{3DEAB408-2BC5-4628-BE6F-FA944B51E96C}">
      <dgm:prSet phldrT="[Text]"/>
      <dgm:spPr>
        <a:solidFill>
          <a:srgbClr val="8C8D86">
            <a:alpha val="20000"/>
          </a:srgbClr>
        </a:solidFill>
      </dgm:spPr>
      <dgm:t>
        <a:bodyPr/>
        <a:lstStyle/>
        <a:p>
          <a:endParaRPr lang="en-US" dirty="0"/>
        </a:p>
      </dgm:t>
    </dgm:pt>
    <dgm:pt modelId="{7BF56FA4-803F-463C-B3A0-814AFF38608F}" type="parTrans" cxnId="{3CD94A43-9183-4DCA-8304-A04EA2FDB9D8}">
      <dgm:prSet/>
      <dgm:spPr/>
      <dgm:t>
        <a:bodyPr/>
        <a:lstStyle/>
        <a:p>
          <a:endParaRPr lang="en-US"/>
        </a:p>
      </dgm:t>
    </dgm:pt>
    <dgm:pt modelId="{F8536E9D-A10D-4119-A29F-FA29B094693A}" type="sibTrans" cxnId="{3CD94A43-9183-4DCA-8304-A04EA2FDB9D8}">
      <dgm:prSet/>
      <dgm:spPr/>
      <dgm:t>
        <a:bodyPr/>
        <a:lstStyle/>
        <a:p>
          <a:endParaRPr lang="en-US"/>
        </a:p>
      </dgm:t>
    </dgm:pt>
    <dgm:pt modelId="{A82A9987-8856-4521-9412-0230718670CC}">
      <dgm:prSet phldrT="[Text]"/>
      <dgm:spPr>
        <a:solidFill>
          <a:srgbClr val="8C8D86">
            <a:alpha val="20000"/>
          </a:srgbClr>
        </a:solidFill>
      </dgm:spPr>
      <dgm:t>
        <a:bodyPr/>
        <a:lstStyle/>
        <a:p>
          <a:r>
            <a:rPr lang="en-US" dirty="0"/>
            <a:t>  </a:t>
          </a:r>
        </a:p>
      </dgm:t>
    </dgm:pt>
    <dgm:pt modelId="{54CBF4B2-1E95-4DEB-9C62-26B7CEB5165C}" type="parTrans" cxnId="{4756B6B8-4BC9-41DC-9733-313DE1B607C3}">
      <dgm:prSet/>
      <dgm:spPr/>
      <dgm:t>
        <a:bodyPr/>
        <a:lstStyle/>
        <a:p>
          <a:endParaRPr lang="en-US"/>
        </a:p>
      </dgm:t>
    </dgm:pt>
    <dgm:pt modelId="{E713E0C6-C416-4EA7-9C5E-27AAC66DA15C}" type="sibTrans" cxnId="{4756B6B8-4BC9-41DC-9733-313DE1B607C3}">
      <dgm:prSet/>
      <dgm:spPr/>
      <dgm:t>
        <a:bodyPr/>
        <a:lstStyle/>
        <a:p>
          <a:endParaRPr lang="en-US"/>
        </a:p>
      </dgm:t>
    </dgm:pt>
    <dgm:pt modelId="{707DDE6F-A7D7-4027-A804-481D6B91A17A}">
      <dgm:prSet phldrT="[Text]"/>
      <dgm:spPr>
        <a:solidFill>
          <a:srgbClr val="8C8D86">
            <a:alpha val="20000"/>
          </a:srgbClr>
        </a:solidFill>
      </dgm:spPr>
      <dgm:t>
        <a:bodyPr/>
        <a:lstStyle/>
        <a:p>
          <a:endParaRPr lang="en-US" dirty="0"/>
        </a:p>
      </dgm:t>
    </dgm:pt>
    <dgm:pt modelId="{74933FD2-CBA1-4D0C-B53B-5E35050D5404}" type="parTrans" cxnId="{9D1B9E6D-28CB-4D1E-BA97-083F3CB1589E}">
      <dgm:prSet/>
      <dgm:spPr/>
      <dgm:t>
        <a:bodyPr/>
        <a:lstStyle/>
        <a:p>
          <a:endParaRPr lang="en-US"/>
        </a:p>
      </dgm:t>
    </dgm:pt>
    <dgm:pt modelId="{330EB8AE-791D-491E-AE02-697C5DDE10CD}" type="sibTrans" cxnId="{9D1B9E6D-28CB-4D1E-BA97-083F3CB1589E}">
      <dgm:prSet/>
      <dgm:spPr/>
      <dgm:t>
        <a:bodyPr/>
        <a:lstStyle/>
        <a:p>
          <a:endParaRPr lang="en-US"/>
        </a:p>
      </dgm:t>
    </dgm:pt>
    <dgm:pt modelId="{4FF7BD52-A1D3-4C32-9958-5ABDD13E6CE2}" type="pres">
      <dgm:prSet presAssocID="{A0C606B6-3BCD-47AD-95EB-4CD66FAAA158}" presName="Name0" presStyleCnt="0">
        <dgm:presLayoutVars>
          <dgm:chPref val="1"/>
          <dgm:dir/>
          <dgm:animOne val="branch"/>
          <dgm:animLvl val="lvl"/>
          <dgm:resizeHandles/>
        </dgm:presLayoutVars>
      </dgm:prSet>
      <dgm:spPr/>
    </dgm:pt>
    <dgm:pt modelId="{74374309-4A0E-4379-A151-16A6CD21A2DA}" type="pres">
      <dgm:prSet presAssocID="{266F2FC4-1304-413F-BCF9-88FC3E6AC229}" presName="vertOne" presStyleCnt="0"/>
      <dgm:spPr/>
    </dgm:pt>
    <dgm:pt modelId="{88A5CF8C-911E-4A37-AD18-10039033EB2A}" type="pres">
      <dgm:prSet presAssocID="{266F2FC4-1304-413F-BCF9-88FC3E6AC229}" presName="txOne" presStyleLbl="node0" presStyleIdx="0" presStyleCnt="1">
        <dgm:presLayoutVars>
          <dgm:chPref val="3"/>
        </dgm:presLayoutVars>
      </dgm:prSet>
      <dgm:spPr/>
    </dgm:pt>
    <dgm:pt modelId="{FE0EDD4D-E824-4688-BAF4-3329C4CE26F2}" type="pres">
      <dgm:prSet presAssocID="{266F2FC4-1304-413F-BCF9-88FC3E6AC229}" presName="parTransOne" presStyleCnt="0"/>
      <dgm:spPr/>
    </dgm:pt>
    <dgm:pt modelId="{4C5C0144-A599-433F-B998-5DEC9C6DC8AC}" type="pres">
      <dgm:prSet presAssocID="{266F2FC4-1304-413F-BCF9-88FC3E6AC229}" presName="horzOne" presStyleCnt="0"/>
      <dgm:spPr/>
    </dgm:pt>
    <dgm:pt modelId="{928EDA97-2857-4F74-AAAE-93971960665C}" type="pres">
      <dgm:prSet presAssocID="{586CB390-D36D-4762-9BF8-37C8A9490EC5}" presName="vertTwo" presStyleCnt="0"/>
      <dgm:spPr/>
    </dgm:pt>
    <dgm:pt modelId="{ACE79A13-0B31-4430-BD8D-38FA2345A711}" type="pres">
      <dgm:prSet presAssocID="{586CB390-D36D-4762-9BF8-37C8A9490EC5}" presName="txTwo" presStyleLbl="node2" presStyleIdx="0" presStyleCnt="2">
        <dgm:presLayoutVars>
          <dgm:chPref val="3"/>
        </dgm:presLayoutVars>
      </dgm:prSet>
      <dgm:spPr/>
    </dgm:pt>
    <dgm:pt modelId="{003151C3-9752-4D1E-A9B8-7C826E7FFB32}" type="pres">
      <dgm:prSet presAssocID="{586CB390-D36D-4762-9BF8-37C8A9490EC5}" presName="parTransTwo" presStyleCnt="0"/>
      <dgm:spPr/>
    </dgm:pt>
    <dgm:pt modelId="{3FE51A23-5E87-4E2E-843B-3EB54F3EE305}" type="pres">
      <dgm:prSet presAssocID="{586CB390-D36D-4762-9BF8-37C8A9490EC5}" presName="horzTwo" presStyleCnt="0"/>
      <dgm:spPr/>
    </dgm:pt>
    <dgm:pt modelId="{7E51DB19-DED4-4BC9-A08E-0A965184B9C8}" type="pres">
      <dgm:prSet presAssocID="{C68632B1-08F3-4EC3-B020-B6B40F5E6F52}" presName="vertThree" presStyleCnt="0"/>
      <dgm:spPr/>
    </dgm:pt>
    <dgm:pt modelId="{EAB671E2-3A2B-42D6-B6AB-D54BC5F1A6EB}" type="pres">
      <dgm:prSet presAssocID="{C68632B1-08F3-4EC3-B020-B6B40F5E6F52}" presName="txThree" presStyleLbl="node3" presStyleIdx="0" presStyleCnt="3">
        <dgm:presLayoutVars>
          <dgm:chPref val="3"/>
        </dgm:presLayoutVars>
      </dgm:prSet>
      <dgm:spPr/>
    </dgm:pt>
    <dgm:pt modelId="{5A1CA165-DB53-4AB2-8017-5D4D4E1850B6}" type="pres">
      <dgm:prSet presAssocID="{C68632B1-08F3-4EC3-B020-B6B40F5E6F52}" presName="parTransThree" presStyleCnt="0"/>
      <dgm:spPr/>
    </dgm:pt>
    <dgm:pt modelId="{D9D9CA6D-0975-4598-94E5-95D853B75924}" type="pres">
      <dgm:prSet presAssocID="{C68632B1-08F3-4EC3-B020-B6B40F5E6F52}" presName="horzThree" presStyleCnt="0"/>
      <dgm:spPr/>
    </dgm:pt>
    <dgm:pt modelId="{E460B81C-84DE-4A19-A9E6-AE269CCC3188}" type="pres">
      <dgm:prSet presAssocID="{94FC1E5A-76F4-4AB2-8CC8-B2F70E2F9BD4}" presName="vertFour" presStyleCnt="0">
        <dgm:presLayoutVars>
          <dgm:chPref val="3"/>
        </dgm:presLayoutVars>
      </dgm:prSet>
      <dgm:spPr/>
    </dgm:pt>
    <dgm:pt modelId="{7A2785BA-EF2D-4677-88AC-1A74603FA042}" type="pres">
      <dgm:prSet presAssocID="{94FC1E5A-76F4-4AB2-8CC8-B2F70E2F9BD4}" presName="txFour" presStyleLbl="node4" presStyleIdx="0" presStyleCnt="4">
        <dgm:presLayoutVars>
          <dgm:chPref val="3"/>
        </dgm:presLayoutVars>
      </dgm:prSet>
      <dgm:spPr/>
    </dgm:pt>
    <dgm:pt modelId="{23D5B627-5D11-4F8C-BA35-3AEED179C6C3}" type="pres">
      <dgm:prSet presAssocID="{94FC1E5A-76F4-4AB2-8CC8-B2F70E2F9BD4}" presName="horzFour" presStyleCnt="0"/>
      <dgm:spPr/>
    </dgm:pt>
    <dgm:pt modelId="{9E730C94-E9A0-4BF2-A30D-DB7FF8959C8D}" type="pres">
      <dgm:prSet presAssocID="{09CBDFBB-35DD-4D1F-B02D-EF8251736D0C}" presName="sibSpaceFour" presStyleCnt="0"/>
      <dgm:spPr/>
    </dgm:pt>
    <dgm:pt modelId="{61EB875C-3055-4878-BBF7-3F90C3F68382}" type="pres">
      <dgm:prSet presAssocID="{3DEAB408-2BC5-4628-BE6F-FA944B51E96C}" presName="vertFour" presStyleCnt="0">
        <dgm:presLayoutVars>
          <dgm:chPref val="3"/>
        </dgm:presLayoutVars>
      </dgm:prSet>
      <dgm:spPr/>
    </dgm:pt>
    <dgm:pt modelId="{15BB55A5-A83A-4F46-ACA2-70A073563D13}" type="pres">
      <dgm:prSet presAssocID="{3DEAB408-2BC5-4628-BE6F-FA944B51E96C}" presName="txFour" presStyleLbl="node4" presStyleIdx="1" presStyleCnt="4">
        <dgm:presLayoutVars>
          <dgm:chPref val="3"/>
        </dgm:presLayoutVars>
      </dgm:prSet>
      <dgm:spPr/>
    </dgm:pt>
    <dgm:pt modelId="{775F2CB0-210D-441D-A604-2D33E6BE396D}" type="pres">
      <dgm:prSet presAssocID="{3DEAB408-2BC5-4628-BE6F-FA944B51E96C}" presName="horzFour" presStyleCnt="0"/>
      <dgm:spPr/>
    </dgm:pt>
    <dgm:pt modelId="{62D3E892-9B72-4172-A5B2-DB7122816EBB}" type="pres">
      <dgm:prSet presAssocID="{6F7986C9-B383-4159-A7F5-511C11BDC482}" presName="sibSpaceThree" presStyleCnt="0"/>
      <dgm:spPr/>
    </dgm:pt>
    <dgm:pt modelId="{8BA7FB61-509D-4971-90F8-AAB13CB67C01}" type="pres">
      <dgm:prSet presAssocID="{CF9C09ED-6954-4447-ADED-F0B4584AD5C6}" presName="vertThree" presStyleCnt="0"/>
      <dgm:spPr/>
    </dgm:pt>
    <dgm:pt modelId="{06462449-5A3E-4ADA-8447-9E2F30FEF90F}" type="pres">
      <dgm:prSet presAssocID="{CF9C09ED-6954-4447-ADED-F0B4584AD5C6}" presName="txThree" presStyleLbl="node3" presStyleIdx="1" presStyleCnt="3">
        <dgm:presLayoutVars>
          <dgm:chPref val="3"/>
        </dgm:presLayoutVars>
      </dgm:prSet>
      <dgm:spPr/>
    </dgm:pt>
    <dgm:pt modelId="{257D84CA-486D-4258-B58E-DD3133D1A340}" type="pres">
      <dgm:prSet presAssocID="{CF9C09ED-6954-4447-ADED-F0B4584AD5C6}" presName="parTransThree" presStyleCnt="0"/>
      <dgm:spPr/>
    </dgm:pt>
    <dgm:pt modelId="{2974643B-57A3-46A3-B16F-CCE2FC92FD54}" type="pres">
      <dgm:prSet presAssocID="{CF9C09ED-6954-4447-ADED-F0B4584AD5C6}" presName="horzThree" presStyleCnt="0"/>
      <dgm:spPr/>
    </dgm:pt>
    <dgm:pt modelId="{65866D65-A7B1-4F6B-AB68-4E6278B7B23F}" type="pres">
      <dgm:prSet presAssocID="{A82A9987-8856-4521-9412-0230718670CC}" presName="vertFour" presStyleCnt="0">
        <dgm:presLayoutVars>
          <dgm:chPref val="3"/>
        </dgm:presLayoutVars>
      </dgm:prSet>
      <dgm:spPr/>
    </dgm:pt>
    <dgm:pt modelId="{66F7F0AB-2722-4F6C-8AA7-D1505CB46691}" type="pres">
      <dgm:prSet presAssocID="{A82A9987-8856-4521-9412-0230718670CC}" presName="txFour" presStyleLbl="node4" presStyleIdx="2" presStyleCnt="4">
        <dgm:presLayoutVars>
          <dgm:chPref val="3"/>
        </dgm:presLayoutVars>
      </dgm:prSet>
      <dgm:spPr/>
    </dgm:pt>
    <dgm:pt modelId="{C49B7078-4DB6-4EAE-93CD-CD27184B0CDB}" type="pres">
      <dgm:prSet presAssocID="{A82A9987-8856-4521-9412-0230718670CC}" presName="horzFour" presStyleCnt="0"/>
      <dgm:spPr/>
    </dgm:pt>
    <dgm:pt modelId="{ECE2CB07-0285-4C1D-A99E-9127E2A631ED}" type="pres">
      <dgm:prSet presAssocID="{BFB12EDB-7388-4676-B7AA-1234CCEF7150}" presName="sibSpaceTwo" presStyleCnt="0"/>
      <dgm:spPr/>
    </dgm:pt>
    <dgm:pt modelId="{F2A1AB4D-3CB3-4E7E-9AAA-C85FE2F852F0}" type="pres">
      <dgm:prSet presAssocID="{3C7F0E18-0038-48D8-BB48-7B778BE014D6}" presName="vertTwo" presStyleCnt="0"/>
      <dgm:spPr/>
    </dgm:pt>
    <dgm:pt modelId="{7181CD7D-5CFA-45CF-98C6-955D45842A4D}" type="pres">
      <dgm:prSet presAssocID="{3C7F0E18-0038-48D8-BB48-7B778BE014D6}" presName="txTwo" presStyleLbl="node2" presStyleIdx="1" presStyleCnt="2">
        <dgm:presLayoutVars>
          <dgm:chPref val="3"/>
        </dgm:presLayoutVars>
      </dgm:prSet>
      <dgm:spPr/>
    </dgm:pt>
    <dgm:pt modelId="{EC24400D-FBF5-4DD3-894F-C26DFF93F749}" type="pres">
      <dgm:prSet presAssocID="{3C7F0E18-0038-48D8-BB48-7B778BE014D6}" presName="parTransTwo" presStyleCnt="0"/>
      <dgm:spPr/>
    </dgm:pt>
    <dgm:pt modelId="{517FB95D-577D-41F5-8230-891F10F9254C}" type="pres">
      <dgm:prSet presAssocID="{3C7F0E18-0038-48D8-BB48-7B778BE014D6}" presName="horzTwo" presStyleCnt="0"/>
      <dgm:spPr/>
    </dgm:pt>
    <dgm:pt modelId="{389D9934-C025-450C-8A28-BD8606B4537A}" type="pres">
      <dgm:prSet presAssocID="{C624B9FD-13E7-41DD-90D7-154451F647BB}" presName="vertThree" presStyleCnt="0"/>
      <dgm:spPr/>
    </dgm:pt>
    <dgm:pt modelId="{9369C1DD-1D3D-48E3-85B6-4BD97BC3AC99}" type="pres">
      <dgm:prSet presAssocID="{C624B9FD-13E7-41DD-90D7-154451F647BB}" presName="txThree" presStyleLbl="node3" presStyleIdx="2" presStyleCnt="3">
        <dgm:presLayoutVars>
          <dgm:chPref val="3"/>
        </dgm:presLayoutVars>
      </dgm:prSet>
      <dgm:spPr/>
    </dgm:pt>
    <dgm:pt modelId="{0EDEB195-6DB1-4CA9-A8A9-8FB05D2220A5}" type="pres">
      <dgm:prSet presAssocID="{C624B9FD-13E7-41DD-90D7-154451F647BB}" presName="parTransThree" presStyleCnt="0"/>
      <dgm:spPr/>
    </dgm:pt>
    <dgm:pt modelId="{0236BE2D-EC4C-4164-85A7-F114AF78F617}" type="pres">
      <dgm:prSet presAssocID="{C624B9FD-13E7-41DD-90D7-154451F647BB}" presName="horzThree" presStyleCnt="0"/>
      <dgm:spPr/>
    </dgm:pt>
    <dgm:pt modelId="{2FBA0759-845E-4781-A2F4-10D9F79FDA3E}" type="pres">
      <dgm:prSet presAssocID="{707DDE6F-A7D7-4027-A804-481D6B91A17A}" presName="vertFour" presStyleCnt="0">
        <dgm:presLayoutVars>
          <dgm:chPref val="3"/>
        </dgm:presLayoutVars>
      </dgm:prSet>
      <dgm:spPr/>
    </dgm:pt>
    <dgm:pt modelId="{FDAA42F8-4CE1-4E94-86E9-EF5E85CCA007}" type="pres">
      <dgm:prSet presAssocID="{707DDE6F-A7D7-4027-A804-481D6B91A17A}" presName="txFour" presStyleLbl="node4" presStyleIdx="3" presStyleCnt="4">
        <dgm:presLayoutVars>
          <dgm:chPref val="3"/>
        </dgm:presLayoutVars>
      </dgm:prSet>
      <dgm:spPr/>
    </dgm:pt>
    <dgm:pt modelId="{9FCDED90-5F77-459C-B522-4BC9A7CFE94B}" type="pres">
      <dgm:prSet presAssocID="{707DDE6F-A7D7-4027-A804-481D6B91A17A}" presName="horzFour" presStyleCnt="0"/>
      <dgm:spPr/>
    </dgm:pt>
  </dgm:ptLst>
  <dgm:cxnLst>
    <dgm:cxn modelId="{09B7E102-9E87-40A8-AC2B-6EBA23CAF3ED}" type="presOf" srcId="{CF9C09ED-6954-4447-ADED-F0B4584AD5C6}" destId="{06462449-5A3E-4ADA-8447-9E2F30FEF90F}" srcOrd="0" destOrd="0" presId="urn:microsoft.com/office/officeart/2005/8/layout/architecture"/>
    <dgm:cxn modelId="{1541B419-99D3-4878-BBAF-79A3F2C2B46E}" srcId="{266F2FC4-1304-413F-BCF9-88FC3E6AC229}" destId="{3C7F0E18-0038-48D8-BB48-7B778BE014D6}" srcOrd="1" destOrd="0" parTransId="{C989E36B-3089-4AEC-867C-E0EDB004FF40}" sibTransId="{C3426EF1-938D-40DE-AA27-A210745B8BFA}"/>
    <dgm:cxn modelId="{A6763637-58DB-4210-A5B5-B7C4639E8C45}" type="presOf" srcId="{94FC1E5A-76F4-4AB2-8CC8-B2F70E2F9BD4}" destId="{7A2785BA-EF2D-4677-88AC-1A74603FA042}" srcOrd="0" destOrd="0" presId="urn:microsoft.com/office/officeart/2005/8/layout/architecture"/>
    <dgm:cxn modelId="{B34FF838-A159-4A2E-A8D0-A2064539EA48}" type="presOf" srcId="{266F2FC4-1304-413F-BCF9-88FC3E6AC229}" destId="{88A5CF8C-911E-4A37-AD18-10039033EB2A}" srcOrd="0" destOrd="0" presId="urn:microsoft.com/office/officeart/2005/8/layout/architecture"/>
    <dgm:cxn modelId="{3CD94A43-9183-4DCA-8304-A04EA2FDB9D8}" srcId="{C68632B1-08F3-4EC3-B020-B6B40F5E6F52}" destId="{3DEAB408-2BC5-4628-BE6F-FA944B51E96C}" srcOrd="1" destOrd="0" parTransId="{7BF56FA4-803F-463C-B3A0-814AFF38608F}" sibTransId="{F8536E9D-A10D-4119-A29F-FA29B094693A}"/>
    <dgm:cxn modelId="{684C6C63-B5E4-4E95-B08B-7AD28098C9D7}" type="presOf" srcId="{A82A9987-8856-4521-9412-0230718670CC}" destId="{66F7F0AB-2722-4F6C-8AA7-D1505CB46691}" srcOrd="0" destOrd="0" presId="urn:microsoft.com/office/officeart/2005/8/layout/architecture"/>
    <dgm:cxn modelId="{9D1B9E6D-28CB-4D1E-BA97-083F3CB1589E}" srcId="{C624B9FD-13E7-41DD-90D7-154451F647BB}" destId="{707DDE6F-A7D7-4027-A804-481D6B91A17A}" srcOrd="0" destOrd="0" parTransId="{74933FD2-CBA1-4D0C-B53B-5E35050D5404}" sibTransId="{330EB8AE-791D-491E-AE02-697C5DDE10CD}"/>
    <dgm:cxn modelId="{82205970-126F-40CE-BE49-30C5DF906451}" srcId="{3C7F0E18-0038-48D8-BB48-7B778BE014D6}" destId="{C624B9FD-13E7-41DD-90D7-154451F647BB}" srcOrd="0" destOrd="0" parTransId="{3B780D7A-19F7-43C2-99B1-90CE206B9B74}" sibTransId="{BC07CD07-7C1F-4334-9347-45B9F058BE6B}"/>
    <dgm:cxn modelId="{F702D052-D44D-44AB-B921-0F5C900F948B}" type="presOf" srcId="{A0C606B6-3BCD-47AD-95EB-4CD66FAAA158}" destId="{4FF7BD52-A1D3-4C32-9958-5ABDD13E6CE2}" srcOrd="0" destOrd="0" presId="urn:microsoft.com/office/officeart/2005/8/layout/architecture"/>
    <dgm:cxn modelId="{65ADBA53-CE68-4FFC-996B-C45169356C64}" srcId="{266F2FC4-1304-413F-BCF9-88FC3E6AC229}" destId="{586CB390-D36D-4762-9BF8-37C8A9490EC5}" srcOrd="0" destOrd="0" parTransId="{36E75B20-A3DC-4C47-9A21-17F892C7FA26}" sibTransId="{BFB12EDB-7388-4676-B7AA-1234CCEF7150}"/>
    <dgm:cxn modelId="{B3CEA07D-2AB0-4010-B404-C4E6884DDFCA}" type="presOf" srcId="{C624B9FD-13E7-41DD-90D7-154451F647BB}" destId="{9369C1DD-1D3D-48E3-85B6-4BD97BC3AC99}" srcOrd="0" destOrd="0" presId="urn:microsoft.com/office/officeart/2005/8/layout/architecture"/>
    <dgm:cxn modelId="{2EC98185-8241-4E73-809E-7EEE0E6ABB67}" type="presOf" srcId="{C68632B1-08F3-4EC3-B020-B6B40F5E6F52}" destId="{EAB671E2-3A2B-42D6-B6AB-D54BC5F1A6EB}" srcOrd="0" destOrd="0" presId="urn:microsoft.com/office/officeart/2005/8/layout/architecture"/>
    <dgm:cxn modelId="{17B1078E-548B-4A02-A578-AAF51F09CDF1}" type="presOf" srcId="{707DDE6F-A7D7-4027-A804-481D6B91A17A}" destId="{FDAA42F8-4CE1-4E94-86E9-EF5E85CCA007}" srcOrd="0" destOrd="0" presId="urn:microsoft.com/office/officeart/2005/8/layout/architecture"/>
    <dgm:cxn modelId="{E28E358F-A512-487F-BB76-0AE08D8D1168}" srcId="{586CB390-D36D-4762-9BF8-37C8A9490EC5}" destId="{C68632B1-08F3-4EC3-B020-B6B40F5E6F52}" srcOrd="0" destOrd="0" parTransId="{068C89A9-3DFD-4F17-979E-A5C22826241B}" sibTransId="{6F7986C9-B383-4159-A7F5-511C11BDC482}"/>
    <dgm:cxn modelId="{3CB6CF92-E924-4ACC-BCB7-A8D0213CCB5D}" type="presOf" srcId="{586CB390-D36D-4762-9BF8-37C8A9490EC5}" destId="{ACE79A13-0B31-4430-BD8D-38FA2345A711}" srcOrd="0" destOrd="0" presId="urn:microsoft.com/office/officeart/2005/8/layout/architecture"/>
    <dgm:cxn modelId="{D3EDB398-A868-486A-ACC7-A276AF561393}" srcId="{C68632B1-08F3-4EC3-B020-B6B40F5E6F52}" destId="{94FC1E5A-76F4-4AB2-8CC8-B2F70E2F9BD4}" srcOrd="0" destOrd="0" parTransId="{BD8684ED-2D85-4646-B4F5-1A14CA4DFF61}" sibTransId="{09CBDFBB-35DD-4D1F-B02D-EF8251736D0C}"/>
    <dgm:cxn modelId="{60DE92AF-B190-4436-8D07-397F05FEED28}" type="presOf" srcId="{3DEAB408-2BC5-4628-BE6F-FA944B51E96C}" destId="{15BB55A5-A83A-4F46-ACA2-70A073563D13}" srcOrd="0" destOrd="0" presId="urn:microsoft.com/office/officeart/2005/8/layout/architecture"/>
    <dgm:cxn modelId="{10A624B3-D664-4270-8A64-3C525C6E8958}" srcId="{A0C606B6-3BCD-47AD-95EB-4CD66FAAA158}" destId="{266F2FC4-1304-413F-BCF9-88FC3E6AC229}" srcOrd="0" destOrd="0" parTransId="{80306DBD-8A5C-4B08-9D06-A87C90698566}" sibTransId="{CD777ABF-7B97-4743-98E2-93998317F67F}"/>
    <dgm:cxn modelId="{4756B6B8-4BC9-41DC-9733-313DE1B607C3}" srcId="{CF9C09ED-6954-4447-ADED-F0B4584AD5C6}" destId="{A82A9987-8856-4521-9412-0230718670CC}" srcOrd="0" destOrd="0" parTransId="{54CBF4B2-1E95-4DEB-9C62-26B7CEB5165C}" sibTransId="{E713E0C6-C416-4EA7-9C5E-27AAC66DA15C}"/>
    <dgm:cxn modelId="{13E0D1E0-00BA-4A3A-A1B5-8B49897B1A65}" type="presOf" srcId="{3C7F0E18-0038-48D8-BB48-7B778BE014D6}" destId="{7181CD7D-5CFA-45CF-98C6-955D45842A4D}" srcOrd="0" destOrd="0" presId="urn:microsoft.com/office/officeart/2005/8/layout/architecture"/>
    <dgm:cxn modelId="{461B8BEA-9A10-415F-95F8-6EAA40A0092E}" srcId="{586CB390-D36D-4762-9BF8-37C8A9490EC5}" destId="{CF9C09ED-6954-4447-ADED-F0B4584AD5C6}" srcOrd="1" destOrd="0" parTransId="{04B5DDEC-4957-4474-A4AD-D5383330595D}" sibTransId="{190EF6DB-AD56-4F70-8684-91E470F3244D}"/>
    <dgm:cxn modelId="{0FB8CC6D-5153-429B-AACB-CF9A885F0D95}" type="presParOf" srcId="{4FF7BD52-A1D3-4C32-9958-5ABDD13E6CE2}" destId="{74374309-4A0E-4379-A151-16A6CD21A2DA}" srcOrd="0" destOrd="0" presId="urn:microsoft.com/office/officeart/2005/8/layout/architecture"/>
    <dgm:cxn modelId="{2E3D47C7-1186-41EC-93D8-46FF0D004530}" type="presParOf" srcId="{74374309-4A0E-4379-A151-16A6CD21A2DA}" destId="{88A5CF8C-911E-4A37-AD18-10039033EB2A}" srcOrd="0" destOrd="0" presId="urn:microsoft.com/office/officeart/2005/8/layout/architecture"/>
    <dgm:cxn modelId="{FE294AC1-069B-4051-B4F2-DA0C46843D69}" type="presParOf" srcId="{74374309-4A0E-4379-A151-16A6CD21A2DA}" destId="{FE0EDD4D-E824-4688-BAF4-3329C4CE26F2}" srcOrd="1" destOrd="0" presId="urn:microsoft.com/office/officeart/2005/8/layout/architecture"/>
    <dgm:cxn modelId="{AB17D8A4-8A01-4FD4-B87A-A0C5FB6D4AB6}" type="presParOf" srcId="{74374309-4A0E-4379-A151-16A6CD21A2DA}" destId="{4C5C0144-A599-433F-B998-5DEC9C6DC8AC}" srcOrd="2" destOrd="0" presId="urn:microsoft.com/office/officeart/2005/8/layout/architecture"/>
    <dgm:cxn modelId="{1333D66C-2C69-4455-9D1F-2AC3D660CA4F}" type="presParOf" srcId="{4C5C0144-A599-433F-B998-5DEC9C6DC8AC}" destId="{928EDA97-2857-4F74-AAAE-93971960665C}" srcOrd="0" destOrd="0" presId="urn:microsoft.com/office/officeart/2005/8/layout/architecture"/>
    <dgm:cxn modelId="{A5D52FAB-1220-4EAF-8E6F-99D91B1210B0}" type="presParOf" srcId="{928EDA97-2857-4F74-AAAE-93971960665C}" destId="{ACE79A13-0B31-4430-BD8D-38FA2345A711}" srcOrd="0" destOrd="0" presId="urn:microsoft.com/office/officeart/2005/8/layout/architecture"/>
    <dgm:cxn modelId="{AC3EF3DF-8565-45AF-B2D7-A7227247A209}" type="presParOf" srcId="{928EDA97-2857-4F74-AAAE-93971960665C}" destId="{003151C3-9752-4D1E-A9B8-7C826E7FFB32}" srcOrd="1" destOrd="0" presId="urn:microsoft.com/office/officeart/2005/8/layout/architecture"/>
    <dgm:cxn modelId="{8F4CFC45-435E-4451-8BEA-61D65ACD7767}" type="presParOf" srcId="{928EDA97-2857-4F74-AAAE-93971960665C}" destId="{3FE51A23-5E87-4E2E-843B-3EB54F3EE305}" srcOrd="2" destOrd="0" presId="urn:microsoft.com/office/officeart/2005/8/layout/architecture"/>
    <dgm:cxn modelId="{F5F3C3F5-1417-4864-8A25-BED74A3E3280}" type="presParOf" srcId="{3FE51A23-5E87-4E2E-843B-3EB54F3EE305}" destId="{7E51DB19-DED4-4BC9-A08E-0A965184B9C8}" srcOrd="0" destOrd="0" presId="urn:microsoft.com/office/officeart/2005/8/layout/architecture"/>
    <dgm:cxn modelId="{16C1B514-FE4E-46E0-A546-2E7CE7A7E67C}" type="presParOf" srcId="{7E51DB19-DED4-4BC9-A08E-0A965184B9C8}" destId="{EAB671E2-3A2B-42D6-B6AB-D54BC5F1A6EB}" srcOrd="0" destOrd="0" presId="urn:microsoft.com/office/officeart/2005/8/layout/architecture"/>
    <dgm:cxn modelId="{661B0AC3-19D7-48BE-B357-562C7A99AF9E}" type="presParOf" srcId="{7E51DB19-DED4-4BC9-A08E-0A965184B9C8}" destId="{5A1CA165-DB53-4AB2-8017-5D4D4E1850B6}" srcOrd="1" destOrd="0" presId="urn:microsoft.com/office/officeart/2005/8/layout/architecture"/>
    <dgm:cxn modelId="{F98BE789-1E70-4B38-A71E-BF284A95D62E}" type="presParOf" srcId="{7E51DB19-DED4-4BC9-A08E-0A965184B9C8}" destId="{D9D9CA6D-0975-4598-94E5-95D853B75924}" srcOrd="2" destOrd="0" presId="urn:microsoft.com/office/officeart/2005/8/layout/architecture"/>
    <dgm:cxn modelId="{CAF53A0F-2513-4C80-8459-E583A5461C8B}" type="presParOf" srcId="{D9D9CA6D-0975-4598-94E5-95D853B75924}" destId="{E460B81C-84DE-4A19-A9E6-AE269CCC3188}" srcOrd="0" destOrd="0" presId="urn:microsoft.com/office/officeart/2005/8/layout/architecture"/>
    <dgm:cxn modelId="{921C2892-08C5-4BEC-A347-D1599045671E}" type="presParOf" srcId="{E460B81C-84DE-4A19-A9E6-AE269CCC3188}" destId="{7A2785BA-EF2D-4677-88AC-1A74603FA042}" srcOrd="0" destOrd="0" presId="urn:microsoft.com/office/officeart/2005/8/layout/architecture"/>
    <dgm:cxn modelId="{19ADE1F3-96CF-44DA-A483-8BC6F60B764D}" type="presParOf" srcId="{E460B81C-84DE-4A19-A9E6-AE269CCC3188}" destId="{23D5B627-5D11-4F8C-BA35-3AEED179C6C3}" srcOrd="1" destOrd="0" presId="urn:microsoft.com/office/officeart/2005/8/layout/architecture"/>
    <dgm:cxn modelId="{E6CE68F5-EAD0-48D5-A27C-7BBFC2D235CC}" type="presParOf" srcId="{D9D9CA6D-0975-4598-94E5-95D853B75924}" destId="{9E730C94-E9A0-4BF2-A30D-DB7FF8959C8D}" srcOrd="1" destOrd="0" presId="urn:microsoft.com/office/officeart/2005/8/layout/architecture"/>
    <dgm:cxn modelId="{83A8F31C-7707-4BFF-A75C-F3421A964208}" type="presParOf" srcId="{D9D9CA6D-0975-4598-94E5-95D853B75924}" destId="{61EB875C-3055-4878-BBF7-3F90C3F68382}" srcOrd="2" destOrd="0" presId="urn:microsoft.com/office/officeart/2005/8/layout/architecture"/>
    <dgm:cxn modelId="{C94218D0-48CE-4020-9CB7-B4155B6FF015}" type="presParOf" srcId="{61EB875C-3055-4878-BBF7-3F90C3F68382}" destId="{15BB55A5-A83A-4F46-ACA2-70A073563D13}" srcOrd="0" destOrd="0" presId="urn:microsoft.com/office/officeart/2005/8/layout/architecture"/>
    <dgm:cxn modelId="{497D8F88-BE0B-45EE-9E10-4AA714B49C9E}" type="presParOf" srcId="{61EB875C-3055-4878-BBF7-3F90C3F68382}" destId="{775F2CB0-210D-441D-A604-2D33E6BE396D}" srcOrd="1" destOrd="0" presId="urn:microsoft.com/office/officeart/2005/8/layout/architecture"/>
    <dgm:cxn modelId="{962770EC-CB04-4ABF-9514-51E68D58DDCA}" type="presParOf" srcId="{3FE51A23-5E87-4E2E-843B-3EB54F3EE305}" destId="{62D3E892-9B72-4172-A5B2-DB7122816EBB}" srcOrd="1" destOrd="0" presId="urn:microsoft.com/office/officeart/2005/8/layout/architecture"/>
    <dgm:cxn modelId="{95CF2EBC-0E22-43F9-8D3D-7303F38736A2}" type="presParOf" srcId="{3FE51A23-5E87-4E2E-843B-3EB54F3EE305}" destId="{8BA7FB61-509D-4971-90F8-AAB13CB67C01}" srcOrd="2" destOrd="0" presId="urn:microsoft.com/office/officeart/2005/8/layout/architecture"/>
    <dgm:cxn modelId="{A3610527-1A50-4942-BFB7-2148B91F4B8A}" type="presParOf" srcId="{8BA7FB61-509D-4971-90F8-AAB13CB67C01}" destId="{06462449-5A3E-4ADA-8447-9E2F30FEF90F}" srcOrd="0" destOrd="0" presId="urn:microsoft.com/office/officeart/2005/8/layout/architecture"/>
    <dgm:cxn modelId="{DEE55C1C-58FF-45AF-AE57-987621F7718D}" type="presParOf" srcId="{8BA7FB61-509D-4971-90F8-AAB13CB67C01}" destId="{257D84CA-486D-4258-B58E-DD3133D1A340}" srcOrd="1" destOrd="0" presId="urn:microsoft.com/office/officeart/2005/8/layout/architecture"/>
    <dgm:cxn modelId="{52AA27DB-F2C6-4BA9-9897-204EBC6269B3}" type="presParOf" srcId="{8BA7FB61-509D-4971-90F8-AAB13CB67C01}" destId="{2974643B-57A3-46A3-B16F-CCE2FC92FD54}" srcOrd="2" destOrd="0" presId="urn:microsoft.com/office/officeart/2005/8/layout/architecture"/>
    <dgm:cxn modelId="{1BCE59BB-13B3-4715-BADC-FAA0AB3A5B43}" type="presParOf" srcId="{2974643B-57A3-46A3-B16F-CCE2FC92FD54}" destId="{65866D65-A7B1-4F6B-AB68-4E6278B7B23F}" srcOrd="0" destOrd="0" presId="urn:microsoft.com/office/officeart/2005/8/layout/architecture"/>
    <dgm:cxn modelId="{B2D81284-9D30-467E-A374-C30B8959E929}" type="presParOf" srcId="{65866D65-A7B1-4F6B-AB68-4E6278B7B23F}" destId="{66F7F0AB-2722-4F6C-8AA7-D1505CB46691}" srcOrd="0" destOrd="0" presId="urn:microsoft.com/office/officeart/2005/8/layout/architecture"/>
    <dgm:cxn modelId="{B2F6334C-0895-4FBD-BEBA-F19EDEA2CBA5}" type="presParOf" srcId="{65866D65-A7B1-4F6B-AB68-4E6278B7B23F}" destId="{C49B7078-4DB6-4EAE-93CD-CD27184B0CDB}" srcOrd="1" destOrd="0" presId="urn:microsoft.com/office/officeart/2005/8/layout/architecture"/>
    <dgm:cxn modelId="{92D58B06-0758-476D-A711-71B27F77A4BA}" type="presParOf" srcId="{4C5C0144-A599-433F-B998-5DEC9C6DC8AC}" destId="{ECE2CB07-0285-4C1D-A99E-9127E2A631ED}" srcOrd="1" destOrd="0" presId="urn:microsoft.com/office/officeart/2005/8/layout/architecture"/>
    <dgm:cxn modelId="{CB8B68D8-BBCC-492F-B164-C6A91FF09A9A}" type="presParOf" srcId="{4C5C0144-A599-433F-B998-5DEC9C6DC8AC}" destId="{F2A1AB4D-3CB3-4E7E-9AAA-C85FE2F852F0}" srcOrd="2" destOrd="0" presId="urn:microsoft.com/office/officeart/2005/8/layout/architecture"/>
    <dgm:cxn modelId="{E9D3B675-DA55-4352-98E5-01B62E559171}" type="presParOf" srcId="{F2A1AB4D-3CB3-4E7E-9AAA-C85FE2F852F0}" destId="{7181CD7D-5CFA-45CF-98C6-955D45842A4D}" srcOrd="0" destOrd="0" presId="urn:microsoft.com/office/officeart/2005/8/layout/architecture"/>
    <dgm:cxn modelId="{4275570C-F188-41AF-8056-579851357D2B}" type="presParOf" srcId="{F2A1AB4D-3CB3-4E7E-9AAA-C85FE2F852F0}" destId="{EC24400D-FBF5-4DD3-894F-C26DFF93F749}" srcOrd="1" destOrd="0" presId="urn:microsoft.com/office/officeart/2005/8/layout/architecture"/>
    <dgm:cxn modelId="{3CFFB07C-F3CE-48E0-80DC-8F512AFF4A60}" type="presParOf" srcId="{F2A1AB4D-3CB3-4E7E-9AAA-C85FE2F852F0}" destId="{517FB95D-577D-41F5-8230-891F10F9254C}" srcOrd="2" destOrd="0" presId="urn:microsoft.com/office/officeart/2005/8/layout/architecture"/>
    <dgm:cxn modelId="{FC3B597E-4F8E-4F0E-A274-AC1B6FB29DC1}" type="presParOf" srcId="{517FB95D-577D-41F5-8230-891F10F9254C}" destId="{389D9934-C025-450C-8A28-BD8606B4537A}" srcOrd="0" destOrd="0" presId="urn:microsoft.com/office/officeart/2005/8/layout/architecture"/>
    <dgm:cxn modelId="{DB2C274B-73FE-4A52-B5D8-FF98F128791B}" type="presParOf" srcId="{389D9934-C025-450C-8A28-BD8606B4537A}" destId="{9369C1DD-1D3D-48E3-85B6-4BD97BC3AC99}" srcOrd="0" destOrd="0" presId="urn:microsoft.com/office/officeart/2005/8/layout/architecture"/>
    <dgm:cxn modelId="{38A11E49-6872-4820-992F-857BE6FF92E2}" type="presParOf" srcId="{389D9934-C025-450C-8A28-BD8606B4537A}" destId="{0EDEB195-6DB1-4CA9-A8A9-8FB05D2220A5}" srcOrd="1" destOrd="0" presId="urn:microsoft.com/office/officeart/2005/8/layout/architecture"/>
    <dgm:cxn modelId="{729179A5-E98A-4660-84E2-5E6BE0C8697C}" type="presParOf" srcId="{389D9934-C025-450C-8A28-BD8606B4537A}" destId="{0236BE2D-EC4C-4164-85A7-F114AF78F617}" srcOrd="2" destOrd="0" presId="urn:microsoft.com/office/officeart/2005/8/layout/architecture"/>
    <dgm:cxn modelId="{B8FC0E6F-56A6-4DE1-A8A9-9D9FE2210448}" type="presParOf" srcId="{0236BE2D-EC4C-4164-85A7-F114AF78F617}" destId="{2FBA0759-845E-4781-A2F4-10D9F79FDA3E}" srcOrd="0" destOrd="0" presId="urn:microsoft.com/office/officeart/2005/8/layout/architecture"/>
    <dgm:cxn modelId="{6DBF261A-DC75-4197-99EE-9FE077F71863}" type="presParOf" srcId="{2FBA0759-845E-4781-A2F4-10D9F79FDA3E}" destId="{FDAA42F8-4CE1-4E94-86E9-EF5E85CCA007}" srcOrd="0" destOrd="0" presId="urn:microsoft.com/office/officeart/2005/8/layout/architecture"/>
    <dgm:cxn modelId="{05E1F40F-64A1-4EA1-80A3-A1655F14EE82}" type="presParOf" srcId="{2FBA0759-845E-4781-A2F4-10D9F79FDA3E}" destId="{9FCDED90-5F77-459C-B522-4BC9A7CFE94B}" srcOrd="1" destOrd="0" presId="urn:microsoft.com/office/officeart/2005/8/layout/archite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C75069-AE38-4E5D-BFCA-6F7572320E23}" type="doc">
      <dgm:prSet loTypeId="urn:microsoft.com/office/officeart/2005/8/layout/pList2" loCatId="list" qsTypeId="urn:microsoft.com/office/officeart/2005/8/quickstyle/simple1" qsCatId="simple" csTypeId="urn:microsoft.com/office/officeart/2005/8/colors/accent1_2" csCatId="accent1" phldr="1"/>
      <dgm:spPr/>
    </dgm:pt>
    <dgm:pt modelId="{07277070-CEFF-4471-9AD5-8933D1D5DAAF}">
      <dgm:prSet phldrT="[Text]" custT="1"/>
      <dgm:spPr/>
      <dgm:t>
        <a:bodyPr anchor="t"/>
        <a:lstStyle/>
        <a:p>
          <a:pPr algn="ctr"/>
          <a:r>
            <a:rPr lang="en-US" sz="3200" b="1" u="sng" dirty="0"/>
            <a:t>PROBLEM</a:t>
          </a:r>
        </a:p>
        <a:p>
          <a:pPr algn="l"/>
          <a:r>
            <a:rPr lang="en-US" sz="2400" dirty="0"/>
            <a:t>Overburdened Staff</a:t>
          </a:r>
        </a:p>
      </dgm:t>
    </dgm:pt>
    <dgm:pt modelId="{CB6E1132-99AF-4AA1-81A7-EC4624575573}" type="parTrans" cxnId="{74821845-FB2F-4991-AF0C-1F20EE8C7C86}">
      <dgm:prSet/>
      <dgm:spPr/>
      <dgm:t>
        <a:bodyPr/>
        <a:lstStyle/>
        <a:p>
          <a:endParaRPr lang="en-US"/>
        </a:p>
      </dgm:t>
    </dgm:pt>
    <dgm:pt modelId="{9278CA64-173B-4EE2-951B-37F9C87F7F92}" type="sibTrans" cxnId="{74821845-FB2F-4991-AF0C-1F20EE8C7C86}">
      <dgm:prSet/>
      <dgm:spPr/>
      <dgm:t>
        <a:bodyPr/>
        <a:lstStyle/>
        <a:p>
          <a:endParaRPr lang="en-US"/>
        </a:p>
      </dgm:t>
    </dgm:pt>
    <dgm:pt modelId="{B3554F70-D366-4607-B87C-13FE87695D2A}">
      <dgm:prSet phldrT="[Text]" custT="1"/>
      <dgm:spPr/>
      <dgm:t>
        <a:bodyPr anchor="t"/>
        <a:lstStyle/>
        <a:p>
          <a:pPr algn="ctr"/>
          <a:endParaRPr lang="en-US" sz="2400" b="0" u="none" dirty="0"/>
        </a:p>
      </dgm:t>
    </dgm:pt>
    <dgm:pt modelId="{76ECE010-B0C7-4F99-8276-FF60F16A12C2}" type="parTrans" cxnId="{7508A716-A03C-45CD-8565-3072FB61EB60}">
      <dgm:prSet/>
      <dgm:spPr/>
      <dgm:t>
        <a:bodyPr/>
        <a:lstStyle/>
        <a:p>
          <a:endParaRPr lang="en-US"/>
        </a:p>
      </dgm:t>
    </dgm:pt>
    <dgm:pt modelId="{E7FE5E76-65A5-4A02-844C-FB6C3566C3D8}" type="sibTrans" cxnId="{7508A716-A03C-45CD-8565-3072FB61EB60}">
      <dgm:prSet/>
      <dgm:spPr/>
      <dgm:t>
        <a:bodyPr/>
        <a:lstStyle/>
        <a:p>
          <a:endParaRPr lang="en-US"/>
        </a:p>
      </dgm:t>
    </dgm:pt>
    <dgm:pt modelId="{A28AD9BA-9573-4AD7-B647-EC584A291D57}">
      <dgm:prSet phldrT="[Text]" custT="1"/>
      <dgm:spPr/>
      <dgm:t>
        <a:bodyPr anchor="t"/>
        <a:lstStyle/>
        <a:p>
          <a:pPr algn="ctr"/>
          <a:endParaRPr lang="en-US" sz="3400" b="0" u="none" dirty="0"/>
        </a:p>
      </dgm:t>
    </dgm:pt>
    <dgm:pt modelId="{D9F7CEFF-C0D5-44C4-B16B-C30A13889E82}" type="parTrans" cxnId="{44A06886-17FD-4FE6-8700-A9645BCD4FD2}">
      <dgm:prSet/>
      <dgm:spPr/>
      <dgm:t>
        <a:bodyPr/>
        <a:lstStyle/>
        <a:p>
          <a:endParaRPr lang="en-US"/>
        </a:p>
      </dgm:t>
    </dgm:pt>
    <dgm:pt modelId="{A81744CD-8E9E-4196-AA16-85188CBBF89C}" type="sibTrans" cxnId="{44A06886-17FD-4FE6-8700-A9645BCD4FD2}">
      <dgm:prSet/>
      <dgm:spPr/>
      <dgm:t>
        <a:bodyPr/>
        <a:lstStyle/>
        <a:p>
          <a:endParaRPr lang="en-US"/>
        </a:p>
      </dgm:t>
    </dgm:pt>
    <dgm:pt modelId="{C3EACBF1-C8CE-4C3E-987D-4B05B828078C}" type="pres">
      <dgm:prSet presAssocID="{AAC75069-AE38-4E5D-BFCA-6F7572320E23}" presName="Name0" presStyleCnt="0">
        <dgm:presLayoutVars>
          <dgm:dir/>
          <dgm:resizeHandles val="exact"/>
        </dgm:presLayoutVars>
      </dgm:prSet>
      <dgm:spPr/>
    </dgm:pt>
    <dgm:pt modelId="{6BC9B167-DAD3-4CE3-A75F-4BEC85EE3399}" type="pres">
      <dgm:prSet presAssocID="{AAC75069-AE38-4E5D-BFCA-6F7572320E23}" presName="bkgdShp" presStyleLbl="alignAccFollowNode1" presStyleIdx="0" presStyleCnt="1"/>
      <dgm:spPr/>
    </dgm:pt>
    <dgm:pt modelId="{0EDE9E2C-8DB3-48F6-A2CD-169CE571EA2B}" type="pres">
      <dgm:prSet presAssocID="{AAC75069-AE38-4E5D-BFCA-6F7572320E23}" presName="linComp" presStyleCnt="0"/>
      <dgm:spPr/>
    </dgm:pt>
    <dgm:pt modelId="{0CF2BD88-1951-4FBA-8EC2-AF0BC13C6FCE}" type="pres">
      <dgm:prSet presAssocID="{07277070-CEFF-4471-9AD5-8933D1D5DAAF}" presName="compNode" presStyleCnt="0"/>
      <dgm:spPr/>
    </dgm:pt>
    <dgm:pt modelId="{30B59144-3876-456F-95FD-B83CB60B7A45}" type="pres">
      <dgm:prSet presAssocID="{07277070-CEFF-4471-9AD5-8933D1D5DAAF}" presName="node" presStyleLbl="node1" presStyleIdx="0" presStyleCnt="3">
        <dgm:presLayoutVars>
          <dgm:bulletEnabled val="1"/>
        </dgm:presLayoutVars>
      </dgm:prSet>
      <dgm:spPr/>
    </dgm:pt>
    <dgm:pt modelId="{D56F1145-C7FB-42A7-9B78-EEEFAF956587}" type="pres">
      <dgm:prSet presAssocID="{07277070-CEFF-4471-9AD5-8933D1D5DAAF}" presName="invisiNode" presStyleLbl="node1" presStyleIdx="0" presStyleCnt="3"/>
      <dgm:spPr/>
    </dgm:pt>
    <dgm:pt modelId="{9CB5C529-A937-45EA-9652-F47D40D25C35}" type="pres">
      <dgm:prSet presAssocID="{07277070-CEFF-4471-9AD5-8933D1D5DAA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BE9F9BC1-C01F-4EC7-9A1A-8CEAFE3097CD}" type="pres">
      <dgm:prSet presAssocID="{9278CA64-173B-4EE2-951B-37F9C87F7F92}" presName="sibTrans" presStyleLbl="sibTrans2D1" presStyleIdx="0" presStyleCnt="0"/>
      <dgm:spPr/>
    </dgm:pt>
    <dgm:pt modelId="{F34F2218-1F02-449E-98B7-C9BF1395DB22}" type="pres">
      <dgm:prSet presAssocID="{B3554F70-D366-4607-B87C-13FE87695D2A}" presName="compNode" presStyleCnt="0"/>
      <dgm:spPr/>
    </dgm:pt>
    <dgm:pt modelId="{3AA663E6-3101-41EE-A391-6D79065DAA53}" type="pres">
      <dgm:prSet presAssocID="{B3554F70-D366-4607-B87C-13FE87695D2A}" presName="node" presStyleLbl="node1" presStyleIdx="1" presStyleCnt="3">
        <dgm:presLayoutVars>
          <dgm:bulletEnabled val="1"/>
        </dgm:presLayoutVars>
      </dgm:prSet>
      <dgm:spPr/>
    </dgm:pt>
    <dgm:pt modelId="{6212ECAC-2C3D-476A-A23A-F72908BDDF13}" type="pres">
      <dgm:prSet presAssocID="{B3554F70-D366-4607-B87C-13FE87695D2A}" presName="invisiNode" presStyleLbl="node1" presStyleIdx="1" presStyleCnt="3"/>
      <dgm:spPr/>
    </dgm:pt>
    <dgm:pt modelId="{DBD7A377-34A3-492D-84EE-CA54D46A0F97}" type="pres">
      <dgm:prSet presAssocID="{B3554F70-D366-4607-B87C-13FE87695D2A}" presName="imagNode" presStyleLbl="fgImgPlace1" presStyleIdx="1" presStyleCnt="3"/>
      <dgm:spPr/>
    </dgm:pt>
    <dgm:pt modelId="{359EB1E9-A65B-43DC-83EC-0C16E5073B39}" type="pres">
      <dgm:prSet presAssocID="{E7FE5E76-65A5-4A02-844C-FB6C3566C3D8}" presName="sibTrans" presStyleLbl="sibTrans2D1" presStyleIdx="0" presStyleCnt="0"/>
      <dgm:spPr/>
    </dgm:pt>
    <dgm:pt modelId="{97FBA3D7-B1E3-4FFB-8286-017349D5BBA4}" type="pres">
      <dgm:prSet presAssocID="{A28AD9BA-9573-4AD7-B647-EC584A291D57}" presName="compNode" presStyleCnt="0"/>
      <dgm:spPr/>
    </dgm:pt>
    <dgm:pt modelId="{572699B5-E67F-46D4-8E7E-8712F119E4FC}" type="pres">
      <dgm:prSet presAssocID="{A28AD9BA-9573-4AD7-B647-EC584A291D57}" presName="node" presStyleLbl="node1" presStyleIdx="2" presStyleCnt="3">
        <dgm:presLayoutVars>
          <dgm:bulletEnabled val="1"/>
        </dgm:presLayoutVars>
      </dgm:prSet>
      <dgm:spPr/>
    </dgm:pt>
    <dgm:pt modelId="{221E230D-C3BD-49AC-A24E-56D7ACF0DFAD}" type="pres">
      <dgm:prSet presAssocID="{A28AD9BA-9573-4AD7-B647-EC584A291D57}" presName="invisiNode" presStyleLbl="node1" presStyleIdx="2" presStyleCnt="3"/>
      <dgm:spPr/>
    </dgm:pt>
    <dgm:pt modelId="{B5B963B2-A2BF-4864-975B-0103B2F46CF4}" type="pres">
      <dgm:prSet presAssocID="{A28AD9BA-9573-4AD7-B647-EC584A291D57}" presName="imagNode" presStyleLbl="fgImgPlace1" presStyleIdx="2" presStyleCnt="3"/>
      <dgm:spPr/>
    </dgm:pt>
  </dgm:ptLst>
  <dgm:cxnLst>
    <dgm:cxn modelId="{7508A716-A03C-45CD-8565-3072FB61EB60}" srcId="{AAC75069-AE38-4E5D-BFCA-6F7572320E23}" destId="{B3554F70-D366-4607-B87C-13FE87695D2A}" srcOrd="1" destOrd="0" parTransId="{76ECE010-B0C7-4F99-8276-FF60F16A12C2}" sibTransId="{E7FE5E76-65A5-4A02-844C-FB6C3566C3D8}"/>
    <dgm:cxn modelId="{17D85A31-CF91-4798-AC37-7E3EF314CC12}" type="presOf" srcId="{A28AD9BA-9573-4AD7-B647-EC584A291D57}" destId="{572699B5-E67F-46D4-8E7E-8712F119E4FC}" srcOrd="0" destOrd="0" presId="urn:microsoft.com/office/officeart/2005/8/layout/pList2"/>
    <dgm:cxn modelId="{74821845-FB2F-4991-AF0C-1F20EE8C7C86}" srcId="{AAC75069-AE38-4E5D-BFCA-6F7572320E23}" destId="{07277070-CEFF-4471-9AD5-8933D1D5DAAF}" srcOrd="0" destOrd="0" parTransId="{CB6E1132-99AF-4AA1-81A7-EC4624575573}" sibTransId="{9278CA64-173B-4EE2-951B-37F9C87F7F92}"/>
    <dgm:cxn modelId="{F867334B-39AB-4393-AA48-9522EE9ADA7C}" type="presOf" srcId="{E7FE5E76-65A5-4A02-844C-FB6C3566C3D8}" destId="{359EB1E9-A65B-43DC-83EC-0C16E5073B39}" srcOrd="0" destOrd="0" presId="urn:microsoft.com/office/officeart/2005/8/layout/pList2"/>
    <dgm:cxn modelId="{7566AD4C-1E4F-44E1-A752-D0DAAB8EF6E6}" type="presOf" srcId="{B3554F70-D366-4607-B87C-13FE87695D2A}" destId="{3AA663E6-3101-41EE-A391-6D79065DAA53}" srcOrd="0" destOrd="0" presId="urn:microsoft.com/office/officeart/2005/8/layout/pList2"/>
    <dgm:cxn modelId="{E9154D83-EAE1-4B59-BD64-A0939141A7BD}" type="presOf" srcId="{07277070-CEFF-4471-9AD5-8933D1D5DAAF}" destId="{30B59144-3876-456F-95FD-B83CB60B7A45}" srcOrd="0" destOrd="0" presId="urn:microsoft.com/office/officeart/2005/8/layout/pList2"/>
    <dgm:cxn modelId="{44A06886-17FD-4FE6-8700-A9645BCD4FD2}" srcId="{AAC75069-AE38-4E5D-BFCA-6F7572320E23}" destId="{A28AD9BA-9573-4AD7-B647-EC584A291D57}" srcOrd="2" destOrd="0" parTransId="{D9F7CEFF-C0D5-44C4-B16B-C30A13889E82}" sibTransId="{A81744CD-8E9E-4196-AA16-85188CBBF89C}"/>
    <dgm:cxn modelId="{F003DE94-F938-40D6-A25A-ADEDAA722963}" type="presOf" srcId="{9278CA64-173B-4EE2-951B-37F9C87F7F92}" destId="{BE9F9BC1-C01F-4EC7-9A1A-8CEAFE3097CD}" srcOrd="0" destOrd="0" presId="urn:microsoft.com/office/officeart/2005/8/layout/pList2"/>
    <dgm:cxn modelId="{7BDFEEDD-EEAF-490E-8C53-70F272DB1EFF}" type="presOf" srcId="{AAC75069-AE38-4E5D-BFCA-6F7572320E23}" destId="{C3EACBF1-C8CE-4C3E-987D-4B05B828078C}" srcOrd="0" destOrd="0" presId="urn:microsoft.com/office/officeart/2005/8/layout/pList2"/>
    <dgm:cxn modelId="{702C6D8F-03B2-4DFC-9A73-6ABE56A578C0}" type="presParOf" srcId="{C3EACBF1-C8CE-4C3E-987D-4B05B828078C}" destId="{6BC9B167-DAD3-4CE3-A75F-4BEC85EE3399}" srcOrd="0" destOrd="0" presId="urn:microsoft.com/office/officeart/2005/8/layout/pList2"/>
    <dgm:cxn modelId="{8BDACE2C-FC81-4DAD-B9AE-1388C28A2BD6}" type="presParOf" srcId="{C3EACBF1-C8CE-4C3E-987D-4B05B828078C}" destId="{0EDE9E2C-8DB3-48F6-A2CD-169CE571EA2B}" srcOrd="1" destOrd="0" presId="urn:microsoft.com/office/officeart/2005/8/layout/pList2"/>
    <dgm:cxn modelId="{4258BBFE-93AC-4660-9ECC-9143E821854D}" type="presParOf" srcId="{0EDE9E2C-8DB3-48F6-A2CD-169CE571EA2B}" destId="{0CF2BD88-1951-4FBA-8EC2-AF0BC13C6FCE}" srcOrd="0" destOrd="0" presId="urn:microsoft.com/office/officeart/2005/8/layout/pList2"/>
    <dgm:cxn modelId="{D4250220-779C-4B08-A5E8-13A88737FDFC}" type="presParOf" srcId="{0CF2BD88-1951-4FBA-8EC2-AF0BC13C6FCE}" destId="{30B59144-3876-456F-95FD-B83CB60B7A45}" srcOrd="0" destOrd="0" presId="urn:microsoft.com/office/officeart/2005/8/layout/pList2"/>
    <dgm:cxn modelId="{239F46D9-3A78-44CA-B690-0AC224646E21}" type="presParOf" srcId="{0CF2BD88-1951-4FBA-8EC2-AF0BC13C6FCE}" destId="{D56F1145-C7FB-42A7-9B78-EEEFAF956587}" srcOrd="1" destOrd="0" presId="urn:microsoft.com/office/officeart/2005/8/layout/pList2"/>
    <dgm:cxn modelId="{C387CF65-0C40-466D-8C20-B3F40CA03D3B}" type="presParOf" srcId="{0CF2BD88-1951-4FBA-8EC2-AF0BC13C6FCE}" destId="{9CB5C529-A937-45EA-9652-F47D40D25C35}" srcOrd="2" destOrd="0" presId="urn:microsoft.com/office/officeart/2005/8/layout/pList2"/>
    <dgm:cxn modelId="{FF96D01B-58E7-4B6F-9327-408E4F855087}" type="presParOf" srcId="{0EDE9E2C-8DB3-48F6-A2CD-169CE571EA2B}" destId="{BE9F9BC1-C01F-4EC7-9A1A-8CEAFE3097CD}" srcOrd="1" destOrd="0" presId="urn:microsoft.com/office/officeart/2005/8/layout/pList2"/>
    <dgm:cxn modelId="{417A7B62-AA19-4E51-B691-3F3BBA37E332}" type="presParOf" srcId="{0EDE9E2C-8DB3-48F6-A2CD-169CE571EA2B}" destId="{F34F2218-1F02-449E-98B7-C9BF1395DB22}" srcOrd="2" destOrd="0" presId="urn:microsoft.com/office/officeart/2005/8/layout/pList2"/>
    <dgm:cxn modelId="{04A906AF-A1AE-471E-BC1C-1F25678D3CD6}" type="presParOf" srcId="{F34F2218-1F02-449E-98B7-C9BF1395DB22}" destId="{3AA663E6-3101-41EE-A391-6D79065DAA53}" srcOrd="0" destOrd="0" presId="urn:microsoft.com/office/officeart/2005/8/layout/pList2"/>
    <dgm:cxn modelId="{D5A48EA5-7A3A-4653-B85E-3B9F3EE0136E}" type="presParOf" srcId="{F34F2218-1F02-449E-98B7-C9BF1395DB22}" destId="{6212ECAC-2C3D-476A-A23A-F72908BDDF13}" srcOrd="1" destOrd="0" presId="urn:microsoft.com/office/officeart/2005/8/layout/pList2"/>
    <dgm:cxn modelId="{476D082C-5964-4D6F-A97A-7EE336C75023}" type="presParOf" srcId="{F34F2218-1F02-449E-98B7-C9BF1395DB22}" destId="{DBD7A377-34A3-492D-84EE-CA54D46A0F97}" srcOrd="2" destOrd="0" presId="urn:microsoft.com/office/officeart/2005/8/layout/pList2"/>
    <dgm:cxn modelId="{4E41B867-F4BE-48D6-AEC0-8BF82E959A79}" type="presParOf" srcId="{0EDE9E2C-8DB3-48F6-A2CD-169CE571EA2B}" destId="{359EB1E9-A65B-43DC-83EC-0C16E5073B39}" srcOrd="3" destOrd="0" presId="urn:microsoft.com/office/officeart/2005/8/layout/pList2"/>
    <dgm:cxn modelId="{97D1AE2F-3CBF-49A3-BD0C-31BEFB50FA78}" type="presParOf" srcId="{0EDE9E2C-8DB3-48F6-A2CD-169CE571EA2B}" destId="{97FBA3D7-B1E3-4FFB-8286-017349D5BBA4}" srcOrd="4" destOrd="0" presId="urn:microsoft.com/office/officeart/2005/8/layout/pList2"/>
    <dgm:cxn modelId="{E619D7E5-1F7A-48C2-94EB-5EA2836CE594}" type="presParOf" srcId="{97FBA3D7-B1E3-4FFB-8286-017349D5BBA4}" destId="{572699B5-E67F-46D4-8E7E-8712F119E4FC}" srcOrd="0" destOrd="0" presId="urn:microsoft.com/office/officeart/2005/8/layout/pList2"/>
    <dgm:cxn modelId="{6416F794-F1FD-4212-8FDD-E8D257C8F969}" type="presParOf" srcId="{97FBA3D7-B1E3-4FFB-8286-017349D5BBA4}" destId="{221E230D-C3BD-49AC-A24E-56D7ACF0DFAD}" srcOrd="1" destOrd="0" presId="urn:microsoft.com/office/officeart/2005/8/layout/pList2"/>
    <dgm:cxn modelId="{07CDB5DB-E8F4-4E28-A6A5-FEB51029890E}" type="presParOf" srcId="{97FBA3D7-B1E3-4FFB-8286-017349D5BBA4}" destId="{B5B963B2-A2BF-4864-975B-0103B2F46CF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and Software</a:t>
          </a:r>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Replacement</a:t>
          </a:r>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Labor</a:t>
          </a:r>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HW Support</a:t>
          </a:r>
        </a:p>
        <a:p>
          <a:pPr marL="0" lvl="0" indent="0" algn="ctr" defTabSz="889000">
            <a:lnSpc>
              <a:spcPct val="90000"/>
            </a:lnSpc>
            <a:spcBef>
              <a:spcPct val="0"/>
            </a:spcBef>
            <a:spcAft>
              <a:spcPct val="35000"/>
            </a:spcAft>
            <a:buNone/>
          </a:pPr>
          <a:r>
            <a:rPr lang="en-US" sz="2000" kern="1200" dirty="0"/>
            <a:t>&amp; SSA</a:t>
          </a:r>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Utility Cost</a:t>
          </a:r>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Overburdened Staff</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0" u="none" kern="1200" dirty="0"/>
            <a:t>We remove virtually all burden from your staff. </a:t>
          </a:r>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endParaRPr lang="en-US" sz="3400" b="0" u="none" kern="1200" dirty="0"/>
        </a:p>
      </dsp:txBody>
      <dsp:txXfrm rot="10800000">
        <a:off x="7606513" y="2708909"/>
        <a:ext cx="3060018" cy="32106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Overburdened Staff</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0" u="none" kern="1200" dirty="0"/>
            <a:t>We remove virtually all burden from your staff. </a:t>
          </a:r>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BENEFITS</a:t>
          </a:r>
        </a:p>
        <a:p>
          <a:pPr marL="0" lvl="0" indent="0" algn="l" defTabSz="1422400">
            <a:lnSpc>
              <a:spcPct val="90000"/>
            </a:lnSpc>
            <a:spcBef>
              <a:spcPct val="0"/>
            </a:spcBef>
            <a:spcAft>
              <a:spcPct val="35000"/>
            </a:spcAft>
            <a:buNone/>
          </a:pPr>
          <a:r>
            <a:rPr lang="en-US" sz="2400" b="0" u="none" kern="1200" dirty="0"/>
            <a:t>Staff can focus on core expectations.</a:t>
          </a:r>
        </a:p>
        <a:p>
          <a:pPr marL="0" lvl="0" indent="0" algn="l" defTabSz="1422400">
            <a:lnSpc>
              <a:spcPct val="90000"/>
            </a:lnSpc>
            <a:spcBef>
              <a:spcPct val="0"/>
            </a:spcBef>
            <a:spcAft>
              <a:spcPct val="35000"/>
            </a:spcAft>
            <a:buNone/>
          </a:pPr>
          <a:r>
            <a:rPr lang="en-US" sz="2400" b="0" u="none" kern="1200" dirty="0"/>
            <a:t>Peak performance.</a:t>
          </a:r>
        </a:p>
        <a:p>
          <a:pPr marL="0" lvl="0" indent="0" algn="l" defTabSz="1422400">
            <a:lnSpc>
              <a:spcPct val="90000"/>
            </a:lnSpc>
            <a:spcBef>
              <a:spcPct val="0"/>
            </a:spcBef>
            <a:spcAft>
              <a:spcPct val="35000"/>
            </a:spcAft>
            <a:buNone/>
          </a:pPr>
          <a:r>
            <a:rPr lang="en-US" sz="2400" b="0" u="none" kern="1200" dirty="0"/>
            <a:t>All updates &amp; back ups done on time.</a:t>
          </a:r>
        </a:p>
        <a:p>
          <a:pPr marL="0" lvl="0" indent="0" algn="l" defTabSz="1422400">
            <a:lnSpc>
              <a:spcPct val="90000"/>
            </a:lnSpc>
            <a:spcBef>
              <a:spcPct val="0"/>
            </a:spcBef>
            <a:spcAft>
              <a:spcPct val="35000"/>
            </a:spcAft>
            <a:buNone/>
          </a:pPr>
          <a:r>
            <a:rPr lang="en-US" sz="2400" b="0" u="none" kern="1200" dirty="0"/>
            <a:t>Higher morale.</a:t>
          </a:r>
        </a:p>
        <a:p>
          <a:pPr marL="0" lvl="0" indent="0" algn="l" defTabSz="1422400">
            <a:lnSpc>
              <a:spcPct val="90000"/>
            </a:lnSpc>
            <a:spcBef>
              <a:spcPct val="0"/>
            </a:spcBef>
            <a:spcAft>
              <a:spcPct val="35000"/>
            </a:spcAft>
            <a:buNone/>
          </a:pPr>
          <a:endParaRPr lang="en-US" sz="3400" b="0" u="none" kern="1200" dirty="0"/>
        </a:p>
      </dsp:txBody>
      <dsp:txXfrm rot="10800000">
        <a:off x="7606513" y="2708909"/>
        <a:ext cx="3060018" cy="32106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6BC76-66C1-47F6-A19E-7AE6C9ABC0DA}">
      <dsp:nvSpPr>
        <dsp:cNvPr id="0" name=""/>
        <dsp:cNvSpPr/>
      </dsp:nvSpPr>
      <dsp:spPr>
        <a:xfrm>
          <a:off x="0" y="0"/>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Unpredictable Expenses</a:t>
          </a:r>
        </a:p>
      </dsp:txBody>
      <dsp:txXfrm>
        <a:off x="1431291" y="0"/>
        <a:ext cx="4784573" cy="1881187"/>
      </dsp:txXfrm>
    </dsp:sp>
    <dsp:sp modelId="{3FE79AF4-7A05-490F-B939-900C4F9682F7}">
      <dsp:nvSpPr>
        <dsp:cNvPr id="0" name=""/>
        <dsp:cNvSpPr/>
      </dsp:nvSpPr>
      <dsp:spPr>
        <a:xfrm>
          <a:off x="188118" y="188118"/>
          <a:ext cx="1243173" cy="15049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9A519-AD09-4EDD-8B54-069BD408B78D}">
      <dsp:nvSpPr>
        <dsp:cNvPr id="0" name=""/>
        <dsp:cNvSpPr/>
      </dsp:nvSpPr>
      <dsp:spPr>
        <a:xfrm>
          <a:off x="0" y="2069306"/>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a:off x="1431291" y="2069306"/>
        <a:ext cx="4784573" cy="1881187"/>
      </dsp:txXfrm>
    </dsp:sp>
    <dsp:sp modelId="{FFF7D487-4FD1-4333-8DC2-973BE69FBCAF}">
      <dsp:nvSpPr>
        <dsp:cNvPr id="0" name=""/>
        <dsp:cNvSpPr/>
      </dsp:nvSpPr>
      <dsp:spPr>
        <a:xfrm>
          <a:off x="188118" y="2257424"/>
          <a:ext cx="1243173" cy="1504949"/>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D9CC5E-9598-4517-90C9-2D00122553FC}">
      <dsp:nvSpPr>
        <dsp:cNvPr id="0" name=""/>
        <dsp:cNvSpPr/>
      </dsp:nvSpPr>
      <dsp:spPr>
        <a:xfrm>
          <a:off x="0" y="4138612"/>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US" sz="3400" b="1" u="sng" kern="1200" dirty="0"/>
        </a:p>
        <a:p>
          <a:pPr marL="0" lvl="0" indent="0" algn="ctr" defTabSz="1511300">
            <a:lnSpc>
              <a:spcPct val="90000"/>
            </a:lnSpc>
            <a:spcBef>
              <a:spcPct val="0"/>
            </a:spcBef>
            <a:spcAft>
              <a:spcPct val="35000"/>
            </a:spcAft>
            <a:buNone/>
          </a:pPr>
          <a:endParaRPr lang="en-US" sz="2400" b="0" u="none" kern="1200" dirty="0"/>
        </a:p>
      </dsp:txBody>
      <dsp:txXfrm>
        <a:off x="1431291" y="4138612"/>
        <a:ext cx="4784573" cy="1881187"/>
      </dsp:txXfrm>
    </dsp:sp>
    <dsp:sp modelId="{FDBB5A19-2093-4E8B-AB47-E13027AF90F2}">
      <dsp:nvSpPr>
        <dsp:cNvPr id="0" name=""/>
        <dsp:cNvSpPr/>
      </dsp:nvSpPr>
      <dsp:spPr>
        <a:xfrm>
          <a:off x="188118" y="4326731"/>
          <a:ext cx="1243173" cy="1504949"/>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6BC76-66C1-47F6-A19E-7AE6C9ABC0DA}">
      <dsp:nvSpPr>
        <dsp:cNvPr id="0" name=""/>
        <dsp:cNvSpPr/>
      </dsp:nvSpPr>
      <dsp:spPr>
        <a:xfrm>
          <a:off x="0" y="0"/>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Unpredictable Expenses</a:t>
          </a:r>
        </a:p>
      </dsp:txBody>
      <dsp:txXfrm>
        <a:off x="1431291" y="0"/>
        <a:ext cx="4784573" cy="1881187"/>
      </dsp:txXfrm>
    </dsp:sp>
    <dsp:sp modelId="{3FE79AF4-7A05-490F-B939-900C4F9682F7}">
      <dsp:nvSpPr>
        <dsp:cNvPr id="0" name=""/>
        <dsp:cNvSpPr/>
      </dsp:nvSpPr>
      <dsp:spPr>
        <a:xfrm>
          <a:off x="188118" y="188118"/>
          <a:ext cx="1243173" cy="15049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9A519-AD09-4EDD-8B54-069BD408B78D}">
      <dsp:nvSpPr>
        <dsp:cNvPr id="0" name=""/>
        <dsp:cNvSpPr/>
      </dsp:nvSpPr>
      <dsp:spPr>
        <a:xfrm>
          <a:off x="0" y="2069306"/>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228600" lvl="1" indent="-228600" algn="ctr" defTabSz="1066800">
            <a:lnSpc>
              <a:spcPct val="90000"/>
            </a:lnSpc>
            <a:spcBef>
              <a:spcPct val="0"/>
            </a:spcBef>
            <a:spcAft>
              <a:spcPct val="15000"/>
            </a:spcAft>
            <a:buNone/>
          </a:pPr>
          <a:r>
            <a:rPr lang="en-US" sz="2400" b="0" u="none" kern="1200" dirty="0"/>
            <a:t>One predictable monthly / quarterly fee.</a:t>
          </a:r>
        </a:p>
      </dsp:txBody>
      <dsp:txXfrm>
        <a:off x="1431291" y="2069306"/>
        <a:ext cx="4784573" cy="1881187"/>
      </dsp:txXfrm>
    </dsp:sp>
    <dsp:sp modelId="{FFF7D487-4FD1-4333-8DC2-973BE69FBCAF}">
      <dsp:nvSpPr>
        <dsp:cNvPr id="0" name=""/>
        <dsp:cNvSpPr/>
      </dsp:nvSpPr>
      <dsp:spPr>
        <a:xfrm>
          <a:off x="188118" y="2257424"/>
          <a:ext cx="1243173" cy="15049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D9CC5E-9598-4517-90C9-2D00122553FC}">
      <dsp:nvSpPr>
        <dsp:cNvPr id="0" name=""/>
        <dsp:cNvSpPr/>
      </dsp:nvSpPr>
      <dsp:spPr>
        <a:xfrm>
          <a:off x="0" y="4138612"/>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US" sz="3400" b="1" u="sng" kern="1200" dirty="0"/>
        </a:p>
        <a:p>
          <a:pPr marL="0" lvl="0" indent="0" algn="ctr" defTabSz="1511300">
            <a:lnSpc>
              <a:spcPct val="90000"/>
            </a:lnSpc>
            <a:spcBef>
              <a:spcPct val="0"/>
            </a:spcBef>
            <a:spcAft>
              <a:spcPct val="35000"/>
            </a:spcAft>
            <a:buNone/>
          </a:pPr>
          <a:endParaRPr lang="en-US" sz="2400" b="0" u="none" kern="1200" dirty="0"/>
        </a:p>
      </dsp:txBody>
      <dsp:txXfrm>
        <a:off x="1431291" y="4138612"/>
        <a:ext cx="4784573" cy="1881187"/>
      </dsp:txXfrm>
    </dsp:sp>
    <dsp:sp modelId="{FDBB5A19-2093-4E8B-AB47-E13027AF90F2}">
      <dsp:nvSpPr>
        <dsp:cNvPr id="0" name=""/>
        <dsp:cNvSpPr/>
      </dsp:nvSpPr>
      <dsp:spPr>
        <a:xfrm>
          <a:off x="188118" y="4326731"/>
          <a:ext cx="1243173" cy="1504949"/>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6BC76-66C1-47F6-A19E-7AE6C9ABC0DA}">
      <dsp:nvSpPr>
        <dsp:cNvPr id="0" name=""/>
        <dsp:cNvSpPr/>
      </dsp:nvSpPr>
      <dsp:spPr>
        <a:xfrm>
          <a:off x="0" y="0"/>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Unpredictable Expenses</a:t>
          </a:r>
        </a:p>
      </dsp:txBody>
      <dsp:txXfrm>
        <a:off x="1431291" y="0"/>
        <a:ext cx="4784573" cy="1881187"/>
      </dsp:txXfrm>
    </dsp:sp>
    <dsp:sp modelId="{3FE79AF4-7A05-490F-B939-900C4F9682F7}">
      <dsp:nvSpPr>
        <dsp:cNvPr id="0" name=""/>
        <dsp:cNvSpPr/>
      </dsp:nvSpPr>
      <dsp:spPr>
        <a:xfrm>
          <a:off x="188118" y="188118"/>
          <a:ext cx="1243173" cy="15049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9A519-AD09-4EDD-8B54-069BD408B78D}">
      <dsp:nvSpPr>
        <dsp:cNvPr id="0" name=""/>
        <dsp:cNvSpPr/>
      </dsp:nvSpPr>
      <dsp:spPr>
        <a:xfrm>
          <a:off x="0" y="2069306"/>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228600" lvl="1" indent="-228600" algn="ctr" defTabSz="1066800">
            <a:lnSpc>
              <a:spcPct val="90000"/>
            </a:lnSpc>
            <a:spcBef>
              <a:spcPct val="0"/>
            </a:spcBef>
            <a:spcAft>
              <a:spcPct val="15000"/>
            </a:spcAft>
            <a:buNone/>
          </a:pPr>
          <a:r>
            <a:rPr lang="en-US" sz="2400" b="0" u="none" kern="1200" dirty="0"/>
            <a:t>One predictable monthly / quarterly fee.</a:t>
          </a:r>
        </a:p>
      </dsp:txBody>
      <dsp:txXfrm>
        <a:off x="1431291" y="2069306"/>
        <a:ext cx="4784573" cy="1881187"/>
      </dsp:txXfrm>
    </dsp:sp>
    <dsp:sp modelId="{FFF7D487-4FD1-4333-8DC2-973BE69FBCAF}">
      <dsp:nvSpPr>
        <dsp:cNvPr id="0" name=""/>
        <dsp:cNvSpPr/>
      </dsp:nvSpPr>
      <dsp:spPr>
        <a:xfrm>
          <a:off x="188118" y="2257424"/>
          <a:ext cx="1243173" cy="15049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D9CC5E-9598-4517-90C9-2D00122553FC}">
      <dsp:nvSpPr>
        <dsp:cNvPr id="0" name=""/>
        <dsp:cNvSpPr/>
      </dsp:nvSpPr>
      <dsp:spPr>
        <a:xfrm>
          <a:off x="0" y="4138612"/>
          <a:ext cx="6215865" cy="1881187"/>
        </a:xfrm>
        <a:prstGeom prst="roundRect">
          <a:avLst>
            <a:gd name="adj" fmla="val 10000"/>
          </a:avLst>
        </a:prstGeom>
        <a:solidFill>
          <a:srgbClr val="8C8D86">
            <a:alpha val="85098"/>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BENEFITS</a:t>
          </a:r>
        </a:p>
        <a:p>
          <a:pPr marL="0" lvl="0" indent="0" algn="ctr" defTabSz="1422400">
            <a:lnSpc>
              <a:spcPct val="90000"/>
            </a:lnSpc>
            <a:spcBef>
              <a:spcPct val="0"/>
            </a:spcBef>
            <a:spcAft>
              <a:spcPct val="35000"/>
            </a:spcAft>
            <a:buNone/>
          </a:pPr>
          <a:r>
            <a:rPr lang="en-US" sz="2400" b="0" u="none" kern="1200" dirty="0"/>
            <a:t>Able to manage a budget.</a:t>
          </a:r>
        </a:p>
        <a:p>
          <a:pPr marL="0" lvl="0" indent="0" algn="ctr" defTabSz="1422400">
            <a:lnSpc>
              <a:spcPct val="90000"/>
            </a:lnSpc>
            <a:spcBef>
              <a:spcPct val="0"/>
            </a:spcBef>
            <a:spcAft>
              <a:spcPct val="35000"/>
            </a:spcAft>
            <a:buNone/>
          </a:pPr>
          <a:r>
            <a:rPr lang="en-US" sz="2400" b="0" u="none" kern="1200" dirty="0"/>
            <a:t>In line with financial goals.</a:t>
          </a:r>
        </a:p>
        <a:p>
          <a:pPr marL="0" lvl="0" indent="0" algn="ctr" defTabSz="1422400">
            <a:lnSpc>
              <a:spcPct val="90000"/>
            </a:lnSpc>
            <a:spcBef>
              <a:spcPct val="0"/>
            </a:spcBef>
            <a:spcAft>
              <a:spcPct val="35000"/>
            </a:spcAft>
            <a:buNone/>
          </a:pPr>
          <a:r>
            <a:rPr lang="en-US" sz="2400" b="0" u="none" kern="1200" dirty="0"/>
            <a:t>Able to budget for your needs.</a:t>
          </a:r>
        </a:p>
        <a:p>
          <a:pPr marL="0" lvl="0" indent="0" algn="ctr" defTabSz="1422400">
            <a:lnSpc>
              <a:spcPct val="90000"/>
            </a:lnSpc>
            <a:spcBef>
              <a:spcPct val="0"/>
            </a:spcBef>
            <a:spcAft>
              <a:spcPct val="35000"/>
            </a:spcAft>
            <a:buNone/>
          </a:pPr>
          <a:endParaRPr lang="en-US" sz="2000" b="0" u="none" kern="1200" dirty="0"/>
        </a:p>
      </dsp:txBody>
      <dsp:txXfrm>
        <a:off x="1431291" y="4138612"/>
        <a:ext cx="4784573" cy="1881187"/>
      </dsp:txXfrm>
    </dsp:sp>
    <dsp:sp modelId="{FDBB5A19-2093-4E8B-AB47-E13027AF90F2}">
      <dsp:nvSpPr>
        <dsp:cNvPr id="0" name=""/>
        <dsp:cNvSpPr/>
      </dsp:nvSpPr>
      <dsp:spPr>
        <a:xfrm>
          <a:off x="188118" y="4326731"/>
          <a:ext cx="1243173" cy="15049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Disparate systems and versions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7606513" y="2708909"/>
        <a:ext cx="3060018" cy="32106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Disparate systems and versions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0" u="none" kern="1200" dirty="0"/>
            <a:t>Capability to manage and scale all systems from one location.</a:t>
          </a:r>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7606513" y="2708909"/>
        <a:ext cx="3060018" cy="32106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Disparate systems and versions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0" u="none" kern="1200" dirty="0"/>
            <a:t>Capability to manage and scale all systems from one location.</a:t>
          </a:r>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BENEFITS</a:t>
          </a:r>
        </a:p>
        <a:p>
          <a:pPr marL="0" lvl="0" indent="0" algn="l" defTabSz="1422400">
            <a:lnSpc>
              <a:spcPct val="90000"/>
            </a:lnSpc>
            <a:spcBef>
              <a:spcPct val="0"/>
            </a:spcBef>
            <a:spcAft>
              <a:spcPct val="35000"/>
            </a:spcAft>
            <a:buNone/>
          </a:pPr>
          <a:r>
            <a:rPr lang="en-US" sz="2400" b="0" u="none" kern="1200" dirty="0"/>
            <a:t>Efficiency.</a:t>
          </a:r>
        </a:p>
        <a:p>
          <a:pPr marL="0" lvl="0" indent="0" algn="l" defTabSz="1422400">
            <a:lnSpc>
              <a:spcPct val="90000"/>
            </a:lnSpc>
            <a:spcBef>
              <a:spcPct val="0"/>
            </a:spcBef>
            <a:spcAft>
              <a:spcPct val="35000"/>
            </a:spcAft>
            <a:buNone/>
          </a:pPr>
          <a:r>
            <a:rPr lang="en-US" sz="2400" b="0" u="none" kern="1200" dirty="0"/>
            <a:t>Consistency across sites.</a:t>
          </a:r>
        </a:p>
        <a:p>
          <a:pPr marL="0" lvl="0" indent="0" algn="l" defTabSz="1422400">
            <a:lnSpc>
              <a:spcPct val="90000"/>
            </a:lnSpc>
            <a:spcBef>
              <a:spcPct val="0"/>
            </a:spcBef>
            <a:spcAft>
              <a:spcPct val="35000"/>
            </a:spcAft>
            <a:buNone/>
          </a:pPr>
          <a:r>
            <a:rPr lang="en-US" sz="2400" b="0" u="none" kern="1200" dirty="0"/>
            <a:t>Training on only one system / version.</a:t>
          </a:r>
        </a:p>
        <a:p>
          <a:pPr marL="0" lvl="0" indent="0" algn="l" defTabSz="1422400">
            <a:lnSpc>
              <a:spcPct val="90000"/>
            </a:lnSpc>
            <a:spcBef>
              <a:spcPct val="0"/>
            </a:spcBef>
            <a:spcAft>
              <a:spcPct val="35000"/>
            </a:spcAft>
            <a:buNone/>
          </a:pPr>
          <a:r>
            <a:rPr lang="en-US" sz="2400" b="0" u="none" kern="1200" dirty="0"/>
            <a:t>Order.</a:t>
          </a:r>
        </a:p>
      </dsp:txBody>
      <dsp:txXfrm rot="10800000">
        <a:off x="7606513" y="2708909"/>
        <a:ext cx="3060018" cy="32106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97C71-91B3-400E-8DAE-EF5B87583F4B}">
      <dsp:nvSpPr>
        <dsp:cNvPr id="0" name=""/>
        <dsp:cNvSpPr/>
      </dsp:nvSpPr>
      <dsp:spPr>
        <a:xfrm>
          <a:off x="9908742" y="128410"/>
          <a:ext cx="4591130"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Poor system upkeep and performance</a:t>
          </a:r>
        </a:p>
      </dsp:txBody>
      <dsp:txXfrm>
        <a:off x="9908742" y="128410"/>
        <a:ext cx="4591130" cy="2038737"/>
      </dsp:txXfrm>
    </dsp:sp>
    <dsp:sp modelId="{2E4EB6D3-93FF-42F6-B3AC-280EF4568539}">
      <dsp:nvSpPr>
        <dsp:cNvPr id="0" name=""/>
        <dsp:cNvSpPr/>
      </dsp:nvSpPr>
      <dsp:spPr>
        <a:xfrm>
          <a:off x="6635338" y="131244"/>
          <a:ext cx="3252834" cy="2038737"/>
        </a:xfrm>
        <a:prstGeom prst="rect">
          <a:avLst/>
        </a:prstGeom>
        <a:blipFill>
          <a:blip xmlns:r="http://schemas.openxmlformats.org/officeDocument/2006/relationships" r:embed="rId1"/>
          <a:srcRect/>
          <a:stretch>
            <a:fillRect t="-3000" b="-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A802B-52B1-42C4-93E4-61A66848FECD}">
      <dsp:nvSpPr>
        <dsp:cNvPr id="0" name=""/>
        <dsp:cNvSpPr/>
      </dsp:nvSpPr>
      <dsp:spPr>
        <a:xfrm>
          <a:off x="6615690" y="2367678"/>
          <a:ext cx="4955664"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b="0" u="none" kern="1200" dirty="0"/>
        </a:p>
      </dsp:txBody>
      <dsp:txXfrm>
        <a:off x="6615690" y="2367678"/>
        <a:ext cx="4955664" cy="2038737"/>
      </dsp:txXfrm>
    </dsp:sp>
    <dsp:sp modelId="{94D83186-33E8-4EF5-B326-58319E7EE4BB}">
      <dsp:nvSpPr>
        <dsp:cNvPr id="0" name=""/>
        <dsp:cNvSpPr/>
      </dsp:nvSpPr>
      <dsp:spPr>
        <a:xfrm>
          <a:off x="11640028" y="2361746"/>
          <a:ext cx="2802439"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94BEB-97EC-49CD-8295-55FBCF938597}">
      <dsp:nvSpPr>
        <dsp:cNvPr id="0" name=""/>
        <dsp:cNvSpPr/>
      </dsp:nvSpPr>
      <dsp:spPr>
        <a:xfrm>
          <a:off x="9931668" y="4524745"/>
          <a:ext cx="4507649"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b="0" u="none" kern="1200" dirty="0"/>
        </a:p>
      </dsp:txBody>
      <dsp:txXfrm>
        <a:off x="9931668" y="4524745"/>
        <a:ext cx="4507649" cy="2038737"/>
      </dsp:txXfrm>
    </dsp:sp>
    <dsp:sp modelId="{74FE9489-74A4-4041-BCE6-3F7C271E2544}">
      <dsp:nvSpPr>
        <dsp:cNvPr id="0" name=""/>
        <dsp:cNvSpPr/>
      </dsp:nvSpPr>
      <dsp:spPr>
        <a:xfrm>
          <a:off x="6634274" y="4537324"/>
          <a:ext cx="3237797"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97C71-91B3-400E-8DAE-EF5B87583F4B}">
      <dsp:nvSpPr>
        <dsp:cNvPr id="0" name=""/>
        <dsp:cNvSpPr/>
      </dsp:nvSpPr>
      <dsp:spPr>
        <a:xfrm>
          <a:off x="9908742" y="128410"/>
          <a:ext cx="4591130"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Poor system upkeep and performance</a:t>
          </a:r>
        </a:p>
      </dsp:txBody>
      <dsp:txXfrm>
        <a:off x="9908742" y="128410"/>
        <a:ext cx="4591130" cy="2038737"/>
      </dsp:txXfrm>
    </dsp:sp>
    <dsp:sp modelId="{2E4EB6D3-93FF-42F6-B3AC-280EF4568539}">
      <dsp:nvSpPr>
        <dsp:cNvPr id="0" name=""/>
        <dsp:cNvSpPr/>
      </dsp:nvSpPr>
      <dsp:spPr>
        <a:xfrm>
          <a:off x="6635338" y="131244"/>
          <a:ext cx="3252834" cy="2038737"/>
        </a:xfrm>
        <a:prstGeom prst="rect">
          <a:avLst/>
        </a:prstGeom>
        <a:blipFill>
          <a:blip xmlns:r="http://schemas.openxmlformats.org/officeDocument/2006/relationships" r:embed="rId1"/>
          <a:srcRect/>
          <a:stretch>
            <a:fillRect t="-3000" b="-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A802B-52B1-42C4-93E4-61A66848FECD}">
      <dsp:nvSpPr>
        <dsp:cNvPr id="0" name=""/>
        <dsp:cNvSpPr/>
      </dsp:nvSpPr>
      <dsp:spPr>
        <a:xfrm>
          <a:off x="6615690" y="2367678"/>
          <a:ext cx="4955664"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ctr" defTabSz="1422400">
            <a:lnSpc>
              <a:spcPct val="90000"/>
            </a:lnSpc>
            <a:spcBef>
              <a:spcPct val="0"/>
            </a:spcBef>
            <a:spcAft>
              <a:spcPct val="35000"/>
            </a:spcAft>
            <a:buNone/>
          </a:pPr>
          <a:r>
            <a:rPr lang="en-US" sz="2400" b="0" u="none" kern="1200" dirty="0"/>
            <a:t>A system that is always operating at the most advance version.</a:t>
          </a:r>
        </a:p>
      </dsp:txBody>
      <dsp:txXfrm>
        <a:off x="6615690" y="2367678"/>
        <a:ext cx="4955664" cy="2038737"/>
      </dsp:txXfrm>
    </dsp:sp>
    <dsp:sp modelId="{94D83186-33E8-4EF5-B326-58319E7EE4BB}">
      <dsp:nvSpPr>
        <dsp:cNvPr id="0" name=""/>
        <dsp:cNvSpPr/>
      </dsp:nvSpPr>
      <dsp:spPr>
        <a:xfrm>
          <a:off x="11640028" y="2361746"/>
          <a:ext cx="2802439" cy="203873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94BEB-97EC-49CD-8295-55FBCF938597}">
      <dsp:nvSpPr>
        <dsp:cNvPr id="0" name=""/>
        <dsp:cNvSpPr/>
      </dsp:nvSpPr>
      <dsp:spPr>
        <a:xfrm>
          <a:off x="9931668" y="4524745"/>
          <a:ext cx="4507649"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b="0" u="none" kern="1200" dirty="0"/>
        </a:p>
      </dsp:txBody>
      <dsp:txXfrm>
        <a:off x="9931668" y="4524745"/>
        <a:ext cx="4507649" cy="2038737"/>
      </dsp:txXfrm>
    </dsp:sp>
    <dsp:sp modelId="{74FE9489-74A4-4041-BCE6-3F7C271E2544}">
      <dsp:nvSpPr>
        <dsp:cNvPr id="0" name=""/>
        <dsp:cNvSpPr/>
      </dsp:nvSpPr>
      <dsp:spPr>
        <a:xfrm>
          <a:off x="6634274" y="4537324"/>
          <a:ext cx="3237797"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and Software</a:t>
          </a:r>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Replacement</a:t>
          </a:r>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Labor</a:t>
          </a:r>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HW Support</a:t>
          </a:r>
        </a:p>
        <a:p>
          <a:pPr marL="0" lvl="0" indent="0" algn="ctr" defTabSz="889000">
            <a:lnSpc>
              <a:spcPct val="90000"/>
            </a:lnSpc>
            <a:spcBef>
              <a:spcPct val="0"/>
            </a:spcBef>
            <a:spcAft>
              <a:spcPct val="35000"/>
            </a:spcAft>
            <a:buNone/>
          </a:pPr>
          <a:r>
            <a:rPr lang="en-US" sz="2000" kern="1200" dirty="0"/>
            <a:t>&amp; SSA</a:t>
          </a:r>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Utility Cost</a:t>
          </a:r>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97C71-91B3-400E-8DAE-EF5B87583F4B}">
      <dsp:nvSpPr>
        <dsp:cNvPr id="0" name=""/>
        <dsp:cNvSpPr/>
      </dsp:nvSpPr>
      <dsp:spPr>
        <a:xfrm>
          <a:off x="9908742" y="128410"/>
          <a:ext cx="4591130"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ctr" defTabSz="1422400">
            <a:lnSpc>
              <a:spcPct val="90000"/>
            </a:lnSpc>
            <a:spcBef>
              <a:spcPct val="0"/>
            </a:spcBef>
            <a:spcAft>
              <a:spcPct val="35000"/>
            </a:spcAft>
            <a:buNone/>
          </a:pPr>
          <a:r>
            <a:rPr lang="en-US" sz="2400" kern="1200" dirty="0"/>
            <a:t>Poor system upkeep and performance</a:t>
          </a:r>
        </a:p>
      </dsp:txBody>
      <dsp:txXfrm>
        <a:off x="9908742" y="128410"/>
        <a:ext cx="4591130" cy="2038737"/>
      </dsp:txXfrm>
    </dsp:sp>
    <dsp:sp modelId="{2E4EB6D3-93FF-42F6-B3AC-280EF4568539}">
      <dsp:nvSpPr>
        <dsp:cNvPr id="0" name=""/>
        <dsp:cNvSpPr/>
      </dsp:nvSpPr>
      <dsp:spPr>
        <a:xfrm>
          <a:off x="6635338" y="131244"/>
          <a:ext cx="3252834" cy="2038737"/>
        </a:xfrm>
        <a:prstGeom prst="rect">
          <a:avLst/>
        </a:prstGeom>
        <a:blipFill>
          <a:blip xmlns:r="http://schemas.openxmlformats.org/officeDocument/2006/relationships" r:embed="rId1"/>
          <a:srcRect/>
          <a:stretch>
            <a:fillRect t="-3000" b="-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A802B-52B1-42C4-93E4-61A66848FECD}">
      <dsp:nvSpPr>
        <dsp:cNvPr id="0" name=""/>
        <dsp:cNvSpPr/>
      </dsp:nvSpPr>
      <dsp:spPr>
        <a:xfrm>
          <a:off x="6615690" y="2367678"/>
          <a:ext cx="4955664"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ctr" defTabSz="1422400">
            <a:lnSpc>
              <a:spcPct val="90000"/>
            </a:lnSpc>
            <a:spcBef>
              <a:spcPct val="0"/>
            </a:spcBef>
            <a:spcAft>
              <a:spcPct val="35000"/>
            </a:spcAft>
            <a:buNone/>
          </a:pPr>
          <a:r>
            <a:rPr lang="en-US" sz="2400" b="0" u="none" kern="1200" dirty="0"/>
            <a:t>A system that is always operating at the most advance version.</a:t>
          </a:r>
        </a:p>
      </dsp:txBody>
      <dsp:txXfrm>
        <a:off x="6615690" y="2367678"/>
        <a:ext cx="4955664" cy="2038737"/>
      </dsp:txXfrm>
    </dsp:sp>
    <dsp:sp modelId="{94D83186-33E8-4EF5-B326-58319E7EE4BB}">
      <dsp:nvSpPr>
        <dsp:cNvPr id="0" name=""/>
        <dsp:cNvSpPr/>
      </dsp:nvSpPr>
      <dsp:spPr>
        <a:xfrm>
          <a:off x="11640028" y="2361746"/>
          <a:ext cx="2802439" cy="203873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94BEB-97EC-49CD-8295-55FBCF938597}">
      <dsp:nvSpPr>
        <dsp:cNvPr id="0" name=""/>
        <dsp:cNvSpPr/>
      </dsp:nvSpPr>
      <dsp:spPr>
        <a:xfrm>
          <a:off x="9931668" y="4524745"/>
          <a:ext cx="4507649" cy="2038737"/>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b="1" u="sng" kern="1200" dirty="0"/>
            <a:t>BENEFITS</a:t>
          </a:r>
        </a:p>
        <a:p>
          <a:pPr marL="0" lvl="0" indent="0" algn="l" defTabSz="1422400">
            <a:lnSpc>
              <a:spcPct val="90000"/>
            </a:lnSpc>
            <a:spcBef>
              <a:spcPct val="0"/>
            </a:spcBef>
            <a:spcAft>
              <a:spcPct val="35000"/>
            </a:spcAft>
            <a:buNone/>
          </a:pPr>
          <a:r>
            <a:rPr lang="en-US" sz="2400" b="0" u="none" kern="1200" dirty="0"/>
            <a:t>Optimum performance.</a:t>
          </a:r>
        </a:p>
        <a:p>
          <a:pPr marL="0" lvl="0" indent="0" algn="l" defTabSz="1422400">
            <a:lnSpc>
              <a:spcPct val="90000"/>
            </a:lnSpc>
            <a:spcBef>
              <a:spcPct val="0"/>
            </a:spcBef>
            <a:spcAft>
              <a:spcPct val="35000"/>
            </a:spcAft>
            <a:buNone/>
          </a:pPr>
          <a:r>
            <a:rPr lang="en-US" sz="2400" b="0" u="none" kern="1200" dirty="0"/>
            <a:t>Minimal downtime.</a:t>
          </a:r>
        </a:p>
        <a:p>
          <a:pPr marL="0" lvl="0" indent="0" algn="l" defTabSz="1422400">
            <a:lnSpc>
              <a:spcPct val="90000"/>
            </a:lnSpc>
            <a:spcBef>
              <a:spcPct val="0"/>
            </a:spcBef>
            <a:spcAft>
              <a:spcPct val="35000"/>
            </a:spcAft>
            <a:buNone/>
          </a:pPr>
          <a:r>
            <a:rPr lang="en-US" sz="2400" b="0" u="none" kern="1200" dirty="0"/>
            <a:t>Engaged and effective users.</a:t>
          </a:r>
        </a:p>
      </dsp:txBody>
      <dsp:txXfrm>
        <a:off x="9931668" y="4524745"/>
        <a:ext cx="4507649" cy="2038737"/>
      </dsp:txXfrm>
    </dsp:sp>
    <dsp:sp modelId="{74FE9489-74A4-4041-BCE6-3F7C271E2544}">
      <dsp:nvSpPr>
        <dsp:cNvPr id="0" name=""/>
        <dsp:cNvSpPr/>
      </dsp:nvSpPr>
      <dsp:spPr>
        <a:xfrm>
          <a:off x="6634274" y="4537324"/>
          <a:ext cx="3237797" cy="203873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IT Infrastructure and Ongoing Support Costs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7606513" y="2708909"/>
        <a:ext cx="3060018" cy="32106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IT Infrastructure and Ongoing Support Costs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1" u="none" kern="1200" dirty="0"/>
            <a:t>Utilize a third party’s IT infrastructure. </a:t>
          </a:r>
          <a:endParaRPr lang="en-US" sz="3200" b="0" u="none" kern="1200" dirty="0"/>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endParaRPr lang="en-US" sz="3200" b="1" u="sng" kern="1200" dirty="0"/>
        </a:p>
      </dsp:txBody>
      <dsp:txXfrm rot="10800000">
        <a:off x="7606513" y="2708909"/>
        <a:ext cx="3060018" cy="32106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IT Infrastructure and Ongoing Support Costs</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SOLUTION</a:t>
          </a:r>
        </a:p>
        <a:p>
          <a:pPr marL="0" lvl="0" indent="0" algn="l" defTabSz="1422400">
            <a:lnSpc>
              <a:spcPct val="90000"/>
            </a:lnSpc>
            <a:spcBef>
              <a:spcPct val="0"/>
            </a:spcBef>
            <a:spcAft>
              <a:spcPct val="35000"/>
            </a:spcAft>
            <a:buNone/>
          </a:pPr>
          <a:r>
            <a:rPr lang="en-US" sz="2400" b="1" u="none" kern="1200" dirty="0"/>
            <a:t>Utilize a third party’s IT infrastructure. </a:t>
          </a:r>
          <a:endParaRPr lang="en-US" sz="3200" b="0" u="none" kern="1200" dirty="0"/>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BENEFITS</a:t>
          </a:r>
        </a:p>
        <a:p>
          <a:pPr marL="0" lvl="0" indent="0" algn="l" defTabSz="1422400">
            <a:lnSpc>
              <a:spcPct val="90000"/>
            </a:lnSpc>
            <a:spcBef>
              <a:spcPct val="0"/>
            </a:spcBef>
            <a:spcAft>
              <a:spcPct val="35000"/>
            </a:spcAft>
            <a:buNone/>
          </a:pPr>
          <a:r>
            <a:rPr lang="en-US" sz="2400" b="0" u="none" kern="1200" dirty="0"/>
            <a:t>Flexibility of having more cash on hand.</a:t>
          </a:r>
        </a:p>
        <a:p>
          <a:pPr marL="0" lvl="0" indent="0" algn="l" defTabSz="1422400">
            <a:lnSpc>
              <a:spcPct val="90000"/>
            </a:lnSpc>
            <a:spcBef>
              <a:spcPct val="0"/>
            </a:spcBef>
            <a:spcAft>
              <a:spcPct val="35000"/>
            </a:spcAft>
            <a:buNone/>
          </a:pPr>
          <a:r>
            <a:rPr lang="en-US" sz="2400" b="0" u="none" kern="1200" dirty="0"/>
            <a:t>Lower Total Cost of Ownership (TCO).</a:t>
          </a:r>
        </a:p>
        <a:p>
          <a:pPr marL="0" lvl="0" indent="0" algn="l" defTabSz="1422400">
            <a:lnSpc>
              <a:spcPct val="90000"/>
            </a:lnSpc>
            <a:spcBef>
              <a:spcPct val="0"/>
            </a:spcBef>
            <a:spcAft>
              <a:spcPct val="35000"/>
            </a:spcAft>
            <a:buNone/>
          </a:pPr>
          <a:r>
            <a:rPr lang="en-US" sz="2400" b="0" u="none" kern="1200" dirty="0"/>
            <a:t>Minimal hidden costs.</a:t>
          </a:r>
        </a:p>
      </dsp:txBody>
      <dsp:txXfrm rot="10800000">
        <a:off x="7606513" y="2708909"/>
        <a:ext cx="3060018" cy="3210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and Software</a:t>
          </a:r>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Replacement</a:t>
          </a:r>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Labor</a:t>
          </a:r>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HW Support</a:t>
          </a:r>
        </a:p>
        <a:p>
          <a:pPr marL="0" lvl="0" indent="0" algn="ctr" defTabSz="889000">
            <a:lnSpc>
              <a:spcPct val="90000"/>
            </a:lnSpc>
            <a:spcBef>
              <a:spcPct val="0"/>
            </a:spcBef>
            <a:spcAft>
              <a:spcPct val="35000"/>
            </a:spcAft>
            <a:buNone/>
          </a:pPr>
          <a:r>
            <a:rPr lang="en-US" sz="2000" kern="1200" dirty="0"/>
            <a:t>&amp; SSA</a:t>
          </a:r>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Utility Cost</a:t>
          </a:r>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and Software</a:t>
          </a:r>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Replacement</a:t>
          </a:r>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Labor</a:t>
          </a:r>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HW Support</a:t>
          </a:r>
        </a:p>
        <a:p>
          <a:pPr marL="0" lvl="0" indent="0" algn="ctr" defTabSz="889000">
            <a:lnSpc>
              <a:spcPct val="90000"/>
            </a:lnSpc>
            <a:spcBef>
              <a:spcPct val="0"/>
            </a:spcBef>
            <a:spcAft>
              <a:spcPct val="35000"/>
            </a:spcAft>
            <a:buNone/>
          </a:pPr>
          <a:r>
            <a:rPr lang="en-US" sz="2000" kern="1200" dirty="0"/>
            <a:t>&amp; SSA</a:t>
          </a:r>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Utility Cost</a:t>
          </a:r>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and Software</a:t>
          </a:r>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Server Replacement</a:t>
          </a:r>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Printer</a:t>
          </a:r>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Badges</a:t>
          </a:r>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Labor</a:t>
          </a:r>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Security Labor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HW Support</a:t>
          </a:r>
        </a:p>
        <a:p>
          <a:pPr marL="0" lvl="0" indent="0" algn="ctr" defTabSz="889000">
            <a:lnSpc>
              <a:spcPct val="90000"/>
            </a:lnSpc>
            <a:spcBef>
              <a:spcPct val="0"/>
            </a:spcBef>
            <a:spcAft>
              <a:spcPct val="35000"/>
            </a:spcAft>
            <a:buNone/>
          </a:pPr>
          <a:r>
            <a:rPr lang="en-US" sz="2000" kern="1200" dirty="0"/>
            <a:t>&amp; SSA</a:t>
          </a:r>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Utility Cost</a:t>
          </a:r>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 Labor</a:t>
          </a:r>
        </a:p>
      </dsp:txBody>
      <dsp:txXfrm>
        <a:off x="3500779" y="33791"/>
        <a:ext cx="1037492" cy="10319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5CF8C-911E-4A37-AD18-10039033EB2A}">
      <dsp:nvSpPr>
        <dsp:cNvPr id="0" name=""/>
        <dsp:cNvSpPr/>
      </dsp:nvSpPr>
      <dsp:spPr>
        <a:xfrm>
          <a:off x="1624" y="3474193"/>
          <a:ext cx="4568750" cy="109611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Equipment, Parts and Commissioning</a:t>
          </a:r>
        </a:p>
      </dsp:txBody>
      <dsp:txXfrm>
        <a:off x="33728" y="3506297"/>
        <a:ext cx="4504542" cy="1031911"/>
      </dsp:txXfrm>
    </dsp:sp>
    <dsp:sp modelId="{ACE79A13-0B31-4430-BD8D-38FA2345A711}">
      <dsp:nvSpPr>
        <dsp:cNvPr id="0" name=""/>
        <dsp:cNvSpPr/>
      </dsp:nvSpPr>
      <dsp:spPr>
        <a:xfrm>
          <a:off x="1624" y="2316691"/>
          <a:ext cx="3374507"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2348795"/>
        <a:ext cx="3310299" cy="1031911"/>
      </dsp:txXfrm>
    </dsp:sp>
    <dsp:sp modelId="{EAB671E2-3A2B-42D6-B6AB-D54BC5F1A6EB}">
      <dsp:nvSpPr>
        <dsp:cNvPr id="0" name=""/>
        <dsp:cNvSpPr/>
      </dsp:nvSpPr>
      <dsp:spPr>
        <a:xfrm>
          <a:off x="1624" y="1159189"/>
          <a:ext cx="2226536"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1191293"/>
        <a:ext cx="2162328" cy="1031911"/>
      </dsp:txXfrm>
    </dsp:sp>
    <dsp:sp modelId="{7A2785BA-EF2D-4677-88AC-1A74603FA042}">
      <dsp:nvSpPr>
        <dsp:cNvPr id="0" name=""/>
        <dsp:cNvSpPr/>
      </dsp:nvSpPr>
      <dsp:spPr>
        <a:xfrm>
          <a:off x="1624" y="1687"/>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3728" y="33791"/>
        <a:ext cx="1037492" cy="1031911"/>
      </dsp:txXfrm>
    </dsp:sp>
    <dsp:sp modelId="{15BB55A5-A83A-4F46-ACA2-70A073563D13}">
      <dsp:nvSpPr>
        <dsp:cNvPr id="0" name=""/>
        <dsp:cNvSpPr/>
      </dsp:nvSpPr>
      <dsp:spPr>
        <a:xfrm>
          <a:off x="1126460" y="1687"/>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1158564" y="33791"/>
        <a:ext cx="1037492" cy="1031911"/>
      </dsp:txXfrm>
    </dsp:sp>
    <dsp:sp modelId="{06462449-5A3E-4ADA-8447-9E2F30FEF90F}">
      <dsp:nvSpPr>
        <dsp:cNvPr id="0" name=""/>
        <dsp:cNvSpPr/>
      </dsp:nvSpPr>
      <dsp:spPr>
        <a:xfrm>
          <a:off x="2274432"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2306536" y="1191293"/>
        <a:ext cx="1037492" cy="1031911"/>
      </dsp:txXfrm>
    </dsp:sp>
    <dsp:sp modelId="{66F7F0AB-2722-4F6C-8AA7-D1505CB46691}">
      <dsp:nvSpPr>
        <dsp:cNvPr id="0" name=""/>
        <dsp:cNvSpPr/>
      </dsp:nvSpPr>
      <dsp:spPr>
        <a:xfrm>
          <a:off x="2274432" y="1687"/>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306536" y="33791"/>
        <a:ext cx="1037492" cy="1031911"/>
      </dsp:txXfrm>
    </dsp:sp>
    <dsp:sp modelId="{7181CD7D-5CFA-45CF-98C6-955D45842A4D}">
      <dsp:nvSpPr>
        <dsp:cNvPr id="0" name=""/>
        <dsp:cNvSpPr/>
      </dsp:nvSpPr>
      <dsp:spPr>
        <a:xfrm>
          <a:off x="3468675" y="2316691"/>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2348795"/>
        <a:ext cx="1037492" cy="1031911"/>
      </dsp:txXfrm>
    </dsp:sp>
    <dsp:sp modelId="{9369C1DD-1D3D-48E3-85B6-4BD97BC3AC99}">
      <dsp:nvSpPr>
        <dsp:cNvPr id="0" name=""/>
        <dsp:cNvSpPr/>
      </dsp:nvSpPr>
      <dsp:spPr>
        <a:xfrm>
          <a:off x="3468675" y="1159189"/>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1191293"/>
        <a:ext cx="1037492" cy="1031911"/>
      </dsp:txXfrm>
    </dsp:sp>
    <dsp:sp modelId="{FDAA42F8-4CE1-4E94-86E9-EF5E85CCA007}">
      <dsp:nvSpPr>
        <dsp:cNvPr id="0" name=""/>
        <dsp:cNvSpPr/>
      </dsp:nvSpPr>
      <dsp:spPr>
        <a:xfrm>
          <a:off x="3468675" y="1687"/>
          <a:ext cx="1101700" cy="1096119"/>
        </a:xfrm>
        <a:prstGeom prst="roundRect">
          <a:avLst>
            <a:gd name="adj" fmla="val 10000"/>
          </a:avLst>
        </a:prstGeom>
        <a:solidFill>
          <a:srgbClr val="8C8D86">
            <a:alpha val="20000"/>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500779" y="33791"/>
        <a:ext cx="1037492" cy="10319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B167-DAD3-4CE3-A75F-4BEC85EE3399}">
      <dsp:nvSpPr>
        <dsp:cNvPr id="0" name=""/>
        <dsp:cNvSpPr/>
      </dsp:nvSpPr>
      <dsp:spPr>
        <a:xfrm>
          <a:off x="0" y="0"/>
          <a:ext cx="11099800" cy="2708910"/>
        </a:xfrm>
        <a:prstGeom prst="roundRect">
          <a:avLst>
            <a:gd name="adj" fmla="val 1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5C529-A937-45EA-9652-F47D40D25C35}">
      <dsp:nvSpPr>
        <dsp:cNvPr id="0" name=""/>
        <dsp:cNvSpPr/>
      </dsp:nvSpPr>
      <dsp:spPr>
        <a:xfrm>
          <a:off x="332994" y="361188"/>
          <a:ext cx="3260566" cy="19865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59144-3876-456F-95FD-B83CB60B7A45}">
      <dsp:nvSpPr>
        <dsp:cNvPr id="0" name=""/>
        <dsp:cNvSpPr/>
      </dsp:nvSpPr>
      <dsp:spPr>
        <a:xfrm rot="10800000">
          <a:off x="332994"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u="sng" kern="1200" dirty="0"/>
            <a:t>PROBLEM</a:t>
          </a:r>
        </a:p>
        <a:p>
          <a:pPr marL="0" lvl="0" indent="0" algn="l" defTabSz="1422400">
            <a:lnSpc>
              <a:spcPct val="90000"/>
            </a:lnSpc>
            <a:spcBef>
              <a:spcPct val="0"/>
            </a:spcBef>
            <a:spcAft>
              <a:spcPct val="35000"/>
            </a:spcAft>
            <a:buNone/>
          </a:pPr>
          <a:r>
            <a:rPr lang="en-US" sz="2400" kern="1200" dirty="0"/>
            <a:t>Overburdened Staff</a:t>
          </a:r>
        </a:p>
      </dsp:txBody>
      <dsp:txXfrm rot="10800000">
        <a:off x="433268" y="2708909"/>
        <a:ext cx="3060018" cy="3210616"/>
      </dsp:txXfrm>
    </dsp:sp>
    <dsp:sp modelId="{DBD7A377-34A3-492D-84EE-CA54D46A0F97}">
      <dsp:nvSpPr>
        <dsp:cNvPr id="0" name=""/>
        <dsp:cNvSpPr/>
      </dsp:nvSpPr>
      <dsp:spPr>
        <a:xfrm>
          <a:off x="3919616"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663E6-3101-41EE-A391-6D79065DAA53}">
      <dsp:nvSpPr>
        <dsp:cNvPr id="0" name=""/>
        <dsp:cNvSpPr/>
      </dsp:nvSpPr>
      <dsp:spPr>
        <a:xfrm rot="10800000">
          <a:off x="3919616"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b="0" u="none" kern="1200" dirty="0"/>
        </a:p>
      </dsp:txBody>
      <dsp:txXfrm rot="10800000">
        <a:off x="4019890" y="2708909"/>
        <a:ext cx="3060018" cy="3210616"/>
      </dsp:txXfrm>
    </dsp:sp>
    <dsp:sp modelId="{B5B963B2-A2BF-4864-975B-0103B2F46CF4}">
      <dsp:nvSpPr>
        <dsp:cNvPr id="0" name=""/>
        <dsp:cNvSpPr/>
      </dsp:nvSpPr>
      <dsp:spPr>
        <a:xfrm>
          <a:off x="7506239" y="361188"/>
          <a:ext cx="3260566" cy="1986534"/>
        </a:xfrm>
        <a:prstGeom prst="roundRect">
          <a:avLst>
            <a:gd name="adj" fmla="val 1000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99B5-E67F-46D4-8E7E-8712F119E4FC}">
      <dsp:nvSpPr>
        <dsp:cNvPr id="0" name=""/>
        <dsp:cNvSpPr/>
      </dsp:nvSpPr>
      <dsp:spPr>
        <a:xfrm rot="10800000">
          <a:off x="7506239" y="2708909"/>
          <a:ext cx="3260566" cy="3310890"/>
        </a:xfrm>
        <a:prstGeom prst="round2SameRect">
          <a:avLst>
            <a:gd name="adj1" fmla="val 10500"/>
            <a:gd name="adj2" fmla="val 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endParaRPr lang="en-US" sz="3400" b="0" u="none" kern="1200" dirty="0"/>
        </a:p>
      </dsp:txBody>
      <dsp:txXfrm rot="10800000">
        <a:off x="7606513" y="2708909"/>
        <a:ext cx="3060018" cy="321061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D49FC-AC90-42D6-A301-D76E5F2AC0C0}"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DEBCE-9386-4A52-BC8F-2BDEA4817A1B}" type="slidenum">
              <a:rPr lang="en-US" smtClean="0"/>
              <a:t>‹#›</a:t>
            </a:fld>
            <a:endParaRPr lang="en-US"/>
          </a:p>
        </p:txBody>
      </p:sp>
    </p:spTree>
    <p:extLst>
      <p:ext uri="{BB962C8B-B14F-4D97-AF65-F5344CB8AC3E}">
        <p14:creationId xmlns:p14="http://schemas.microsoft.com/office/powerpoint/2010/main" val="2692643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Hold the audience while they are waiting for the presentation.</a:t>
            </a:r>
          </a:p>
          <a:p>
            <a:pPr lvl="0">
              <a:defRPr/>
            </a:pPr>
            <a:endParaRPr lang="en-US" b="1" dirty="0"/>
          </a:p>
          <a:p>
            <a:pPr lvl="0">
              <a:defRPr/>
            </a:pPr>
            <a:endParaRPr lang="en-US" b="1" dirty="0"/>
          </a:p>
          <a:p>
            <a:pPr lvl="0">
              <a:defRPr/>
            </a:pPr>
            <a:r>
              <a:rPr lang="en-US" b="1" dirty="0"/>
              <a:t>General Notes and Comments:   </a:t>
            </a:r>
            <a:r>
              <a:rPr lang="en-US" dirty="0"/>
              <a:t>Feel free to change the logo.  </a:t>
            </a:r>
          </a:p>
        </p:txBody>
      </p:sp>
      <p:sp>
        <p:nvSpPr>
          <p:cNvPr id="4" name="Slide Number Placeholder 3"/>
          <p:cNvSpPr>
            <a:spLocks noGrp="1"/>
          </p:cNvSpPr>
          <p:nvPr>
            <p:ph type="sldNum" sz="quarter" idx="5"/>
          </p:nvPr>
        </p:nvSpPr>
        <p:spPr/>
        <p:txBody>
          <a:bodyPr/>
          <a:lstStyle/>
          <a:p>
            <a:fld id="{B21DEBCE-9386-4A52-BC8F-2BDEA4817A1B}" type="slidenum">
              <a:rPr lang="en-US" smtClean="0"/>
              <a:t>1</a:t>
            </a:fld>
            <a:endParaRPr lang="en-US"/>
          </a:p>
        </p:txBody>
      </p:sp>
    </p:spTree>
    <p:extLst>
      <p:ext uri="{BB962C8B-B14F-4D97-AF65-F5344CB8AC3E}">
        <p14:creationId xmlns:p14="http://schemas.microsoft.com/office/powerpoint/2010/main" val="135843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This is a section sub-header for where you will populate this deck with specifics about your services.</a:t>
            </a:r>
            <a:r>
              <a:rPr lang="en-US" b="1" dirty="0"/>
              <a:t>  </a:t>
            </a:r>
          </a:p>
          <a:p>
            <a:pPr lvl="0">
              <a:defRPr/>
            </a:pPr>
            <a:endParaRPr lang="en-US" b="1" dirty="0"/>
          </a:p>
          <a:p>
            <a:pPr lvl="0">
              <a:defRPr/>
            </a:pPr>
            <a:r>
              <a:rPr lang="en-US" b="1" dirty="0"/>
              <a:t>Positioning:  </a:t>
            </a:r>
            <a:r>
              <a:rPr lang="en-US" dirty="0"/>
              <a:t>At the beginning.  For a general audience, it’s important to give them an idea of your services up front.</a:t>
            </a:r>
          </a:p>
          <a:p>
            <a:pPr lvl="0">
              <a:defRPr/>
            </a:pPr>
            <a:endParaRPr lang="en-US" b="1" dirty="0"/>
          </a:p>
          <a:p>
            <a:pPr lvl="0">
              <a:defRPr/>
            </a:pPr>
            <a:r>
              <a:rPr lang="en-US" b="1" dirty="0"/>
              <a:t>General Notes and Comments:  </a:t>
            </a:r>
            <a:r>
              <a:rPr lang="en-US" dirty="0"/>
              <a:t>Use your services to explain the definition of hosted and managed services … not to sell them.</a:t>
            </a:r>
          </a:p>
          <a:p>
            <a:pPr lvl="0">
              <a:defRPr/>
            </a:pP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1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This is a section sub-header for where you will populate this deck with specifics about your services.</a:t>
            </a:r>
            <a:r>
              <a:rPr lang="en-US" b="1" dirty="0"/>
              <a:t>  </a:t>
            </a:r>
          </a:p>
          <a:p>
            <a:pPr lvl="0">
              <a:defRPr/>
            </a:pPr>
            <a:endParaRPr lang="en-US" b="1" dirty="0"/>
          </a:p>
          <a:p>
            <a:pPr lvl="0">
              <a:defRPr/>
            </a:pPr>
            <a:r>
              <a:rPr lang="en-US" b="1" dirty="0"/>
              <a:t>General Notes and Comments:  </a:t>
            </a:r>
            <a:r>
              <a:rPr lang="en-US" dirty="0"/>
              <a:t>Say this:  “Many people have heard about the ROI and cost savings of hosted and managed services, but not many can explain it, so I want to illustrate where that shift is and from where the savings come.</a:t>
            </a:r>
          </a:p>
          <a:p>
            <a:pPr lvl="0">
              <a:defRPr/>
            </a:pP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09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 These four slides appear to be two slides with animation to the customer.  This slide introduces all the costs associated with an on-premise system.</a:t>
            </a:r>
          </a:p>
          <a:p>
            <a:pPr lvl="0">
              <a:defRPr/>
            </a:pPr>
            <a:endParaRPr lang="en-US" b="1" dirty="0"/>
          </a:p>
          <a:p>
            <a:pPr lvl="0">
              <a:defRPr/>
            </a:pPr>
            <a:r>
              <a:rPr lang="en-US" b="1" dirty="0"/>
              <a:t>General Notes and Comments:  </a:t>
            </a:r>
            <a:r>
              <a:rPr lang="en-US" dirty="0"/>
              <a:t>Add or remove to make this true for you.  For the most part, these graphics are representative of hosted and managed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40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 the costs that are taken away and replaced with a monthly hosting fee.  (If you invoice quarterly, then change the wording.)</a:t>
            </a:r>
            <a:endParaRPr lang="en-US" b="1" dirty="0"/>
          </a:p>
          <a:p>
            <a:pPr lvl="0">
              <a:defRPr/>
            </a:pPr>
            <a:endParaRPr lang="en-US" b="1" dirty="0"/>
          </a:p>
          <a:p>
            <a:pPr lvl="0">
              <a:defRPr/>
            </a:pPr>
            <a:r>
              <a:rPr lang="en-US" b="1" dirty="0"/>
              <a:t>General Notes and Comments:  </a:t>
            </a:r>
            <a:r>
              <a:rPr lang="en-US" dirty="0"/>
              <a:t>This will appear to the audience as the same slide as the previous with animation.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965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 the costs that are taken care of by the managed fee.</a:t>
            </a:r>
            <a:endParaRPr lang="en-US" b="1" dirty="0"/>
          </a:p>
          <a:p>
            <a:pPr lvl="0">
              <a:defRPr/>
            </a:pP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6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 the costs that are taken care of by the managed fee.</a:t>
            </a:r>
          </a:p>
          <a:p>
            <a:pPr lvl="0">
              <a:defRPr/>
            </a:pPr>
            <a:endParaRPr lang="en-US" b="1" dirty="0"/>
          </a:p>
          <a:p>
            <a:pPr lvl="0">
              <a:defRPr/>
            </a:pPr>
            <a:r>
              <a:rPr lang="en-US" b="1" dirty="0"/>
              <a:t>General Notes and Comments:  </a:t>
            </a:r>
            <a:r>
              <a:rPr lang="en-US" dirty="0"/>
              <a:t>Ask this questions:  “Before I just glance over this slide, are there other admin duties that you see out there that would be covered by our managed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DEBCE-9386-4A52-BC8F-2BDEA4817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8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Section title slide</a:t>
            </a:r>
          </a:p>
          <a:p>
            <a:pPr lvl="0">
              <a:defRPr/>
            </a:pPr>
            <a:endParaRPr lang="en-US" b="1" dirty="0"/>
          </a:p>
          <a:p>
            <a:pPr lvl="0">
              <a:defRPr/>
            </a:pPr>
            <a:r>
              <a:rPr lang="en-US" b="1" dirty="0"/>
              <a:t>General Notes and Comments:  </a:t>
            </a:r>
            <a:r>
              <a:rPr lang="en-US" dirty="0"/>
              <a:t>“Now, we’re going to examine each of these problems, looking deeper at what they really mean, and then discussing how we can help.</a:t>
            </a:r>
          </a:p>
        </p:txBody>
      </p:sp>
      <p:sp>
        <p:nvSpPr>
          <p:cNvPr id="4" name="Slide Number Placeholder 3"/>
          <p:cNvSpPr>
            <a:spLocks noGrp="1"/>
          </p:cNvSpPr>
          <p:nvPr>
            <p:ph type="sldNum" sz="quarter" idx="5"/>
          </p:nvPr>
        </p:nvSpPr>
        <p:spPr/>
        <p:txBody>
          <a:bodyPr/>
          <a:lstStyle/>
          <a:p>
            <a:fld id="{B21DEBCE-9386-4A52-BC8F-2BDEA4817A1B}" type="slidenum">
              <a:rPr lang="en-US" smtClean="0"/>
              <a:t>16</a:t>
            </a:fld>
            <a:endParaRPr lang="en-US"/>
          </a:p>
        </p:txBody>
      </p:sp>
    </p:spTree>
    <p:extLst>
      <p:ext uri="{BB962C8B-B14F-4D97-AF65-F5344CB8AC3E}">
        <p14:creationId xmlns:p14="http://schemas.microsoft.com/office/powerpoint/2010/main" val="136540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Provide an overview of the major problems solved by hosted and managed services that would interest your specifier.  These five are fine. </a:t>
            </a:r>
          </a:p>
          <a:p>
            <a:pPr lvl="0">
              <a:defRPr/>
            </a:pPr>
            <a:endParaRPr lang="en-US" b="1" dirty="0"/>
          </a:p>
          <a:p>
            <a:pPr lvl="0">
              <a:defRPr/>
            </a:pPr>
            <a:r>
              <a:rPr lang="en-US" b="1" dirty="0"/>
              <a:t>General Notes and Comments:  </a:t>
            </a:r>
            <a:r>
              <a:rPr lang="en-US" dirty="0"/>
              <a:t>If you’re presenting to a general audience, you can position this slide as a summary of the most common problems companies face that can easily be solved by hosted and managed services.  If you’re presenting to a company with who you’ve been able to qualify ahead of time, you will want to tailor this slide.  It can be as easy as deleting two of the problems and focusing on the three that really matter to your customer, or as complex as adding a completely different problem they have.  In this latter scenario, you’ll have to add your own section below in the problem-solution-benefit flow.  However, the majority of your customers will have problems that can fit into these five – even if you have to change the wording a little bit.</a:t>
            </a:r>
          </a:p>
        </p:txBody>
      </p:sp>
      <p:sp>
        <p:nvSpPr>
          <p:cNvPr id="4" name="Slide Number Placeholder 3"/>
          <p:cNvSpPr>
            <a:spLocks noGrp="1"/>
          </p:cNvSpPr>
          <p:nvPr>
            <p:ph type="sldNum" sz="quarter" idx="5"/>
          </p:nvPr>
        </p:nvSpPr>
        <p:spPr/>
        <p:txBody>
          <a:bodyPr/>
          <a:lstStyle/>
          <a:p>
            <a:fld id="{B21DEBCE-9386-4A52-BC8F-2BDEA4817A1B}" type="slidenum">
              <a:rPr lang="en-US" smtClean="0"/>
              <a:t>17</a:t>
            </a:fld>
            <a:endParaRPr lang="en-US"/>
          </a:p>
        </p:txBody>
      </p:sp>
    </p:spTree>
    <p:extLst>
      <p:ext uri="{BB962C8B-B14F-4D97-AF65-F5344CB8AC3E}">
        <p14:creationId xmlns:p14="http://schemas.microsoft.com/office/powerpoint/2010/main" val="249403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Get the audience engaged by asking them if there are any other problems they’d like to mention.  </a:t>
            </a:r>
          </a:p>
          <a:p>
            <a:pPr lvl="0">
              <a:defRPr/>
            </a:pPr>
            <a:endParaRPr lang="en-US" b="1" dirty="0"/>
          </a:p>
          <a:p>
            <a:pPr lvl="0">
              <a:defRPr/>
            </a:pPr>
            <a:r>
              <a:rPr lang="en-US" b="1" dirty="0"/>
              <a:t>General Notes and Comments: </a:t>
            </a:r>
            <a:r>
              <a:rPr lang="en-US" dirty="0"/>
              <a:t> Control the expectations here.  Let them know that you’re prepared to discuss your hosted / managed services today, so if they bring up a problem that can be better solved by another service, then let them know that you’re happy to meet again to discuss this.  </a:t>
            </a:r>
          </a:p>
          <a:p>
            <a:pPr lvl="0">
              <a:defRPr/>
            </a:pPr>
            <a:endParaRPr lang="en-US" dirty="0"/>
          </a:p>
          <a:p>
            <a:pPr lvl="0">
              <a:defRPr/>
            </a:pPr>
            <a:r>
              <a:rPr lang="en-US" dirty="0"/>
              <a:t>At the end, gain their commitment: “Ok great.  So, these problems are definitely real. This is great because I’m prepared to discuss each of them in some detail.”</a:t>
            </a:r>
          </a:p>
        </p:txBody>
      </p:sp>
      <p:sp>
        <p:nvSpPr>
          <p:cNvPr id="4" name="Slide Number Placeholder 3"/>
          <p:cNvSpPr>
            <a:spLocks noGrp="1"/>
          </p:cNvSpPr>
          <p:nvPr>
            <p:ph type="sldNum" sz="quarter" idx="5"/>
          </p:nvPr>
        </p:nvSpPr>
        <p:spPr/>
        <p:txBody>
          <a:bodyPr/>
          <a:lstStyle/>
          <a:p>
            <a:fld id="{B21DEBCE-9386-4A52-BC8F-2BDEA4817A1B}" type="slidenum">
              <a:rPr lang="en-US" smtClean="0"/>
              <a:t>18</a:t>
            </a:fld>
            <a:endParaRPr lang="en-US"/>
          </a:p>
        </p:txBody>
      </p:sp>
    </p:spTree>
    <p:extLst>
      <p:ext uri="{BB962C8B-B14F-4D97-AF65-F5344CB8AC3E}">
        <p14:creationId xmlns:p14="http://schemas.microsoft.com/office/powerpoint/2010/main" val="440003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Brings the list back to the flip chart.</a:t>
            </a:r>
            <a:endParaRPr lang="en-US" b="1" dirty="0"/>
          </a:p>
          <a:p>
            <a:pPr lvl="0">
              <a:defRPr/>
            </a:pPr>
            <a:endParaRPr lang="en-US" b="1" dirty="0"/>
          </a:p>
          <a:p>
            <a:pPr lvl="0">
              <a:defRPr/>
            </a:pPr>
            <a:r>
              <a:rPr lang="en-US" b="1" dirty="0"/>
              <a:t>General Notes and Comments:  </a:t>
            </a:r>
            <a:r>
              <a:rPr lang="en-US" dirty="0"/>
              <a:t>Keep flowing through this slide as you speak.</a:t>
            </a:r>
          </a:p>
        </p:txBody>
      </p:sp>
      <p:sp>
        <p:nvSpPr>
          <p:cNvPr id="4" name="Slide Number Placeholder 3"/>
          <p:cNvSpPr>
            <a:spLocks noGrp="1"/>
          </p:cNvSpPr>
          <p:nvPr>
            <p:ph type="sldNum" sz="quarter" idx="5"/>
          </p:nvPr>
        </p:nvSpPr>
        <p:spPr/>
        <p:txBody>
          <a:bodyPr/>
          <a:lstStyle/>
          <a:p>
            <a:fld id="{B21DEBCE-9386-4A52-BC8F-2BDEA4817A1B}" type="slidenum">
              <a:rPr lang="en-US" smtClean="0"/>
              <a:t>19</a:t>
            </a:fld>
            <a:endParaRPr lang="en-US"/>
          </a:p>
        </p:txBody>
      </p:sp>
    </p:spTree>
    <p:extLst>
      <p:ext uri="{BB962C8B-B14F-4D97-AF65-F5344CB8AC3E}">
        <p14:creationId xmlns:p14="http://schemas.microsoft.com/office/powerpoint/2010/main" val="200272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Distract the audience from their current state of mind – shift their mindset from thinking about that email they just read or the comment their boss made yesterday to thinking about you and your presentation.</a:t>
            </a:r>
          </a:p>
          <a:p>
            <a:pPr lvl="0">
              <a:defRPr/>
            </a:pPr>
            <a:endParaRPr lang="en-US" dirty="0"/>
          </a:p>
          <a:p>
            <a:pPr lvl="0">
              <a:defRPr/>
            </a:pPr>
            <a:r>
              <a:rPr lang="en-US" dirty="0"/>
              <a:t>The purpose of this title slide is to introduce the idea that you have an exercise for them.  It’ll annoy some people, excite some, and wake up some.  However, it will distract everyone – and that’s the point.  </a:t>
            </a:r>
          </a:p>
          <a:p>
            <a:pPr lvl="0">
              <a:defRPr/>
            </a:pPr>
            <a:endParaRPr lang="en-US" dirty="0"/>
          </a:p>
          <a:p>
            <a:pPr lvl="0">
              <a:defRPr/>
            </a:pPr>
            <a:r>
              <a:rPr lang="en-US" dirty="0"/>
              <a:t>The purpose of this specific exercise is to use a math exercise to totally distract them, and there is a secondary purpose to illustrating a point that is related to hosted and managed services.</a:t>
            </a:r>
          </a:p>
          <a:p>
            <a:pPr lvl="0">
              <a:defRPr/>
            </a:pPr>
            <a:endParaRPr lang="en-US" b="1" dirty="0"/>
          </a:p>
          <a:p>
            <a:pPr lvl="0">
              <a:defRPr/>
            </a:pPr>
            <a:r>
              <a:rPr lang="en-US" b="1" dirty="0"/>
              <a:t>Positioning:  </a:t>
            </a:r>
            <a:r>
              <a:rPr lang="en-US" dirty="0"/>
              <a:t>Early.  It’s ok to position this after the Sweet Spot, but no later. </a:t>
            </a:r>
            <a:endParaRPr lang="en-US" b="1" dirty="0"/>
          </a:p>
          <a:p>
            <a:pPr lvl="0">
              <a:defRPr/>
            </a:pPr>
            <a:endParaRPr lang="en-US" b="1" dirty="0"/>
          </a:p>
          <a:p>
            <a:pPr lvl="0">
              <a:defRPr/>
            </a:pPr>
            <a:r>
              <a:rPr lang="en-US" b="1" dirty="0"/>
              <a:t>General Notes and Comments:  </a:t>
            </a:r>
            <a:r>
              <a:rPr lang="en-US" dirty="0"/>
              <a:t>Have fun with his title slide.  Let them know to get out a pen and paper, and a calculator if they aren’t very good at math.</a:t>
            </a:r>
          </a:p>
          <a:p>
            <a:pPr lvl="0">
              <a:defRPr/>
            </a:pPr>
            <a:endParaRPr lang="en-US" dirty="0"/>
          </a:p>
          <a:p>
            <a:pPr lvl="0">
              <a:defRPr/>
            </a:pPr>
            <a:r>
              <a:rPr lang="en-US" dirty="0"/>
              <a:t>If your audience as smaller then six people, then let them know that it’ll be fun because it’s built for audiences larger than this … but that’s ok.  Remember, the primary purpose is to distract them.</a:t>
            </a:r>
          </a:p>
          <a:p>
            <a:pPr lvl="0">
              <a:defRPr/>
            </a:pPr>
            <a:endParaRPr lang="en-US" dirty="0"/>
          </a:p>
          <a:p>
            <a:pPr lvl="0">
              <a:defRPr/>
            </a:pPr>
            <a:r>
              <a:rPr lang="en-US" dirty="0"/>
              <a:t>Practice this exercise on a few friendly audiences before doing it live.</a:t>
            </a:r>
          </a:p>
        </p:txBody>
      </p:sp>
      <p:sp>
        <p:nvSpPr>
          <p:cNvPr id="4" name="Slide Number Placeholder 3"/>
          <p:cNvSpPr>
            <a:spLocks noGrp="1"/>
          </p:cNvSpPr>
          <p:nvPr>
            <p:ph type="sldNum" sz="quarter" idx="5"/>
          </p:nvPr>
        </p:nvSpPr>
        <p:spPr/>
        <p:txBody>
          <a:bodyPr/>
          <a:lstStyle/>
          <a:p>
            <a:fld id="{B21DEBCE-9386-4A52-BC8F-2BDEA4817A1B}" type="slidenum">
              <a:rPr lang="en-US" smtClean="0"/>
              <a:t>2</a:t>
            </a:fld>
            <a:endParaRPr lang="en-US"/>
          </a:p>
        </p:txBody>
      </p:sp>
    </p:spTree>
    <p:extLst>
      <p:ext uri="{BB962C8B-B14F-4D97-AF65-F5344CB8AC3E}">
        <p14:creationId xmlns:p14="http://schemas.microsoft.com/office/powerpoint/2010/main" val="1349241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Introduce this problem.</a:t>
            </a:r>
            <a:endParaRPr lang="en-US" b="1" dirty="0"/>
          </a:p>
          <a:p>
            <a:pPr lvl="0">
              <a:defRPr/>
            </a:pPr>
            <a:endParaRPr lang="en-US" b="1" dirty="0"/>
          </a:p>
          <a:p>
            <a:pPr lvl="0">
              <a:defRPr/>
            </a:pPr>
            <a:r>
              <a:rPr lang="en-US" b="1" dirty="0"/>
              <a:t>General Notes and Comments:  </a:t>
            </a:r>
            <a:r>
              <a:rPr lang="en-US" dirty="0"/>
              <a:t>“Ok, the first problem we’re going to discuss is your challenge of having an overburdened staff.”</a:t>
            </a:r>
          </a:p>
        </p:txBody>
      </p:sp>
      <p:sp>
        <p:nvSpPr>
          <p:cNvPr id="4" name="Slide Number Placeholder 3"/>
          <p:cNvSpPr>
            <a:spLocks noGrp="1"/>
          </p:cNvSpPr>
          <p:nvPr>
            <p:ph type="sldNum" sz="quarter" idx="5"/>
          </p:nvPr>
        </p:nvSpPr>
        <p:spPr/>
        <p:txBody>
          <a:bodyPr/>
          <a:lstStyle/>
          <a:p>
            <a:fld id="{B21DEBCE-9386-4A52-BC8F-2BDEA4817A1B}" type="slidenum">
              <a:rPr lang="en-US" smtClean="0"/>
              <a:t>20</a:t>
            </a:fld>
            <a:endParaRPr lang="en-US"/>
          </a:p>
        </p:txBody>
      </p:sp>
    </p:spTree>
    <p:extLst>
      <p:ext uri="{BB962C8B-B14F-4D97-AF65-F5344CB8AC3E}">
        <p14:creationId xmlns:p14="http://schemas.microsoft.com/office/powerpoint/2010/main" val="4200666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Spend a few seconds positioning the problem as something we all see.</a:t>
            </a:r>
          </a:p>
          <a:p>
            <a:pPr lvl="0">
              <a:defRPr/>
            </a:pPr>
            <a:endParaRPr lang="en-US" b="1" dirty="0"/>
          </a:p>
          <a:p>
            <a:pPr lvl="0">
              <a:defRPr/>
            </a:pPr>
            <a:r>
              <a:rPr lang="en-US" b="1" dirty="0"/>
              <a:t>General Notes and Comments:  </a:t>
            </a:r>
            <a:r>
              <a:rPr lang="en-US" dirty="0"/>
              <a:t>“What we see on the surface is a staff that is overburdened.”</a:t>
            </a:r>
          </a:p>
        </p:txBody>
      </p:sp>
      <p:sp>
        <p:nvSpPr>
          <p:cNvPr id="4" name="Slide Number Placeholder 3"/>
          <p:cNvSpPr>
            <a:spLocks noGrp="1"/>
          </p:cNvSpPr>
          <p:nvPr>
            <p:ph type="sldNum" sz="quarter" idx="5"/>
          </p:nvPr>
        </p:nvSpPr>
        <p:spPr/>
        <p:txBody>
          <a:bodyPr/>
          <a:lstStyle/>
          <a:p>
            <a:fld id="{B21DEBCE-9386-4A52-BC8F-2BDEA4817A1B}" type="slidenum">
              <a:rPr lang="en-US" smtClean="0"/>
              <a:t>21</a:t>
            </a:fld>
            <a:endParaRPr lang="en-US"/>
          </a:p>
        </p:txBody>
      </p:sp>
    </p:spTree>
    <p:extLst>
      <p:ext uri="{BB962C8B-B14F-4D97-AF65-F5344CB8AC3E}">
        <p14:creationId xmlns:p14="http://schemas.microsoft.com/office/powerpoint/2010/main" val="34429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Illustrates the reality and depth of this problem.  Many times, these problems are accepted by organizations as normal.  However, the problem is usually causing other more serious issues that go unnoticed … which is the purpose of this slide – making the audience aware of how bad their problem really is.</a:t>
            </a:r>
            <a:endParaRPr lang="en-US" b="1" dirty="0"/>
          </a:p>
          <a:p>
            <a:pPr lvl="0">
              <a:defRPr/>
            </a:pPr>
            <a:endParaRPr lang="en-US" b="1" dirty="0"/>
          </a:p>
          <a:p>
            <a:pPr lvl="0">
              <a:defRPr/>
            </a:pPr>
            <a:r>
              <a:rPr lang="en-US" b="1" dirty="0"/>
              <a:t>General Notes and Comments:  </a:t>
            </a:r>
            <a:r>
              <a:rPr lang="en-US" dirty="0"/>
              <a:t>Use stories from relevant customers..  </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22</a:t>
            </a:fld>
            <a:endParaRPr lang="en-US"/>
          </a:p>
        </p:txBody>
      </p:sp>
    </p:spTree>
    <p:extLst>
      <p:ext uri="{BB962C8B-B14F-4D97-AF65-F5344CB8AC3E}">
        <p14:creationId xmlns:p14="http://schemas.microsoft.com/office/powerpoint/2010/main" val="2358443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The solution can be considered a feature your hosted or managed service.  This slide can be used as-is, or tailored to the most appropriate feature (solution) of your service.</a:t>
            </a:r>
            <a:endParaRPr lang="en-US" b="1" dirty="0"/>
          </a:p>
          <a:p>
            <a:pPr lvl="0">
              <a:defRPr/>
            </a:pPr>
            <a:endParaRPr lang="en-US" b="1" dirty="0"/>
          </a:p>
          <a:p>
            <a:pPr lvl="0">
              <a:defRPr/>
            </a:pPr>
            <a:r>
              <a:rPr lang="en-US" b="1" dirty="0"/>
              <a:t>General Notes and Comments:  </a:t>
            </a:r>
            <a:r>
              <a:rPr lang="en-US" dirty="0"/>
              <a:t>Explain how this works.  Don’t spend too much time on it, but tell them how this solution works.</a:t>
            </a:r>
          </a:p>
          <a:p>
            <a:pPr lvl="0">
              <a:defRPr/>
            </a:pPr>
            <a:endParaRPr lang="en-US" dirty="0"/>
          </a:p>
          <a:p>
            <a:pPr lvl="0">
              <a:defRPr/>
            </a:pPr>
            <a:r>
              <a:rPr lang="en-US" dirty="0"/>
              <a:t>Example:  “With our ‘insert professional service here’, we do most or all of this work for you – enabling your staff to do what they’re paid to … and what they want to do.”</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23</a:t>
            </a:fld>
            <a:endParaRPr lang="en-US"/>
          </a:p>
        </p:txBody>
      </p:sp>
    </p:spTree>
    <p:extLst>
      <p:ext uri="{BB962C8B-B14F-4D97-AF65-F5344CB8AC3E}">
        <p14:creationId xmlns:p14="http://schemas.microsoft.com/office/powerpoint/2010/main" val="2205642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benefits.</a:t>
            </a:r>
            <a:endParaRPr lang="en-US" b="1" dirty="0"/>
          </a:p>
          <a:p>
            <a:pPr lvl="0">
              <a:defRPr/>
            </a:pPr>
            <a:endParaRPr lang="en-US" b="1" dirty="0"/>
          </a:p>
          <a:p>
            <a:pPr lvl="0">
              <a:defRPr/>
            </a:pPr>
            <a:r>
              <a:rPr lang="en-US" b="1" dirty="0"/>
              <a:t>General Notes and Comments:</a:t>
            </a:r>
          </a:p>
          <a:p>
            <a:pPr lvl="0">
              <a:defRPr/>
            </a:pPr>
            <a:endParaRPr lang="en-US" b="1" dirty="0"/>
          </a:p>
          <a:p>
            <a:pPr lvl="0">
              <a:defRPr/>
            </a:pPr>
            <a:r>
              <a:rPr lang="en-US" dirty="0"/>
              <a:t>This is your close for each problem. Use these benefits (which are universal for this problem) or tailor deeper if needed.</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24</a:t>
            </a:fld>
            <a:endParaRPr lang="en-US"/>
          </a:p>
        </p:txBody>
      </p:sp>
    </p:spTree>
    <p:extLst>
      <p:ext uri="{BB962C8B-B14F-4D97-AF65-F5344CB8AC3E}">
        <p14:creationId xmlns:p14="http://schemas.microsoft.com/office/powerpoint/2010/main" val="2214586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Introduce this problem.</a:t>
            </a:r>
            <a:endParaRPr lang="en-US" b="1" dirty="0"/>
          </a:p>
          <a:p>
            <a:pPr lvl="0">
              <a:defRPr/>
            </a:pPr>
            <a:endParaRPr lang="en-US" b="1" dirty="0"/>
          </a:p>
          <a:p>
            <a:pPr lvl="0">
              <a:defRPr/>
            </a:pPr>
            <a:r>
              <a:rPr lang="en-US" b="1" dirty="0"/>
              <a:t>General Notes and Comments:  </a:t>
            </a:r>
            <a:r>
              <a:rPr lang="en-US" dirty="0"/>
              <a:t>“The next problem we’re going to discuss is the unpredictable expenses that arise from your current system.”</a:t>
            </a:r>
          </a:p>
        </p:txBody>
      </p:sp>
      <p:sp>
        <p:nvSpPr>
          <p:cNvPr id="4" name="Slide Number Placeholder 3"/>
          <p:cNvSpPr>
            <a:spLocks noGrp="1"/>
          </p:cNvSpPr>
          <p:nvPr>
            <p:ph type="sldNum" sz="quarter" idx="5"/>
          </p:nvPr>
        </p:nvSpPr>
        <p:spPr/>
        <p:txBody>
          <a:bodyPr/>
          <a:lstStyle/>
          <a:p>
            <a:fld id="{B21DEBCE-9386-4A52-BC8F-2BDEA4817A1B}" type="slidenum">
              <a:rPr lang="en-US" smtClean="0"/>
              <a:t>25</a:t>
            </a:fld>
            <a:endParaRPr lang="en-US"/>
          </a:p>
        </p:txBody>
      </p:sp>
    </p:spTree>
    <p:extLst>
      <p:ext uri="{BB962C8B-B14F-4D97-AF65-F5344CB8AC3E}">
        <p14:creationId xmlns:p14="http://schemas.microsoft.com/office/powerpoint/2010/main" val="1937710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Spend a few seconds positioning the problem as something we all see.</a:t>
            </a:r>
          </a:p>
          <a:p>
            <a:pPr lvl="0">
              <a:defRPr/>
            </a:pPr>
            <a:endParaRPr lang="en-US" b="1" dirty="0"/>
          </a:p>
          <a:p>
            <a:pPr lvl="0">
              <a:defRPr/>
            </a:pPr>
            <a:r>
              <a:rPr lang="en-US" b="1" dirty="0"/>
              <a:t>General Notes and Comments:  </a:t>
            </a:r>
            <a:r>
              <a:rPr lang="en-US" dirty="0"/>
              <a:t>“What we see on the surface are expenses that surprise us every now and then.”</a:t>
            </a:r>
          </a:p>
          <a:p>
            <a:pPr lvl="0">
              <a:defRPr/>
            </a:pPr>
            <a:endParaRPr lang="en-US" b="1" dirty="0"/>
          </a:p>
          <a:p>
            <a:pPr lvl="0">
              <a:defRPr/>
            </a:pPr>
            <a:endParaRPr lang="en-US" b="1" dirty="0"/>
          </a:p>
        </p:txBody>
      </p:sp>
      <p:sp>
        <p:nvSpPr>
          <p:cNvPr id="4" name="Slide Number Placeholder 3"/>
          <p:cNvSpPr>
            <a:spLocks noGrp="1"/>
          </p:cNvSpPr>
          <p:nvPr>
            <p:ph type="sldNum" sz="quarter" idx="5"/>
          </p:nvPr>
        </p:nvSpPr>
        <p:spPr/>
        <p:txBody>
          <a:bodyPr/>
          <a:lstStyle/>
          <a:p>
            <a:fld id="{B21DEBCE-9386-4A52-BC8F-2BDEA4817A1B}" type="slidenum">
              <a:rPr lang="en-US" smtClean="0"/>
              <a:t>26</a:t>
            </a:fld>
            <a:endParaRPr lang="en-US"/>
          </a:p>
        </p:txBody>
      </p:sp>
    </p:spTree>
    <p:extLst>
      <p:ext uri="{BB962C8B-B14F-4D97-AF65-F5344CB8AC3E}">
        <p14:creationId xmlns:p14="http://schemas.microsoft.com/office/powerpoint/2010/main" val="659576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Illustrates the reality and depth of this problem.  Many times, these problems are accepted by organizations as normal.  However, the problem is usually causing other more serious issues that go unnoticed … which is the purpose of this slide – making the audience aware of how bad their problem really is.</a:t>
            </a:r>
            <a:endParaRPr lang="en-US" b="1" dirty="0"/>
          </a:p>
          <a:p>
            <a:pPr lvl="0">
              <a:defRPr/>
            </a:pPr>
            <a:endParaRPr lang="en-US" b="1" dirty="0"/>
          </a:p>
          <a:p>
            <a:pPr lvl="0">
              <a:defRPr/>
            </a:pPr>
            <a:r>
              <a:rPr lang="en-US" b="1" dirty="0"/>
              <a:t>General Notes and Comments:  </a:t>
            </a:r>
            <a:r>
              <a:rPr lang="en-US" dirty="0"/>
              <a:t>Use stories from relevant customers.</a:t>
            </a:r>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27</a:t>
            </a:fld>
            <a:endParaRPr lang="en-US"/>
          </a:p>
        </p:txBody>
      </p:sp>
    </p:spTree>
    <p:extLst>
      <p:ext uri="{BB962C8B-B14F-4D97-AF65-F5344CB8AC3E}">
        <p14:creationId xmlns:p14="http://schemas.microsoft.com/office/powerpoint/2010/main" val="1306509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The solution can be considered a feature your hosted or managed service.  This slide can be used as-is, or tailored to the most appropriate feature (solution) of your service.</a:t>
            </a:r>
            <a:endParaRPr lang="en-US" b="1" dirty="0"/>
          </a:p>
          <a:p>
            <a:pPr lvl="0">
              <a:defRPr/>
            </a:pPr>
            <a:endParaRPr lang="en-US" b="1" dirty="0"/>
          </a:p>
          <a:p>
            <a:pPr lvl="0">
              <a:defRPr/>
            </a:pPr>
            <a:r>
              <a:rPr lang="en-US" b="1" dirty="0"/>
              <a:t>General Notes and Comments:  </a:t>
            </a:r>
            <a:r>
              <a:rPr lang="en-US" dirty="0"/>
              <a:t>Explain how this works.  Don’t spend too much time on it, but tell them how this solution works.</a:t>
            </a:r>
          </a:p>
          <a:p>
            <a:pPr lvl="0">
              <a:defRPr/>
            </a:pPr>
            <a:endParaRPr lang="en-US" dirty="0"/>
          </a:p>
          <a:p>
            <a:pPr lvl="0">
              <a:defRPr/>
            </a:pPr>
            <a:r>
              <a:rPr lang="en-US" dirty="0"/>
              <a:t>Example:  “We take the ongoing costs associated with access control and aggregate them into one fee that is paid on a monthly / quarterly basis.  No surprises.”</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28</a:t>
            </a:fld>
            <a:endParaRPr lang="en-US"/>
          </a:p>
        </p:txBody>
      </p:sp>
    </p:spTree>
    <p:extLst>
      <p:ext uri="{BB962C8B-B14F-4D97-AF65-F5344CB8AC3E}">
        <p14:creationId xmlns:p14="http://schemas.microsoft.com/office/powerpoint/2010/main" val="68923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benefits.</a:t>
            </a:r>
            <a:endParaRPr lang="en-US" b="1" dirty="0"/>
          </a:p>
          <a:p>
            <a:pPr lvl="0">
              <a:defRPr/>
            </a:pPr>
            <a:endParaRPr lang="en-US" b="1" dirty="0"/>
          </a:p>
          <a:p>
            <a:pPr lvl="0">
              <a:defRPr/>
            </a:pPr>
            <a:r>
              <a:rPr lang="en-US" b="1" dirty="0"/>
              <a:t>General Notes and Comments:</a:t>
            </a:r>
          </a:p>
          <a:p>
            <a:pPr lvl="0">
              <a:defRPr/>
            </a:pPr>
            <a:endParaRPr lang="en-US" b="1" dirty="0"/>
          </a:p>
          <a:p>
            <a:pPr lvl="0">
              <a:defRPr/>
            </a:pPr>
            <a:r>
              <a:rPr lang="en-US" dirty="0"/>
              <a:t>This is your close for each problem.  Get as specific as you possibly can.  Use these benefits (which are universal for this problem) or tailor deeper if needed.</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29</a:t>
            </a:fld>
            <a:endParaRPr lang="en-US"/>
          </a:p>
        </p:txBody>
      </p:sp>
    </p:spTree>
    <p:extLst>
      <p:ext uri="{BB962C8B-B14F-4D97-AF65-F5344CB8AC3E}">
        <p14:creationId xmlns:p14="http://schemas.microsoft.com/office/powerpoint/2010/main" val="105675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steps to the exercise.</a:t>
            </a:r>
          </a:p>
          <a:p>
            <a:pPr lvl="0">
              <a:defRPr/>
            </a:pPr>
            <a:endParaRPr lang="en-US" b="1" dirty="0"/>
          </a:p>
          <a:p>
            <a:pPr lvl="0">
              <a:defRPr/>
            </a:pPr>
            <a:r>
              <a:rPr lang="en-US" b="1" dirty="0"/>
              <a:t>General Notes and Comments:  </a:t>
            </a:r>
            <a:r>
              <a:rPr lang="en-US" dirty="0"/>
              <a:t>Run through these steps slowly.  At the end, make sure everyone takes the time to check their math.  Ask them twice if they have a number between 1 and 26.</a:t>
            </a:r>
          </a:p>
          <a:p>
            <a:pPr lvl="0">
              <a:defRPr/>
            </a:pPr>
            <a:endParaRPr lang="en-US" dirty="0"/>
          </a:p>
          <a:p>
            <a:pPr lvl="0">
              <a:defRPr/>
            </a:pPr>
            <a:r>
              <a:rPr lang="en-US" dirty="0"/>
              <a:t>Spoiler Alert:  Everyone should reach 4 as their answer, but they don’t know that.</a:t>
            </a:r>
          </a:p>
        </p:txBody>
      </p:sp>
      <p:sp>
        <p:nvSpPr>
          <p:cNvPr id="4" name="Slide Number Placeholder 3"/>
          <p:cNvSpPr>
            <a:spLocks noGrp="1"/>
          </p:cNvSpPr>
          <p:nvPr>
            <p:ph type="sldNum" sz="quarter" idx="5"/>
          </p:nvPr>
        </p:nvSpPr>
        <p:spPr/>
        <p:txBody>
          <a:bodyPr/>
          <a:lstStyle/>
          <a:p>
            <a:fld id="{B21DEBCE-9386-4A52-BC8F-2BDEA4817A1B}" type="slidenum">
              <a:rPr lang="en-US" smtClean="0"/>
              <a:t>3</a:t>
            </a:fld>
            <a:endParaRPr lang="en-US"/>
          </a:p>
        </p:txBody>
      </p:sp>
    </p:spTree>
    <p:extLst>
      <p:ext uri="{BB962C8B-B14F-4D97-AF65-F5344CB8AC3E}">
        <p14:creationId xmlns:p14="http://schemas.microsoft.com/office/powerpoint/2010/main" val="479486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Introduce this problem.</a:t>
            </a:r>
            <a:endParaRPr lang="en-US" b="1" dirty="0"/>
          </a:p>
          <a:p>
            <a:pPr lvl="0">
              <a:defRPr/>
            </a:pPr>
            <a:endParaRPr lang="en-US" b="1" dirty="0"/>
          </a:p>
          <a:p>
            <a:pPr lvl="0">
              <a:defRPr/>
            </a:pPr>
            <a:r>
              <a:rPr lang="en-US" b="1" dirty="0"/>
              <a:t>General Notes and Comments:  </a:t>
            </a:r>
            <a:r>
              <a:rPr lang="en-US" dirty="0"/>
              <a:t>“Now, let’s talk about the disparate systems and versions throughout your organization.”</a:t>
            </a:r>
          </a:p>
        </p:txBody>
      </p:sp>
      <p:sp>
        <p:nvSpPr>
          <p:cNvPr id="4" name="Slide Number Placeholder 3"/>
          <p:cNvSpPr>
            <a:spLocks noGrp="1"/>
          </p:cNvSpPr>
          <p:nvPr>
            <p:ph type="sldNum" sz="quarter" idx="5"/>
          </p:nvPr>
        </p:nvSpPr>
        <p:spPr/>
        <p:txBody>
          <a:bodyPr/>
          <a:lstStyle/>
          <a:p>
            <a:fld id="{B21DEBCE-9386-4A52-BC8F-2BDEA4817A1B}" type="slidenum">
              <a:rPr lang="en-US" smtClean="0"/>
              <a:t>30</a:t>
            </a:fld>
            <a:endParaRPr lang="en-US"/>
          </a:p>
        </p:txBody>
      </p:sp>
    </p:spTree>
    <p:extLst>
      <p:ext uri="{BB962C8B-B14F-4D97-AF65-F5344CB8AC3E}">
        <p14:creationId xmlns:p14="http://schemas.microsoft.com/office/powerpoint/2010/main" val="3730828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Spend a few seconds positioning the problem as something we all see.</a:t>
            </a:r>
          </a:p>
          <a:p>
            <a:pPr lvl="0">
              <a:defRPr/>
            </a:pPr>
            <a:endParaRPr lang="en-US" b="1" dirty="0"/>
          </a:p>
          <a:p>
            <a:pPr lvl="0">
              <a:defRPr/>
            </a:pPr>
            <a:r>
              <a:rPr lang="en-US" b="1" dirty="0"/>
              <a:t>General Notes and Comments:  </a:t>
            </a:r>
            <a:r>
              <a:rPr lang="en-US" dirty="0"/>
              <a:t>“What we see on the surface may not be recognized as a problem.”</a:t>
            </a:r>
          </a:p>
        </p:txBody>
      </p:sp>
      <p:sp>
        <p:nvSpPr>
          <p:cNvPr id="4" name="Slide Number Placeholder 3"/>
          <p:cNvSpPr>
            <a:spLocks noGrp="1"/>
          </p:cNvSpPr>
          <p:nvPr>
            <p:ph type="sldNum" sz="quarter" idx="5"/>
          </p:nvPr>
        </p:nvSpPr>
        <p:spPr/>
        <p:txBody>
          <a:bodyPr/>
          <a:lstStyle/>
          <a:p>
            <a:fld id="{B21DEBCE-9386-4A52-BC8F-2BDEA4817A1B}" type="slidenum">
              <a:rPr lang="en-US" smtClean="0"/>
              <a:t>31</a:t>
            </a:fld>
            <a:endParaRPr lang="en-US"/>
          </a:p>
        </p:txBody>
      </p:sp>
    </p:spTree>
    <p:extLst>
      <p:ext uri="{BB962C8B-B14F-4D97-AF65-F5344CB8AC3E}">
        <p14:creationId xmlns:p14="http://schemas.microsoft.com/office/powerpoint/2010/main" val="200229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Illustrates the reality and depth of this problem.  Many times, these problems are accepted by organizations as normal.  However, the problem is usually causing other more serious issues that go unnoticed … which is the purpose of this slide – making the audience aware of how bad their problem really is.</a:t>
            </a:r>
            <a:endParaRPr lang="en-US" b="1" dirty="0"/>
          </a:p>
          <a:p>
            <a:pPr lvl="0">
              <a:defRPr/>
            </a:pPr>
            <a:endParaRPr lang="en-US" b="1" dirty="0"/>
          </a:p>
          <a:p>
            <a:pPr lvl="0">
              <a:defRPr/>
            </a:pPr>
            <a:r>
              <a:rPr lang="en-US" b="1" dirty="0"/>
              <a:t>General Notes and Comments:  </a:t>
            </a:r>
            <a:r>
              <a:rPr lang="en-US" dirty="0"/>
              <a:t>Use as many stories from relevant customers as you can for each bullet point.  </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32</a:t>
            </a:fld>
            <a:endParaRPr lang="en-US"/>
          </a:p>
        </p:txBody>
      </p:sp>
    </p:spTree>
    <p:extLst>
      <p:ext uri="{BB962C8B-B14F-4D97-AF65-F5344CB8AC3E}">
        <p14:creationId xmlns:p14="http://schemas.microsoft.com/office/powerpoint/2010/main" val="150041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The solution can be considered a feature your hosted or managed service.  This slide can be used as-is, or tailored to the most appropriate feature (solution) of your service.</a:t>
            </a:r>
            <a:endParaRPr lang="en-US" b="1" dirty="0"/>
          </a:p>
          <a:p>
            <a:pPr lvl="0">
              <a:defRPr/>
            </a:pPr>
            <a:endParaRPr lang="en-US" b="1" dirty="0"/>
          </a:p>
          <a:p>
            <a:pPr lvl="0">
              <a:defRPr/>
            </a:pPr>
            <a:r>
              <a:rPr lang="en-US" b="1" dirty="0"/>
              <a:t>General Notes and Comments:  </a:t>
            </a:r>
            <a:r>
              <a:rPr lang="en-US" dirty="0"/>
              <a:t>Explain how this works.  Don’t spend too much time on it, but tell them how this solution works.</a:t>
            </a:r>
          </a:p>
          <a:p>
            <a:pPr lvl="0">
              <a:defRPr/>
            </a:pPr>
            <a:endParaRPr lang="en-US" dirty="0"/>
          </a:p>
          <a:p>
            <a:pPr lvl="0">
              <a:defRPr/>
            </a:pPr>
            <a:r>
              <a:rPr lang="en-US" dirty="0"/>
              <a:t>Example:  “As long as your locations have an Internet connection, we’ll update the systems at the same time – no more work or travel on your part.”</a:t>
            </a:r>
          </a:p>
        </p:txBody>
      </p:sp>
      <p:sp>
        <p:nvSpPr>
          <p:cNvPr id="4" name="Slide Number Placeholder 3"/>
          <p:cNvSpPr>
            <a:spLocks noGrp="1"/>
          </p:cNvSpPr>
          <p:nvPr>
            <p:ph type="sldNum" sz="quarter" idx="5"/>
          </p:nvPr>
        </p:nvSpPr>
        <p:spPr/>
        <p:txBody>
          <a:bodyPr/>
          <a:lstStyle/>
          <a:p>
            <a:fld id="{B21DEBCE-9386-4A52-BC8F-2BDEA4817A1B}" type="slidenum">
              <a:rPr lang="en-US" smtClean="0"/>
              <a:t>33</a:t>
            </a:fld>
            <a:endParaRPr lang="en-US"/>
          </a:p>
        </p:txBody>
      </p:sp>
    </p:spTree>
    <p:extLst>
      <p:ext uri="{BB962C8B-B14F-4D97-AF65-F5344CB8AC3E}">
        <p14:creationId xmlns:p14="http://schemas.microsoft.com/office/powerpoint/2010/main" val="301433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benefits.</a:t>
            </a:r>
            <a:endParaRPr lang="en-US" b="1" dirty="0"/>
          </a:p>
          <a:p>
            <a:pPr lvl="0">
              <a:defRPr/>
            </a:pPr>
            <a:endParaRPr lang="en-US" b="1" dirty="0"/>
          </a:p>
          <a:p>
            <a:pPr lvl="0">
              <a:defRPr/>
            </a:pPr>
            <a:r>
              <a:rPr lang="en-US" b="1" dirty="0"/>
              <a:t>General Notes and Comments:</a:t>
            </a:r>
          </a:p>
          <a:p>
            <a:pPr lvl="0">
              <a:defRPr/>
            </a:pPr>
            <a:endParaRPr lang="en-US" b="1" dirty="0"/>
          </a:p>
          <a:p>
            <a:pPr lvl="0">
              <a:defRPr/>
            </a:pPr>
            <a:r>
              <a:rPr lang="en-US" dirty="0"/>
              <a:t>This is your close for each problem.  Get as specific as you possibly can.  Use these benefits (which are universal for this problem) or tailor deeper if needed.</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34</a:t>
            </a:fld>
            <a:endParaRPr lang="en-US"/>
          </a:p>
        </p:txBody>
      </p:sp>
    </p:spTree>
    <p:extLst>
      <p:ext uri="{BB962C8B-B14F-4D97-AF65-F5344CB8AC3E}">
        <p14:creationId xmlns:p14="http://schemas.microsoft.com/office/powerpoint/2010/main" val="430619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Introduce this problem.</a:t>
            </a:r>
            <a:endParaRPr lang="en-US" b="1" dirty="0"/>
          </a:p>
          <a:p>
            <a:pPr lvl="0">
              <a:defRPr/>
            </a:pPr>
            <a:endParaRPr lang="en-US" b="1" dirty="0"/>
          </a:p>
          <a:p>
            <a:pPr lvl="0">
              <a:defRPr/>
            </a:pPr>
            <a:r>
              <a:rPr lang="en-US" b="1" dirty="0"/>
              <a:t>General Notes and Comments:  </a:t>
            </a:r>
            <a:r>
              <a:rPr lang="en-US" dirty="0"/>
              <a:t>“Now, let’s move onto the upkeep of your system and it’s less than optimal performance.”</a:t>
            </a:r>
          </a:p>
        </p:txBody>
      </p:sp>
      <p:sp>
        <p:nvSpPr>
          <p:cNvPr id="4" name="Slide Number Placeholder 3"/>
          <p:cNvSpPr>
            <a:spLocks noGrp="1"/>
          </p:cNvSpPr>
          <p:nvPr>
            <p:ph type="sldNum" sz="quarter" idx="5"/>
          </p:nvPr>
        </p:nvSpPr>
        <p:spPr/>
        <p:txBody>
          <a:bodyPr/>
          <a:lstStyle/>
          <a:p>
            <a:fld id="{B21DEBCE-9386-4A52-BC8F-2BDEA4817A1B}" type="slidenum">
              <a:rPr lang="en-US" smtClean="0"/>
              <a:t>35</a:t>
            </a:fld>
            <a:endParaRPr lang="en-US"/>
          </a:p>
        </p:txBody>
      </p:sp>
    </p:spTree>
    <p:extLst>
      <p:ext uri="{BB962C8B-B14F-4D97-AF65-F5344CB8AC3E}">
        <p14:creationId xmlns:p14="http://schemas.microsoft.com/office/powerpoint/2010/main" val="285557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Spend a few seconds positioning the problem as something we all see.</a:t>
            </a:r>
          </a:p>
          <a:p>
            <a:pPr lvl="0">
              <a:defRPr/>
            </a:pPr>
            <a:endParaRPr lang="en-US" b="1" dirty="0"/>
          </a:p>
          <a:p>
            <a:pPr lvl="0">
              <a:defRPr/>
            </a:pPr>
            <a:r>
              <a:rPr lang="en-US" b="1" dirty="0"/>
              <a:t>General Notes and Comments:  </a:t>
            </a:r>
            <a:r>
              <a:rPr lang="en-US" dirty="0"/>
              <a:t>“This problem can go on for years without being recognized.”</a:t>
            </a:r>
          </a:p>
        </p:txBody>
      </p:sp>
      <p:sp>
        <p:nvSpPr>
          <p:cNvPr id="4" name="Slide Number Placeholder 3"/>
          <p:cNvSpPr>
            <a:spLocks noGrp="1"/>
          </p:cNvSpPr>
          <p:nvPr>
            <p:ph type="sldNum" sz="quarter" idx="5"/>
          </p:nvPr>
        </p:nvSpPr>
        <p:spPr/>
        <p:txBody>
          <a:bodyPr/>
          <a:lstStyle/>
          <a:p>
            <a:fld id="{B21DEBCE-9386-4A52-BC8F-2BDEA4817A1B}" type="slidenum">
              <a:rPr lang="en-US" smtClean="0"/>
              <a:t>36</a:t>
            </a:fld>
            <a:endParaRPr lang="en-US"/>
          </a:p>
        </p:txBody>
      </p:sp>
    </p:spTree>
    <p:extLst>
      <p:ext uri="{BB962C8B-B14F-4D97-AF65-F5344CB8AC3E}">
        <p14:creationId xmlns:p14="http://schemas.microsoft.com/office/powerpoint/2010/main" val="4176362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Illustrates the reality and depth of this problem.  Many times, these problems are accepted by organizations as normal.  However, the problem is usually causing other more serious issues that go unnoticed … which is the purpose of this slide – making the audience aware of how bad their problem really is.</a:t>
            </a:r>
            <a:endParaRPr lang="en-US" b="1" dirty="0"/>
          </a:p>
          <a:p>
            <a:pPr lvl="0">
              <a:defRPr/>
            </a:pPr>
            <a:endParaRPr lang="en-US" b="1" dirty="0"/>
          </a:p>
          <a:p>
            <a:pPr lvl="0">
              <a:defRPr/>
            </a:pPr>
            <a:r>
              <a:rPr lang="en-US" b="1" dirty="0"/>
              <a:t>General Notes and Comments:  </a:t>
            </a:r>
            <a:r>
              <a:rPr lang="en-US" dirty="0"/>
              <a:t>Use as many stories from relevant customers as you can for each bullet point.  </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37</a:t>
            </a:fld>
            <a:endParaRPr lang="en-US"/>
          </a:p>
        </p:txBody>
      </p:sp>
    </p:spTree>
    <p:extLst>
      <p:ext uri="{BB962C8B-B14F-4D97-AF65-F5344CB8AC3E}">
        <p14:creationId xmlns:p14="http://schemas.microsoft.com/office/powerpoint/2010/main" val="1138622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The solution can be considered a feature your hosted or managed service.  This slide can be used as-is, or tailored to the most appropriate feature (solution) of your service.</a:t>
            </a:r>
            <a:endParaRPr lang="en-US" b="1" dirty="0"/>
          </a:p>
          <a:p>
            <a:pPr lvl="0">
              <a:defRPr/>
            </a:pPr>
            <a:endParaRPr lang="en-US" b="1" dirty="0"/>
          </a:p>
          <a:p>
            <a:pPr lvl="0">
              <a:defRPr/>
            </a:pPr>
            <a:r>
              <a:rPr lang="en-US" b="1" dirty="0"/>
              <a:t>General Notes and Comments:  </a:t>
            </a:r>
            <a:r>
              <a:rPr lang="en-US" dirty="0"/>
              <a:t>Explain how this works.  Don’t spend too much time on it, but tell them how this solution works.</a:t>
            </a:r>
          </a:p>
          <a:p>
            <a:pPr lvl="0">
              <a:defRPr/>
            </a:pPr>
            <a:endParaRPr lang="en-US" dirty="0"/>
          </a:p>
          <a:p>
            <a:pPr lvl="0">
              <a:defRPr/>
            </a:pPr>
            <a:r>
              <a:rPr lang="en-US" dirty="0"/>
              <a:t>Example:  “When our system has an update, our customers receive the update.”</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38</a:t>
            </a:fld>
            <a:endParaRPr lang="en-US"/>
          </a:p>
        </p:txBody>
      </p:sp>
    </p:spTree>
    <p:extLst>
      <p:ext uri="{BB962C8B-B14F-4D97-AF65-F5344CB8AC3E}">
        <p14:creationId xmlns:p14="http://schemas.microsoft.com/office/powerpoint/2010/main" val="2234543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benefits.</a:t>
            </a:r>
            <a:endParaRPr lang="en-US" b="1" dirty="0"/>
          </a:p>
          <a:p>
            <a:pPr lvl="0">
              <a:defRPr/>
            </a:pPr>
            <a:endParaRPr lang="en-US" b="1" dirty="0"/>
          </a:p>
          <a:p>
            <a:pPr lvl="0">
              <a:defRPr/>
            </a:pPr>
            <a:r>
              <a:rPr lang="en-US" b="1" dirty="0"/>
              <a:t>General Notes and Comments:</a:t>
            </a:r>
          </a:p>
          <a:p>
            <a:pPr lvl="0">
              <a:defRPr/>
            </a:pPr>
            <a:endParaRPr lang="en-US" b="1" dirty="0"/>
          </a:p>
          <a:p>
            <a:pPr lvl="0">
              <a:defRPr/>
            </a:pPr>
            <a:r>
              <a:rPr lang="en-US" dirty="0"/>
              <a:t>This is your close for each problem.  Get as specific as you possibly can.  Use these benefits (which are universal for this problem) or tailor deeper if needed.</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39</a:t>
            </a:fld>
            <a:endParaRPr lang="en-US"/>
          </a:p>
        </p:txBody>
      </p:sp>
    </p:spTree>
    <p:extLst>
      <p:ext uri="{BB962C8B-B14F-4D97-AF65-F5344CB8AC3E}">
        <p14:creationId xmlns:p14="http://schemas.microsoft.com/office/powerpoint/2010/main" val="310808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Have everyone write down </a:t>
            </a:r>
            <a:r>
              <a:rPr lang="en-US" dirty="0" err="1"/>
              <a:t>down</a:t>
            </a:r>
            <a:r>
              <a:rPr lang="en-US" dirty="0"/>
              <a:t> their corresponding letter, and the next letter.   </a:t>
            </a:r>
            <a:endParaRPr lang="en-US" b="1" dirty="0"/>
          </a:p>
          <a:p>
            <a:pPr lvl="0">
              <a:defRPr/>
            </a:pPr>
            <a:endParaRPr lang="en-US" b="1" dirty="0"/>
          </a:p>
          <a:p>
            <a:pPr lvl="0">
              <a:defRPr/>
            </a:pPr>
            <a:r>
              <a:rPr lang="en-US" b="1" dirty="0"/>
              <a:t>General Notes and Comments:  </a:t>
            </a:r>
            <a:r>
              <a:rPr lang="en-US" dirty="0"/>
              <a:t>Go slowly, and use these words:  </a:t>
            </a:r>
          </a:p>
          <a:p>
            <a:pPr lvl="0">
              <a:defRPr/>
            </a:pPr>
            <a:endParaRPr lang="en-US" dirty="0"/>
          </a:p>
          <a:p>
            <a:pPr lvl="0">
              <a:defRPr/>
            </a:pPr>
            <a:r>
              <a:rPr lang="en-US" dirty="0"/>
              <a:t>“Every letter in the alphabet has a corresponding number.  This is why I asked you if your number was between 1 and 26.  For example, if your final number is 1, then your corresponding letter is A.  If your final number is 26, then your corresponding letter is Z.  What if your final number is 7?  What is your corresponding letter?  That’s right .. G.</a:t>
            </a:r>
          </a:p>
          <a:p>
            <a:pPr lvl="0">
              <a:defRPr/>
            </a:pPr>
            <a:endParaRPr lang="en-US" dirty="0"/>
          </a:p>
          <a:p>
            <a:pPr lvl="0">
              <a:defRPr/>
            </a:pPr>
            <a:r>
              <a:rPr lang="en-US" dirty="0"/>
              <a:t>I need you to write down the corresponding letter to your final number.  Everyone good?”  </a:t>
            </a:r>
          </a:p>
        </p:txBody>
      </p:sp>
      <p:sp>
        <p:nvSpPr>
          <p:cNvPr id="4" name="Slide Number Placeholder 3"/>
          <p:cNvSpPr>
            <a:spLocks noGrp="1"/>
          </p:cNvSpPr>
          <p:nvPr>
            <p:ph type="sldNum" sz="quarter" idx="5"/>
          </p:nvPr>
        </p:nvSpPr>
        <p:spPr/>
        <p:txBody>
          <a:bodyPr/>
          <a:lstStyle/>
          <a:p>
            <a:fld id="{B21DEBCE-9386-4A52-BC8F-2BDEA4817A1B}" type="slidenum">
              <a:rPr lang="en-US" smtClean="0"/>
              <a:t>4</a:t>
            </a:fld>
            <a:endParaRPr lang="en-US"/>
          </a:p>
        </p:txBody>
      </p:sp>
    </p:spTree>
    <p:extLst>
      <p:ext uri="{BB962C8B-B14F-4D97-AF65-F5344CB8AC3E}">
        <p14:creationId xmlns:p14="http://schemas.microsoft.com/office/powerpoint/2010/main" val="2183865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Introduce this problem.</a:t>
            </a:r>
            <a:endParaRPr lang="en-US" b="1" dirty="0"/>
          </a:p>
          <a:p>
            <a:pPr lvl="0">
              <a:defRPr/>
            </a:pPr>
            <a:endParaRPr lang="en-US" b="1" dirty="0"/>
          </a:p>
          <a:p>
            <a:pPr lvl="0">
              <a:defRPr/>
            </a:pPr>
            <a:r>
              <a:rPr lang="en-US" b="1" dirty="0"/>
              <a:t>General Notes and Comments:  </a:t>
            </a:r>
            <a:r>
              <a:rPr lang="en-US" dirty="0"/>
              <a:t>“And finally, the up front and ongoing costs associated with the IT infrastructure.”</a:t>
            </a:r>
          </a:p>
        </p:txBody>
      </p:sp>
      <p:sp>
        <p:nvSpPr>
          <p:cNvPr id="4" name="Slide Number Placeholder 3"/>
          <p:cNvSpPr>
            <a:spLocks noGrp="1"/>
          </p:cNvSpPr>
          <p:nvPr>
            <p:ph type="sldNum" sz="quarter" idx="5"/>
          </p:nvPr>
        </p:nvSpPr>
        <p:spPr/>
        <p:txBody>
          <a:bodyPr/>
          <a:lstStyle/>
          <a:p>
            <a:fld id="{B21DEBCE-9386-4A52-BC8F-2BDEA4817A1B}" type="slidenum">
              <a:rPr lang="en-US" smtClean="0"/>
              <a:t>40</a:t>
            </a:fld>
            <a:endParaRPr lang="en-US"/>
          </a:p>
        </p:txBody>
      </p:sp>
    </p:spTree>
    <p:extLst>
      <p:ext uri="{BB962C8B-B14F-4D97-AF65-F5344CB8AC3E}">
        <p14:creationId xmlns:p14="http://schemas.microsoft.com/office/powerpoint/2010/main" val="644232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Spend a few seconds positioning the problem as something we all see.</a:t>
            </a:r>
          </a:p>
          <a:p>
            <a:pPr lvl="0">
              <a:defRPr/>
            </a:pPr>
            <a:endParaRPr lang="en-US" b="1" dirty="0"/>
          </a:p>
          <a:p>
            <a:pPr lvl="0">
              <a:defRPr/>
            </a:pPr>
            <a:r>
              <a:rPr lang="en-US" b="1" dirty="0"/>
              <a:t>General Notes and Comments:  </a:t>
            </a:r>
            <a:r>
              <a:rPr lang="en-US" dirty="0"/>
              <a:t>“What we see on the surface is an expense that is painful but seems necessary.”</a:t>
            </a:r>
          </a:p>
        </p:txBody>
      </p:sp>
      <p:sp>
        <p:nvSpPr>
          <p:cNvPr id="4" name="Slide Number Placeholder 3"/>
          <p:cNvSpPr>
            <a:spLocks noGrp="1"/>
          </p:cNvSpPr>
          <p:nvPr>
            <p:ph type="sldNum" sz="quarter" idx="5"/>
          </p:nvPr>
        </p:nvSpPr>
        <p:spPr/>
        <p:txBody>
          <a:bodyPr/>
          <a:lstStyle/>
          <a:p>
            <a:fld id="{B21DEBCE-9386-4A52-BC8F-2BDEA4817A1B}" type="slidenum">
              <a:rPr lang="en-US" smtClean="0"/>
              <a:t>41</a:t>
            </a:fld>
            <a:endParaRPr lang="en-US"/>
          </a:p>
        </p:txBody>
      </p:sp>
    </p:spTree>
    <p:extLst>
      <p:ext uri="{BB962C8B-B14F-4D97-AF65-F5344CB8AC3E}">
        <p14:creationId xmlns:p14="http://schemas.microsoft.com/office/powerpoint/2010/main" val="762328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Illustrates the reality and depth of this problem.  Many times, these problems are accepted by organizations as normal.  However, the problem is usually causing other more serious issues that go unnoticed … which is the purpose of this slide – making the audience aware of how bad their problem really is.</a:t>
            </a:r>
            <a:endParaRPr lang="en-US" b="1" dirty="0"/>
          </a:p>
          <a:p>
            <a:pPr lvl="0">
              <a:defRPr/>
            </a:pPr>
            <a:endParaRPr lang="en-US" b="1" dirty="0"/>
          </a:p>
          <a:p>
            <a:pPr lvl="0">
              <a:defRPr/>
            </a:pPr>
            <a:r>
              <a:rPr lang="en-US" b="1" dirty="0"/>
              <a:t>General Notes and Comments:  </a:t>
            </a:r>
            <a:r>
              <a:rPr lang="en-US" dirty="0"/>
              <a:t>Use as many stories from relevant customers as you can for each bullet point.  </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42</a:t>
            </a:fld>
            <a:endParaRPr lang="en-US"/>
          </a:p>
        </p:txBody>
      </p:sp>
    </p:spTree>
    <p:extLst>
      <p:ext uri="{BB962C8B-B14F-4D97-AF65-F5344CB8AC3E}">
        <p14:creationId xmlns:p14="http://schemas.microsoft.com/office/powerpoint/2010/main" val="994334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The solution can be considered a feature your hosted or managed service.  This slide can be used as-is, or tailored to the most appropriate feature (solution) of your service.</a:t>
            </a:r>
            <a:endParaRPr lang="en-US" b="1" dirty="0"/>
          </a:p>
          <a:p>
            <a:pPr lvl="0">
              <a:defRPr/>
            </a:pPr>
            <a:endParaRPr lang="en-US" b="1" dirty="0"/>
          </a:p>
          <a:p>
            <a:pPr lvl="0">
              <a:defRPr/>
            </a:pPr>
            <a:r>
              <a:rPr lang="en-US" b="1" dirty="0"/>
              <a:t>General Notes and Comments:  </a:t>
            </a:r>
            <a:r>
              <a:rPr lang="en-US" dirty="0"/>
              <a:t>Explain how this works.  Don’t spend too much time on it, but tell them how this solution works.</a:t>
            </a:r>
          </a:p>
          <a:p>
            <a:pPr lvl="0">
              <a:defRPr/>
            </a:pPr>
            <a:endParaRPr lang="en-US" dirty="0"/>
          </a:p>
          <a:p>
            <a:pPr lvl="0">
              <a:defRPr/>
            </a:pPr>
            <a:r>
              <a:rPr lang="en-US" dirty="0"/>
              <a:t>Example:  “We host your data.  Just like many of you have your photos on </a:t>
            </a:r>
            <a:r>
              <a:rPr lang="en-US" dirty="0" err="1"/>
              <a:t>i</a:t>
            </a:r>
            <a:r>
              <a:rPr lang="en-US" dirty="0"/>
              <a:t>-cloud, .”</a:t>
            </a:r>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43</a:t>
            </a:fld>
            <a:endParaRPr lang="en-US"/>
          </a:p>
        </p:txBody>
      </p:sp>
    </p:spTree>
    <p:extLst>
      <p:ext uri="{BB962C8B-B14F-4D97-AF65-F5344CB8AC3E}">
        <p14:creationId xmlns:p14="http://schemas.microsoft.com/office/powerpoint/2010/main" val="2095925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State the benefits.</a:t>
            </a:r>
            <a:endParaRPr lang="en-US" b="1" dirty="0"/>
          </a:p>
          <a:p>
            <a:pPr lvl="0">
              <a:defRPr/>
            </a:pPr>
            <a:endParaRPr lang="en-US" b="1" dirty="0"/>
          </a:p>
          <a:p>
            <a:pPr lvl="0">
              <a:defRPr/>
            </a:pPr>
            <a:r>
              <a:rPr lang="en-US" b="1" dirty="0"/>
              <a:t>General Notes and Comments:</a:t>
            </a:r>
          </a:p>
          <a:p>
            <a:pPr lvl="0">
              <a:defRPr/>
            </a:pPr>
            <a:endParaRPr lang="en-US" b="1" dirty="0"/>
          </a:p>
          <a:p>
            <a:pPr lvl="0">
              <a:defRPr/>
            </a:pPr>
            <a:r>
              <a:rPr lang="en-US" dirty="0"/>
              <a:t>This is your close for each problem.  Get as specific as you possibly can.  Use these benefits (which are universal for this problem) or tailor deeper if needed.</a:t>
            </a:r>
          </a:p>
        </p:txBody>
      </p:sp>
      <p:sp>
        <p:nvSpPr>
          <p:cNvPr id="4" name="Slide Number Placeholder 3"/>
          <p:cNvSpPr>
            <a:spLocks noGrp="1"/>
          </p:cNvSpPr>
          <p:nvPr>
            <p:ph type="sldNum" sz="quarter" idx="5"/>
          </p:nvPr>
        </p:nvSpPr>
        <p:spPr/>
        <p:txBody>
          <a:bodyPr/>
          <a:lstStyle/>
          <a:p>
            <a:fld id="{B21DEBCE-9386-4A52-BC8F-2BDEA4817A1B}" type="slidenum">
              <a:rPr lang="en-US" smtClean="0"/>
              <a:t>44</a:t>
            </a:fld>
            <a:endParaRPr lang="en-US"/>
          </a:p>
        </p:txBody>
      </p:sp>
    </p:spTree>
    <p:extLst>
      <p:ext uri="{BB962C8B-B14F-4D97-AF65-F5344CB8AC3E}">
        <p14:creationId xmlns:p14="http://schemas.microsoft.com/office/powerpoint/2010/main" val="715456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Section page</a:t>
            </a:r>
          </a:p>
        </p:txBody>
      </p:sp>
      <p:sp>
        <p:nvSpPr>
          <p:cNvPr id="4" name="Slide Number Placeholder 3"/>
          <p:cNvSpPr>
            <a:spLocks noGrp="1"/>
          </p:cNvSpPr>
          <p:nvPr>
            <p:ph type="sldNum" sz="quarter" idx="5"/>
          </p:nvPr>
        </p:nvSpPr>
        <p:spPr/>
        <p:txBody>
          <a:bodyPr/>
          <a:lstStyle/>
          <a:p>
            <a:fld id="{B21DEBCE-9386-4A52-BC8F-2BDEA4817A1B}" type="slidenum">
              <a:rPr lang="en-US" smtClean="0"/>
              <a:t>45</a:t>
            </a:fld>
            <a:endParaRPr lang="en-US"/>
          </a:p>
        </p:txBody>
      </p:sp>
    </p:spTree>
    <p:extLst>
      <p:ext uri="{BB962C8B-B14F-4D97-AF65-F5344CB8AC3E}">
        <p14:creationId xmlns:p14="http://schemas.microsoft.com/office/powerpoint/2010/main" val="1689270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Overview of the problems you discussed</a:t>
            </a: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46</a:t>
            </a:fld>
            <a:endParaRPr lang="en-US"/>
          </a:p>
        </p:txBody>
      </p:sp>
    </p:spTree>
    <p:extLst>
      <p:ext uri="{BB962C8B-B14F-4D97-AF65-F5344CB8AC3E}">
        <p14:creationId xmlns:p14="http://schemas.microsoft.com/office/powerpoint/2010/main" val="853553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Visually illustrate that you solve each problem.</a:t>
            </a: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47</a:t>
            </a:fld>
            <a:endParaRPr lang="en-US"/>
          </a:p>
        </p:txBody>
      </p:sp>
    </p:spTree>
    <p:extLst>
      <p:ext uri="{BB962C8B-B14F-4D97-AF65-F5344CB8AC3E}">
        <p14:creationId xmlns:p14="http://schemas.microsoft.com/office/powerpoint/2010/main" val="2408759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Purpose:  </a:t>
            </a:r>
            <a:r>
              <a:rPr lang="en-US" dirty="0"/>
              <a:t>Visually illustrate that you solve each problem.</a:t>
            </a:r>
            <a:endParaRPr lang="en-US" b="1" dirty="0"/>
          </a:p>
          <a:p>
            <a:pPr lvl="0">
              <a:defRPr/>
            </a:pP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48</a:t>
            </a:fld>
            <a:endParaRPr lang="en-US"/>
          </a:p>
        </p:txBody>
      </p:sp>
    </p:spTree>
    <p:extLst>
      <p:ext uri="{BB962C8B-B14F-4D97-AF65-F5344CB8AC3E}">
        <p14:creationId xmlns:p14="http://schemas.microsoft.com/office/powerpoint/2010/main" val="3104346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Purpose:  </a:t>
            </a:r>
            <a:r>
              <a:rPr lang="en-US" dirty="0"/>
              <a:t>Visually illustrate that you solve each problem.</a:t>
            </a:r>
            <a:endParaRPr lang="en-US" b="1" dirty="0"/>
          </a:p>
          <a:p>
            <a:pPr lvl="0">
              <a:defRPr/>
            </a:pP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49</a:t>
            </a:fld>
            <a:endParaRPr lang="en-US"/>
          </a:p>
        </p:txBody>
      </p:sp>
    </p:spTree>
    <p:extLst>
      <p:ext uri="{BB962C8B-B14F-4D97-AF65-F5344CB8AC3E}">
        <p14:creationId xmlns:p14="http://schemas.microsoft.com/office/powerpoint/2010/main" val="12606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9464" y="4400550"/>
            <a:ext cx="6566734" cy="3600450"/>
          </a:xfrm>
        </p:spPr>
        <p:txBody>
          <a:bodyPr/>
          <a:lstStyle/>
          <a:p>
            <a:r>
              <a:rPr lang="en-US" b="1" dirty="0"/>
              <a:t>Purpose:  </a:t>
            </a:r>
            <a:r>
              <a:rPr lang="en-US" dirty="0"/>
              <a:t>Generate the answers to the riddle.</a:t>
            </a:r>
          </a:p>
          <a:p>
            <a:endParaRPr lang="en-US" b="1" dirty="0"/>
          </a:p>
          <a:p>
            <a:r>
              <a:rPr lang="en-US" b="1" dirty="0"/>
              <a:t>Positioning:  </a:t>
            </a:r>
            <a:r>
              <a:rPr lang="en-US" dirty="0"/>
              <a:t>This is critical on this slide.  The words Country and Animal are animated on the slide, so they don’t appear until you click.  Be very careful here – only click one word at a time.  This slide is set up to protect you a little but – the text box appears at one click and then the word appears after the second click.  So, if you make a mistake of clicking too soon, only the text box will appear.  However, be careful.  You could give away the riddle if you don’t do this sequence carefully.  </a:t>
            </a:r>
          </a:p>
          <a:p>
            <a:endParaRPr lang="en-US" b="1" dirty="0"/>
          </a:p>
          <a:p>
            <a:r>
              <a:rPr lang="en-US" b="1" dirty="0"/>
              <a:t>General Notes and Comments:  </a:t>
            </a:r>
            <a:r>
              <a:rPr lang="en-US" dirty="0"/>
              <a:t>Say this:  “Ok, now that everyone has their corresponding letter, I want you to write down – without thinking about it – write down the very first answer that pops in your head.  Seriously, I don’t want you to think at all about this.  Are you ready for the question?  Ok, using your corresponding letter, write down the first </a:t>
            </a:r>
            <a:r>
              <a:rPr lang="en-US" u="sng" dirty="0"/>
              <a:t>country</a:t>
            </a:r>
            <a:r>
              <a:rPr lang="en-US" dirty="0"/>
              <a:t> that starts with that letter that pops into your mind.”  </a:t>
            </a:r>
          </a:p>
          <a:p>
            <a:endParaRPr lang="en-US" b="1" dirty="0"/>
          </a:p>
          <a:p>
            <a:r>
              <a:rPr lang="en-US" dirty="0"/>
              <a:t>Give this five seconds or so.  Remind them to stop thinking and write down their first thoughts.  Now say this:  “Ok, now I want you to write down the next letter in the alphabet.  So, if you had a D, then next letter is E.  If you have an O, then the next letter is P.  Everyone good?  Do you have your next letter written down?”</a:t>
            </a:r>
          </a:p>
          <a:p>
            <a:br>
              <a:rPr lang="en-US" dirty="0"/>
            </a:br>
            <a:r>
              <a:rPr lang="en-US" dirty="0"/>
              <a:t>Make this part kind of suspenseful.  This is the last step of the riddle.  Finish by saying this:</a:t>
            </a:r>
          </a:p>
          <a:p>
            <a:endParaRPr lang="en-US" dirty="0"/>
          </a:p>
          <a:p>
            <a:r>
              <a:rPr lang="en-US" dirty="0"/>
              <a:t>“Ok, with your next letter, without thinking, write down the first animal that pops into your mind that starts with that letter.  Again, don’t think about it – just write down the first thought.”  </a:t>
            </a:r>
          </a:p>
        </p:txBody>
      </p:sp>
      <p:sp>
        <p:nvSpPr>
          <p:cNvPr id="4" name="Slide Number Placeholder 3"/>
          <p:cNvSpPr>
            <a:spLocks noGrp="1"/>
          </p:cNvSpPr>
          <p:nvPr>
            <p:ph type="sldNum" sz="quarter" idx="5"/>
          </p:nvPr>
        </p:nvSpPr>
        <p:spPr/>
        <p:txBody>
          <a:bodyPr/>
          <a:lstStyle/>
          <a:p>
            <a:fld id="{B21DEBCE-9386-4A52-BC8F-2BDEA4817A1B}" type="slidenum">
              <a:rPr lang="en-US" smtClean="0"/>
              <a:t>5</a:t>
            </a:fld>
            <a:endParaRPr lang="en-US"/>
          </a:p>
        </p:txBody>
      </p:sp>
    </p:spTree>
    <p:extLst>
      <p:ext uri="{BB962C8B-B14F-4D97-AF65-F5344CB8AC3E}">
        <p14:creationId xmlns:p14="http://schemas.microsoft.com/office/powerpoint/2010/main" val="2381378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Purpose:  </a:t>
            </a:r>
            <a:r>
              <a:rPr lang="en-US" dirty="0"/>
              <a:t>Visually illustrate that you solve each problem.</a:t>
            </a:r>
            <a:endParaRPr lang="en-US" b="1" dirty="0"/>
          </a:p>
          <a:p>
            <a:pPr lvl="0">
              <a:defRPr/>
            </a:pPr>
            <a:endParaRPr lang="en-US" b="1" dirty="0"/>
          </a:p>
          <a:p>
            <a:pPr lvl="0">
              <a:defRPr/>
            </a:pPr>
            <a:endParaRPr lang="en-US" b="1" dirty="0"/>
          </a:p>
        </p:txBody>
      </p:sp>
      <p:sp>
        <p:nvSpPr>
          <p:cNvPr id="4" name="Slide Number Placeholder 3"/>
          <p:cNvSpPr>
            <a:spLocks noGrp="1"/>
          </p:cNvSpPr>
          <p:nvPr>
            <p:ph type="sldNum" sz="quarter" idx="5"/>
          </p:nvPr>
        </p:nvSpPr>
        <p:spPr/>
        <p:txBody>
          <a:bodyPr/>
          <a:lstStyle/>
          <a:p>
            <a:fld id="{B21DEBCE-9386-4A52-BC8F-2BDEA4817A1B}" type="slidenum">
              <a:rPr lang="en-US" smtClean="0"/>
              <a:t>50</a:t>
            </a:fld>
            <a:endParaRPr lang="en-US"/>
          </a:p>
        </p:txBody>
      </p:sp>
    </p:spTree>
    <p:extLst>
      <p:ext uri="{BB962C8B-B14F-4D97-AF65-F5344CB8AC3E}">
        <p14:creationId xmlns:p14="http://schemas.microsoft.com/office/powerpoint/2010/main" val="3600840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Purpose:   </a:t>
            </a:r>
            <a:r>
              <a:rPr lang="en-US" dirty="0"/>
              <a:t>Visually illustrate that you solve each problem.</a:t>
            </a:r>
            <a:endParaRPr lang="en-US" b="1" dirty="0"/>
          </a:p>
          <a:p>
            <a:pPr lvl="0">
              <a:defRPr/>
            </a:pPr>
            <a:endParaRPr lang="en-US" b="1" dirty="0"/>
          </a:p>
          <a:p>
            <a:pPr lvl="0">
              <a:defRPr/>
            </a:pPr>
            <a:endParaRPr lang="en-US" b="1" dirty="0"/>
          </a:p>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51</a:t>
            </a:fld>
            <a:endParaRPr lang="en-US"/>
          </a:p>
        </p:txBody>
      </p:sp>
    </p:spTree>
    <p:extLst>
      <p:ext uri="{BB962C8B-B14F-4D97-AF65-F5344CB8AC3E}">
        <p14:creationId xmlns:p14="http://schemas.microsoft.com/office/powerpoint/2010/main" val="599893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5"/>
          </p:nvPr>
        </p:nvSpPr>
        <p:spPr/>
        <p:txBody>
          <a:bodyPr/>
          <a:lstStyle/>
          <a:p>
            <a:fld id="{B21DEBCE-9386-4A52-BC8F-2BDEA4817A1B}" type="slidenum">
              <a:rPr lang="en-US" smtClean="0"/>
              <a:t>52</a:t>
            </a:fld>
            <a:endParaRPr lang="en-US"/>
          </a:p>
        </p:txBody>
      </p:sp>
    </p:spTree>
    <p:extLst>
      <p:ext uri="{BB962C8B-B14F-4D97-AF65-F5344CB8AC3E}">
        <p14:creationId xmlns:p14="http://schemas.microsoft.com/office/powerpoint/2010/main" val="335262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Raise the suspense level even more – making them think that there is a right answer and a winner.</a:t>
            </a:r>
          </a:p>
          <a:p>
            <a:pPr lvl="0">
              <a:defRPr/>
            </a:pPr>
            <a:endParaRPr lang="en-US" b="1" dirty="0"/>
          </a:p>
          <a:p>
            <a:pPr lvl="0">
              <a:defRPr/>
            </a:pPr>
            <a:r>
              <a:rPr lang="en-US" b="1" dirty="0"/>
              <a:t>General Notes and Comments:  </a:t>
            </a:r>
            <a:r>
              <a:rPr lang="en-US" dirty="0"/>
              <a:t>Make this short.  Say; “Ok, let’s see who got it right.” </a:t>
            </a:r>
          </a:p>
        </p:txBody>
      </p:sp>
      <p:sp>
        <p:nvSpPr>
          <p:cNvPr id="4" name="Slide Number Placeholder 3"/>
          <p:cNvSpPr>
            <a:spLocks noGrp="1"/>
          </p:cNvSpPr>
          <p:nvPr>
            <p:ph type="sldNum" sz="quarter" idx="5"/>
          </p:nvPr>
        </p:nvSpPr>
        <p:spPr/>
        <p:txBody>
          <a:bodyPr/>
          <a:lstStyle/>
          <a:p>
            <a:fld id="{B21DEBCE-9386-4A52-BC8F-2BDEA4817A1B}" type="slidenum">
              <a:rPr lang="en-US" smtClean="0"/>
              <a:t>6</a:t>
            </a:fld>
            <a:endParaRPr lang="en-US"/>
          </a:p>
        </p:txBody>
      </p:sp>
    </p:spTree>
    <p:extLst>
      <p:ext uri="{BB962C8B-B14F-4D97-AF65-F5344CB8AC3E}">
        <p14:creationId xmlns:p14="http://schemas.microsoft.com/office/powerpoint/2010/main" val="26462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Surprise the audience.  80% - 90% of people will answer Elephant in Denmark.  The smaller the audience, the less guarantee that you’ll get this percentage, but that’s ok.  </a:t>
            </a:r>
            <a:endParaRPr lang="en-US" b="1" dirty="0"/>
          </a:p>
          <a:p>
            <a:pPr lvl="0">
              <a:defRPr/>
            </a:pPr>
            <a:endParaRPr lang="en-US" b="1" dirty="0"/>
          </a:p>
          <a:p>
            <a:pPr lvl="0">
              <a:defRPr/>
            </a:pPr>
            <a:r>
              <a:rPr lang="en-US" b="1" dirty="0"/>
              <a:t>General Notes and Comments:  </a:t>
            </a:r>
            <a:r>
              <a:rPr lang="en-US" dirty="0"/>
              <a:t>Make this fun.  If you have a smaller audience, let them know this: “When this riddle is done in larger audiences, about 85% of the people answer Elephant in Denmark, and everyone freaks out at this slide.”  </a:t>
            </a:r>
          </a:p>
          <a:p>
            <a:pPr lvl="0">
              <a:defRPr/>
            </a:pPr>
            <a:endParaRPr lang="en-US" dirty="0"/>
          </a:p>
          <a:p>
            <a:pPr lvl="0">
              <a:defRPr/>
            </a:pPr>
            <a:r>
              <a:rPr lang="en-US" dirty="0"/>
              <a:t>Then, ask for the other answers.  Some people will answer Dubai – which is not a country.  For your reference, Denmark, Dominica, Dominican Republic, and Djibouti (pronounced “</a:t>
            </a:r>
            <a:r>
              <a:rPr lang="en-US" dirty="0" err="1"/>
              <a:t>jibooty</a:t>
            </a:r>
            <a:r>
              <a:rPr lang="en-US" dirty="0"/>
              <a:t>”) are the only four countries that start with “D”.  Reward people for clever and creative answers.  </a:t>
            </a:r>
          </a:p>
        </p:txBody>
      </p:sp>
      <p:sp>
        <p:nvSpPr>
          <p:cNvPr id="4" name="Slide Number Placeholder 3"/>
          <p:cNvSpPr>
            <a:spLocks noGrp="1"/>
          </p:cNvSpPr>
          <p:nvPr>
            <p:ph type="sldNum" sz="quarter" idx="5"/>
          </p:nvPr>
        </p:nvSpPr>
        <p:spPr/>
        <p:txBody>
          <a:bodyPr/>
          <a:lstStyle/>
          <a:p>
            <a:fld id="{B21DEBCE-9386-4A52-BC8F-2BDEA4817A1B}" type="slidenum">
              <a:rPr lang="en-US" smtClean="0"/>
              <a:t>7</a:t>
            </a:fld>
            <a:endParaRPr lang="en-US"/>
          </a:p>
        </p:txBody>
      </p:sp>
    </p:spTree>
    <p:extLst>
      <p:ext uri="{BB962C8B-B14F-4D97-AF65-F5344CB8AC3E}">
        <p14:creationId xmlns:p14="http://schemas.microsoft.com/office/powerpoint/2010/main" val="65459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Distract them even further from their original mindset.  This is a very important monologue – please take time to prepare for this message.</a:t>
            </a:r>
          </a:p>
          <a:p>
            <a:pPr lvl="0">
              <a:defRPr/>
            </a:pPr>
            <a:endParaRPr lang="en-US" b="1" dirty="0"/>
          </a:p>
          <a:p>
            <a:pPr lvl="0">
              <a:defRPr/>
            </a:pPr>
            <a:r>
              <a:rPr lang="en-US" b="1" dirty="0"/>
              <a:t>General Notes and Comments:  </a:t>
            </a:r>
            <a:r>
              <a:rPr lang="en-US" dirty="0"/>
              <a:t>Some audiences won’t answer, and that’s ok.  There really isn’t an answer to this question.  In fact, I like to say that:  “These are all good answers, but it really doesn’t matter.  The reason we do this exercise is to illustrate that most people answer and respond in the same way when they don’t have time to think creatively.  Unfortunately, most of us are in perpetual urgency mode and respond quickly to most requests because we have to.  The result is that many organizations do things the same way they’ve always done things … especially if it’s not broken.</a:t>
            </a:r>
          </a:p>
          <a:p>
            <a:pPr lvl="0">
              <a:defRPr/>
            </a:pPr>
            <a:endParaRPr lang="en-US" dirty="0"/>
          </a:p>
          <a:p>
            <a:pPr lvl="0">
              <a:defRPr/>
            </a:pPr>
            <a:r>
              <a:rPr lang="en-US" dirty="0"/>
              <a:t>For then next half hour or so, I’m going to ask you to get out of urgency mode and think creatively about to possibilities that hosted and managed services may offer your organization… and maybe we’ll leave here realizing that an egret in Djibouti is much better than an elephant in Denmark.”</a:t>
            </a:r>
          </a:p>
        </p:txBody>
      </p:sp>
      <p:sp>
        <p:nvSpPr>
          <p:cNvPr id="4" name="Slide Number Placeholder 3"/>
          <p:cNvSpPr>
            <a:spLocks noGrp="1"/>
          </p:cNvSpPr>
          <p:nvPr>
            <p:ph type="sldNum" sz="quarter" idx="5"/>
          </p:nvPr>
        </p:nvSpPr>
        <p:spPr/>
        <p:txBody>
          <a:bodyPr/>
          <a:lstStyle/>
          <a:p>
            <a:fld id="{B21DEBCE-9386-4A52-BC8F-2BDEA4817A1B}" type="slidenum">
              <a:rPr lang="en-US" smtClean="0"/>
              <a:t>8</a:t>
            </a:fld>
            <a:endParaRPr lang="en-US"/>
          </a:p>
        </p:txBody>
      </p:sp>
    </p:spTree>
    <p:extLst>
      <p:ext uri="{BB962C8B-B14F-4D97-AF65-F5344CB8AC3E}">
        <p14:creationId xmlns:p14="http://schemas.microsoft.com/office/powerpoint/2010/main" val="856007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Purpose:  </a:t>
            </a:r>
            <a:r>
              <a:rPr lang="en-US" dirty="0"/>
              <a:t>Section title slide</a:t>
            </a:r>
          </a:p>
          <a:p>
            <a:pPr lvl="0">
              <a:defRPr/>
            </a:pPr>
            <a:endParaRPr lang="en-US" b="1" dirty="0"/>
          </a:p>
          <a:p>
            <a:pPr lvl="0">
              <a:defRPr/>
            </a:pPr>
            <a:r>
              <a:rPr lang="en-US" b="1" dirty="0"/>
              <a:t>General Notes and Comments:  </a:t>
            </a:r>
            <a:r>
              <a:rPr lang="en-US" dirty="0"/>
              <a:t>“Now, we’re going to examine each of these problems, looking deeper at what they really mean, and then discussing how we can help.</a:t>
            </a:r>
          </a:p>
        </p:txBody>
      </p:sp>
      <p:sp>
        <p:nvSpPr>
          <p:cNvPr id="4" name="Slide Number Placeholder 3"/>
          <p:cNvSpPr>
            <a:spLocks noGrp="1"/>
          </p:cNvSpPr>
          <p:nvPr>
            <p:ph type="sldNum" sz="quarter" idx="5"/>
          </p:nvPr>
        </p:nvSpPr>
        <p:spPr/>
        <p:txBody>
          <a:bodyPr/>
          <a:lstStyle/>
          <a:p>
            <a:fld id="{B21DEBCE-9386-4A52-BC8F-2BDEA4817A1B}" type="slidenum">
              <a:rPr lang="en-US" smtClean="0"/>
              <a:t>9</a:t>
            </a:fld>
            <a:endParaRPr lang="en-US"/>
          </a:p>
        </p:txBody>
      </p:sp>
    </p:spTree>
    <p:extLst>
      <p:ext uri="{BB962C8B-B14F-4D97-AF65-F5344CB8AC3E}">
        <p14:creationId xmlns:p14="http://schemas.microsoft.com/office/powerpoint/2010/main" val="158398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2/25/2019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2/25/2019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2/25/2019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2/25/2019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2/25/2019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2/25/2019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9.png"/><Relationship Id="rId7" Type="http://schemas.openxmlformats.org/officeDocument/2006/relationships/diagramColors" Target="../diagrams/colors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png"/><Relationship Id="rId7" Type="http://schemas.openxmlformats.org/officeDocument/2006/relationships/diagramColors" Target="../diagrams/colors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png"/><Relationship Id="rId7" Type="http://schemas.openxmlformats.org/officeDocument/2006/relationships/diagramColors" Target="../diagrams/colors1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C97076-898D-431C-A8B8-C73732326E42}"/>
              </a:ext>
            </a:extLst>
          </p:cNvPr>
          <p:cNvSpPr>
            <a:spLocks noGrp="1"/>
          </p:cNvSpPr>
          <p:nvPr>
            <p:ph type="ctrTitle"/>
          </p:nvPr>
        </p:nvSpPr>
        <p:spPr>
          <a:xfrm>
            <a:off x="6138004" y="1480929"/>
            <a:ext cx="5607908" cy="3254321"/>
          </a:xfrm>
        </p:spPr>
        <p:txBody>
          <a:bodyPr>
            <a:normAutofit/>
          </a:bodyPr>
          <a:lstStyle/>
          <a:p>
            <a:pPr algn="l"/>
            <a:r>
              <a:rPr lang="en-US" sz="7000"/>
              <a:t>Hosted and managed services</a:t>
            </a:r>
          </a:p>
        </p:txBody>
      </p:sp>
      <p:sp>
        <p:nvSpPr>
          <p:cNvPr id="3" name="Subtitle 2">
            <a:extLst>
              <a:ext uri="{FF2B5EF4-FFF2-40B4-BE49-F238E27FC236}">
                <a16:creationId xmlns:a16="http://schemas.microsoft.com/office/drawing/2014/main" id="{9C9B4B4C-AFE8-477E-92C2-A973E8BFA44A}"/>
              </a:ext>
            </a:extLst>
          </p:cNvPr>
          <p:cNvSpPr>
            <a:spLocks noGrp="1"/>
          </p:cNvSpPr>
          <p:nvPr>
            <p:ph type="subTitle" idx="1"/>
          </p:nvPr>
        </p:nvSpPr>
        <p:spPr>
          <a:xfrm>
            <a:off x="6138004" y="4804850"/>
            <a:ext cx="5607906" cy="1086237"/>
          </a:xfrm>
        </p:spPr>
        <p:txBody>
          <a:bodyPr>
            <a:normAutofit/>
          </a:bodyPr>
          <a:lstStyle/>
          <a:p>
            <a:pPr algn="l"/>
            <a:endParaRPr lang="en-US"/>
          </a:p>
        </p:txBody>
      </p:sp>
      <p:sp>
        <p:nvSpPr>
          <p:cNvPr id="1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4" name="Picture 3">
            <a:extLst>
              <a:ext uri="{FF2B5EF4-FFF2-40B4-BE49-F238E27FC236}">
                <a16:creationId xmlns:a16="http://schemas.microsoft.com/office/drawing/2014/main" id="{559D0D51-1FB8-4F22-B95E-09FC2D54D295}"/>
              </a:ext>
            </a:extLst>
          </p:cNvPr>
          <p:cNvPicPr>
            <a:picLocks noChangeAspect="1"/>
          </p:cNvPicPr>
          <p:nvPr/>
        </p:nvPicPr>
        <p:blipFill rotWithShape="1">
          <a:blip r:embed="rId3"/>
          <a:srcRect l="4527" r="8545"/>
          <a:stretch/>
        </p:blipFill>
        <p:spPr>
          <a:xfrm>
            <a:off x="1155560" y="1129353"/>
            <a:ext cx="3914583" cy="4582236"/>
          </a:xfrm>
          <a:prstGeom prst="rect">
            <a:avLst/>
          </a:prstGeom>
        </p:spPr>
      </p:pic>
    </p:spTree>
    <p:extLst>
      <p:ext uri="{BB962C8B-B14F-4D97-AF65-F5344CB8AC3E}">
        <p14:creationId xmlns:p14="http://schemas.microsoft.com/office/powerpoint/2010/main" val="48648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4" name="Rectangle 13">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Content Placeholder 4" descr="A person standing in front of a building&#10;&#10;Description automatically generated">
            <a:extLst>
              <a:ext uri="{FF2B5EF4-FFF2-40B4-BE49-F238E27FC236}">
                <a16:creationId xmlns:a16="http://schemas.microsoft.com/office/drawing/2014/main" id="{B59B1C41-2FEB-40AB-B6DE-FC8BEBCC2CCF}"/>
              </a:ext>
            </a:extLst>
          </p:cNvPr>
          <p:cNvPicPr>
            <a:picLocks noGrp="1" noChangeAspect="1"/>
          </p:cNvPicPr>
          <p:nvPr>
            <p:ph idx="1"/>
          </p:nvPr>
        </p:nvPicPr>
        <p:blipFill>
          <a:blip r:embed="rId3"/>
          <a:stretch>
            <a:fillRect/>
          </a:stretch>
        </p:blipFill>
        <p:spPr>
          <a:xfrm>
            <a:off x="634275" y="1134624"/>
            <a:ext cx="6900380" cy="4588752"/>
          </a:xfrm>
          <a:prstGeom prst="rect">
            <a:avLst/>
          </a:prstGeom>
        </p:spPr>
      </p:pic>
      <p:sp>
        <p:nvSpPr>
          <p:cNvPr id="16"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D7496A9E-FB9C-4244-A3CE-3E074531E9AF}"/>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400" cap="all"/>
              <a:t>Our Killer Professional Service</a:t>
            </a:r>
          </a:p>
        </p:txBody>
      </p:sp>
    </p:spTree>
    <p:extLst>
      <p:ext uri="{BB962C8B-B14F-4D97-AF65-F5344CB8AC3E}">
        <p14:creationId xmlns:p14="http://schemas.microsoft.com/office/powerpoint/2010/main" val="11259889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4" name="Rectangle 13">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Content Placeholder 4">
            <a:extLst>
              <a:ext uri="{FF2B5EF4-FFF2-40B4-BE49-F238E27FC236}">
                <a16:creationId xmlns:a16="http://schemas.microsoft.com/office/drawing/2014/main" id="{B59B1C41-2FEB-40AB-B6DE-FC8BEBCC2CCF}"/>
              </a:ext>
            </a:extLst>
          </p:cNvPr>
          <p:cNvPicPr>
            <a:picLocks noGrp="1" noChangeAspect="1"/>
          </p:cNvPicPr>
          <p:nvPr>
            <p:ph idx="1"/>
          </p:nvPr>
        </p:nvPicPr>
        <p:blipFill>
          <a:blip r:embed="rId3"/>
          <a:stretch>
            <a:fillRect/>
          </a:stretch>
        </p:blipFill>
        <p:spPr>
          <a:xfrm>
            <a:off x="644621" y="1134624"/>
            <a:ext cx="6879688" cy="4588752"/>
          </a:xfrm>
          <a:prstGeom prst="rect">
            <a:avLst/>
          </a:prstGeom>
        </p:spPr>
      </p:pic>
      <p:sp>
        <p:nvSpPr>
          <p:cNvPr id="16"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D7496A9E-FB9C-4244-A3CE-3E074531E9AF}"/>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400" cap="all" dirty="0"/>
              <a:t>Cost Shift and savings</a:t>
            </a:r>
          </a:p>
        </p:txBody>
      </p:sp>
    </p:spTree>
    <p:extLst>
      <p:ext uri="{BB962C8B-B14F-4D97-AF65-F5344CB8AC3E}">
        <p14:creationId xmlns:p14="http://schemas.microsoft.com/office/powerpoint/2010/main" val="334509759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2727DA-130A-413A-921D-D50B3D342778}"/>
              </a:ext>
            </a:extLst>
          </p:cNvPr>
          <p:cNvSpPr>
            <a:spLocks noGrp="1"/>
          </p:cNvSpPr>
          <p:nvPr>
            <p:ph type="body" idx="1"/>
          </p:nvPr>
        </p:nvSpPr>
        <p:spPr>
          <a:xfrm>
            <a:off x="1371599" y="578643"/>
            <a:ext cx="4571999" cy="957343"/>
          </a:xfrm>
          <a:solidFill>
            <a:schemeClr val="tx1"/>
          </a:solidFill>
        </p:spPr>
        <p:txBody>
          <a:bodyPr anchor="ctr"/>
          <a:lstStyle/>
          <a:p>
            <a:pPr algn="ctr"/>
            <a:r>
              <a:rPr lang="en-US" sz="4400" dirty="0">
                <a:solidFill>
                  <a:schemeClr val="bg1"/>
                </a:solidFill>
              </a:rPr>
              <a:t>On-Premise</a:t>
            </a:r>
          </a:p>
        </p:txBody>
      </p:sp>
      <p:graphicFrame>
        <p:nvGraphicFramePr>
          <p:cNvPr id="6" name="Content Placeholder 5">
            <a:extLst>
              <a:ext uri="{FF2B5EF4-FFF2-40B4-BE49-F238E27FC236}">
                <a16:creationId xmlns:a16="http://schemas.microsoft.com/office/drawing/2014/main" id="{4C582802-8E06-43C2-98BF-7047B69D2082}"/>
              </a:ext>
            </a:extLst>
          </p:cNvPr>
          <p:cNvGraphicFramePr>
            <a:graphicFrameLocks noGrp="1"/>
          </p:cNvGraphicFramePr>
          <p:nvPr>
            <p:ph sz="half" idx="2"/>
            <p:extLst/>
          </p:nvPr>
        </p:nvGraphicFramePr>
        <p:xfrm>
          <a:off x="1371600" y="1846244"/>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E07B47CD-F820-484B-9F9B-1163E1417FF1}"/>
              </a:ext>
            </a:extLst>
          </p:cNvPr>
          <p:cNvSpPr>
            <a:spLocks noGrp="1"/>
          </p:cNvSpPr>
          <p:nvPr>
            <p:ph type="body" sz="quarter" idx="3"/>
          </p:nvPr>
        </p:nvSpPr>
        <p:spPr>
          <a:xfrm>
            <a:off x="6468119" y="578643"/>
            <a:ext cx="4571998" cy="957343"/>
          </a:xfrm>
          <a:solidFill>
            <a:schemeClr val="tx1"/>
          </a:solidFill>
        </p:spPr>
        <p:txBody>
          <a:bodyPr anchor="ctr"/>
          <a:lstStyle/>
          <a:p>
            <a:pPr algn="ctr"/>
            <a:r>
              <a:rPr lang="en-US" sz="4400" dirty="0">
                <a:solidFill>
                  <a:schemeClr val="bg1"/>
                </a:solidFill>
              </a:rPr>
              <a:t>Hosted</a:t>
            </a:r>
          </a:p>
        </p:txBody>
      </p:sp>
      <p:graphicFrame>
        <p:nvGraphicFramePr>
          <p:cNvPr id="13" name="Content Placeholder 5">
            <a:extLst>
              <a:ext uri="{FF2B5EF4-FFF2-40B4-BE49-F238E27FC236}">
                <a16:creationId xmlns:a16="http://schemas.microsoft.com/office/drawing/2014/main" id="{A1486F2E-B685-4433-B2A5-DA800DCBE360}"/>
              </a:ext>
            </a:extLst>
          </p:cNvPr>
          <p:cNvGraphicFramePr>
            <a:graphicFrameLocks noGrp="1"/>
          </p:cNvGraphicFramePr>
          <p:nvPr>
            <p:ph sz="quarter" idx="4"/>
            <p:extLst/>
          </p:nvPr>
        </p:nvGraphicFramePr>
        <p:xfrm>
          <a:off x="6468119" y="1846244"/>
          <a:ext cx="45720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0122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Graphic spid="1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2727DA-130A-413A-921D-D50B3D342778}"/>
              </a:ext>
            </a:extLst>
          </p:cNvPr>
          <p:cNvSpPr>
            <a:spLocks noGrp="1"/>
          </p:cNvSpPr>
          <p:nvPr>
            <p:ph type="body" idx="1"/>
          </p:nvPr>
        </p:nvSpPr>
        <p:spPr>
          <a:xfrm>
            <a:off x="1371599" y="578643"/>
            <a:ext cx="4571999" cy="957343"/>
          </a:xfrm>
          <a:solidFill>
            <a:schemeClr val="tx1"/>
          </a:solidFill>
        </p:spPr>
        <p:txBody>
          <a:bodyPr anchor="ctr"/>
          <a:lstStyle/>
          <a:p>
            <a:pPr algn="ctr"/>
            <a:r>
              <a:rPr lang="en-US" sz="4400" dirty="0">
                <a:solidFill>
                  <a:schemeClr val="bg1"/>
                </a:solidFill>
              </a:rPr>
              <a:t>On-Premise</a:t>
            </a:r>
          </a:p>
        </p:txBody>
      </p:sp>
      <p:graphicFrame>
        <p:nvGraphicFramePr>
          <p:cNvPr id="6" name="Content Placeholder 5">
            <a:extLst>
              <a:ext uri="{FF2B5EF4-FFF2-40B4-BE49-F238E27FC236}">
                <a16:creationId xmlns:a16="http://schemas.microsoft.com/office/drawing/2014/main" id="{4C582802-8E06-43C2-98BF-7047B69D2082}"/>
              </a:ext>
            </a:extLst>
          </p:cNvPr>
          <p:cNvGraphicFramePr>
            <a:graphicFrameLocks noGrp="1"/>
          </p:cNvGraphicFramePr>
          <p:nvPr>
            <p:ph sz="half" idx="2"/>
          </p:nvPr>
        </p:nvGraphicFramePr>
        <p:xfrm>
          <a:off x="1371600" y="1846244"/>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E07B47CD-F820-484B-9F9B-1163E1417FF1}"/>
              </a:ext>
            </a:extLst>
          </p:cNvPr>
          <p:cNvSpPr>
            <a:spLocks noGrp="1"/>
          </p:cNvSpPr>
          <p:nvPr>
            <p:ph type="body" sz="quarter" idx="3"/>
          </p:nvPr>
        </p:nvSpPr>
        <p:spPr>
          <a:xfrm>
            <a:off x="6468119" y="578643"/>
            <a:ext cx="4571998" cy="957343"/>
          </a:xfrm>
          <a:solidFill>
            <a:schemeClr val="tx1"/>
          </a:solidFill>
        </p:spPr>
        <p:txBody>
          <a:bodyPr anchor="ctr"/>
          <a:lstStyle/>
          <a:p>
            <a:pPr algn="ctr"/>
            <a:r>
              <a:rPr lang="en-US" sz="4400" dirty="0">
                <a:solidFill>
                  <a:schemeClr val="bg1"/>
                </a:solidFill>
              </a:rPr>
              <a:t>Hosted</a:t>
            </a:r>
          </a:p>
        </p:txBody>
      </p:sp>
      <p:graphicFrame>
        <p:nvGraphicFramePr>
          <p:cNvPr id="7" name="Content Placeholder 5">
            <a:extLst>
              <a:ext uri="{FF2B5EF4-FFF2-40B4-BE49-F238E27FC236}">
                <a16:creationId xmlns:a16="http://schemas.microsoft.com/office/drawing/2014/main" id="{123372B0-DF6C-4910-834E-FC0A7F043194}"/>
              </a:ext>
            </a:extLst>
          </p:cNvPr>
          <p:cNvGraphicFramePr>
            <a:graphicFrameLocks noGrp="1"/>
          </p:cNvGraphicFramePr>
          <p:nvPr>
            <p:ph sz="quarter" idx="4"/>
          </p:nvPr>
        </p:nvGraphicFramePr>
        <p:xfrm>
          <a:off x="6468117" y="1846244"/>
          <a:ext cx="45720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27C34C8A-E37B-4FD4-AE2D-D780E5502161}"/>
              </a:ext>
            </a:extLst>
          </p:cNvPr>
          <p:cNvSpPr txBox="1"/>
          <p:nvPr/>
        </p:nvSpPr>
        <p:spPr>
          <a:xfrm>
            <a:off x="6468117" y="3014208"/>
            <a:ext cx="4572000" cy="2247424"/>
          </a:xfrm>
          <a:prstGeom prst="roundRect">
            <a:avLst>
              <a:gd name="adj" fmla="val 17196"/>
            </a:avLst>
          </a:prstGeom>
          <a:solidFill>
            <a:srgbClr val="D9D9D9"/>
          </a:solidFill>
          <a:ln w="28575">
            <a:solidFill>
              <a:schemeClr val="bg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a:ea typeface="+mn-ea"/>
                <a:cs typeface="+mn-cs"/>
              </a:rPr>
              <a:t>Monthly Hosting Fee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42910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2727DA-130A-413A-921D-D50B3D342778}"/>
              </a:ext>
            </a:extLst>
          </p:cNvPr>
          <p:cNvSpPr>
            <a:spLocks noGrp="1"/>
          </p:cNvSpPr>
          <p:nvPr>
            <p:ph type="body" idx="1"/>
          </p:nvPr>
        </p:nvSpPr>
        <p:spPr>
          <a:xfrm>
            <a:off x="1371599" y="578643"/>
            <a:ext cx="4571999" cy="957343"/>
          </a:xfrm>
          <a:solidFill>
            <a:schemeClr val="tx1"/>
          </a:solidFill>
        </p:spPr>
        <p:txBody>
          <a:bodyPr anchor="ctr"/>
          <a:lstStyle/>
          <a:p>
            <a:pPr algn="ctr"/>
            <a:r>
              <a:rPr lang="en-US" sz="4400" dirty="0">
                <a:solidFill>
                  <a:schemeClr val="bg1"/>
                </a:solidFill>
              </a:rPr>
              <a:t>On-Premise</a:t>
            </a:r>
          </a:p>
        </p:txBody>
      </p:sp>
      <p:graphicFrame>
        <p:nvGraphicFramePr>
          <p:cNvPr id="6" name="Content Placeholder 5">
            <a:extLst>
              <a:ext uri="{FF2B5EF4-FFF2-40B4-BE49-F238E27FC236}">
                <a16:creationId xmlns:a16="http://schemas.microsoft.com/office/drawing/2014/main" id="{4C582802-8E06-43C2-98BF-7047B69D2082}"/>
              </a:ext>
            </a:extLst>
          </p:cNvPr>
          <p:cNvGraphicFramePr>
            <a:graphicFrameLocks noGrp="1"/>
          </p:cNvGraphicFramePr>
          <p:nvPr>
            <p:ph sz="half" idx="2"/>
          </p:nvPr>
        </p:nvGraphicFramePr>
        <p:xfrm>
          <a:off x="1371600" y="1846244"/>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E07B47CD-F820-484B-9F9B-1163E1417FF1}"/>
              </a:ext>
            </a:extLst>
          </p:cNvPr>
          <p:cNvSpPr>
            <a:spLocks noGrp="1"/>
          </p:cNvSpPr>
          <p:nvPr>
            <p:ph type="body" sz="quarter" idx="3"/>
          </p:nvPr>
        </p:nvSpPr>
        <p:spPr>
          <a:xfrm>
            <a:off x="6468119" y="578643"/>
            <a:ext cx="4571998" cy="957343"/>
          </a:xfrm>
          <a:solidFill>
            <a:schemeClr val="tx1"/>
          </a:solidFill>
        </p:spPr>
        <p:txBody>
          <a:bodyPr anchor="ctr"/>
          <a:lstStyle/>
          <a:p>
            <a:pPr algn="ctr"/>
            <a:r>
              <a:rPr lang="en-US" sz="4400" dirty="0">
                <a:solidFill>
                  <a:schemeClr val="bg1"/>
                </a:solidFill>
              </a:rPr>
              <a:t>Managed</a:t>
            </a:r>
          </a:p>
        </p:txBody>
      </p:sp>
      <p:graphicFrame>
        <p:nvGraphicFramePr>
          <p:cNvPr id="7" name="Content Placeholder 5">
            <a:extLst>
              <a:ext uri="{FF2B5EF4-FFF2-40B4-BE49-F238E27FC236}">
                <a16:creationId xmlns:a16="http://schemas.microsoft.com/office/drawing/2014/main" id="{123372B0-DF6C-4910-834E-FC0A7F043194}"/>
              </a:ext>
            </a:extLst>
          </p:cNvPr>
          <p:cNvGraphicFramePr>
            <a:graphicFrameLocks noGrp="1"/>
          </p:cNvGraphicFramePr>
          <p:nvPr>
            <p:ph sz="quarter" idx="4"/>
          </p:nvPr>
        </p:nvGraphicFramePr>
        <p:xfrm>
          <a:off x="6468117" y="1846244"/>
          <a:ext cx="45720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27C34C8A-E37B-4FD4-AE2D-D780E5502161}"/>
              </a:ext>
            </a:extLst>
          </p:cNvPr>
          <p:cNvSpPr txBox="1"/>
          <p:nvPr/>
        </p:nvSpPr>
        <p:spPr>
          <a:xfrm>
            <a:off x="6468117" y="3014208"/>
            <a:ext cx="4572000" cy="2247424"/>
          </a:xfrm>
          <a:prstGeom prst="roundRect">
            <a:avLst>
              <a:gd name="adj" fmla="val 17196"/>
            </a:avLst>
          </a:prstGeom>
          <a:solidFill>
            <a:srgbClr val="D9D9D9"/>
          </a:solidFill>
          <a:ln w="28575">
            <a:solidFill>
              <a:schemeClr val="bg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a:ea typeface="+mn-ea"/>
                <a:cs typeface="+mn-cs"/>
              </a:rPr>
              <a:t>Monthly Hosting Fee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3879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2727DA-130A-413A-921D-D50B3D342778}"/>
              </a:ext>
            </a:extLst>
          </p:cNvPr>
          <p:cNvSpPr>
            <a:spLocks noGrp="1"/>
          </p:cNvSpPr>
          <p:nvPr>
            <p:ph type="body" idx="1"/>
          </p:nvPr>
        </p:nvSpPr>
        <p:spPr>
          <a:xfrm>
            <a:off x="1371599" y="578643"/>
            <a:ext cx="4571999" cy="957343"/>
          </a:xfrm>
          <a:solidFill>
            <a:schemeClr val="tx1"/>
          </a:solidFill>
        </p:spPr>
        <p:txBody>
          <a:bodyPr anchor="ctr"/>
          <a:lstStyle/>
          <a:p>
            <a:pPr algn="ctr"/>
            <a:r>
              <a:rPr lang="en-US" sz="4400" dirty="0">
                <a:solidFill>
                  <a:schemeClr val="bg1"/>
                </a:solidFill>
              </a:rPr>
              <a:t>On-Premise</a:t>
            </a:r>
          </a:p>
        </p:txBody>
      </p:sp>
      <p:graphicFrame>
        <p:nvGraphicFramePr>
          <p:cNvPr id="6" name="Content Placeholder 5">
            <a:extLst>
              <a:ext uri="{FF2B5EF4-FFF2-40B4-BE49-F238E27FC236}">
                <a16:creationId xmlns:a16="http://schemas.microsoft.com/office/drawing/2014/main" id="{4C582802-8E06-43C2-98BF-7047B69D2082}"/>
              </a:ext>
            </a:extLst>
          </p:cNvPr>
          <p:cNvGraphicFramePr>
            <a:graphicFrameLocks noGrp="1"/>
          </p:cNvGraphicFramePr>
          <p:nvPr>
            <p:ph sz="half" idx="2"/>
          </p:nvPr>
        </p:nvGraphicFramePr>
        <p:xfrm>
          <a:off x="1371600" y="1846244"/>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E07B47CD-F820-484B-9F9B-1163E1417FF1}"/>
              </a:ext>
            </a:extLst>
          </p:cNvPr>
          <p:cNvSpPr>
            <a:spLocks noGrp="1"/>
          </p:cNvSpPr>
          <p:nvPr>
            <p:ph type="body" sz="quarter" idx="3"/>
          </p:nvPr>
        </p:nvSpPr>
        <p:spPr>
          <a:xfrm>
            <a:off x="6468119" y="578643"/>
            <a:ext cx="4571998" cy="957343"/>
          </a:xfrm>
          <a:solidFill>
            <a:schemeClr val="tx1"/>
          </a:solidFill>
        </p:spPr>
        <p:txBody>
          <a:bodyPr anchor="ctr"/>
          <a:lstStyle/>
          <a:p>
            <a:pPr algn="ctr"/>
            <a:r>
              <a:rPr lang="en-US" sz="4400" dirty="0">
                <a:solidFill>
                  <a:schemeClr val="bg1"/>
                </a:solidFill>
              </a:rPr>
              <a:t>Managed</a:t>
            </a:r>
          </a:p>
        </p:txBody>
      </p:sp>
      <p:graphicFrame>
        <p:nvGraphicFramePr>
          <p:cNvPr id="7" name="Content Placeholder 5">
            <a:extLst>
              <a:ext uri="{FF2B5EF4-FFF2-40B4-BE49-F238E27FC236}">
                <a16:creationId xmlns:a16="http://schemas.microsoft.com/office/drawing/2014/main" id="{123372B0-DF6C-4910-834E-FC0A7F043194}"/>
              </a:ext>
            </a:extLst>
          </p:cNvPr>
          <p:cNvGraphicFramePr>
            <a:graphicFrameLocks noGrp="1"/>
          </p:cNvGraphicFramePr>
          <p:nvPr>
            <p:ph sz="quarter" idx="4"/>
            <p:extLst/>
          </p:nvPr>
        </p:nvGraphicFramePr>
        <p:xfrm>
          <a:off x="6468117" y="1846244"/>
          <a:ext cx="45720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27C34C8A-E37B-4FD4-AE2D-D780E5502161}"/>
              </a:ext>
            </a:extLst>
          </p:cNvPr>
          <p:cNvSpPr txBox="1"/>
          <p:nvPr/>
        </p:nvSpPr>
        <p:spPr>
          <a:xfrm>
            <a:off x="6468117" y="1824307"/>
            <a:ext cx="4572000" cy="3507343"/>
          </a:xfrm>
          <a:prstGeom prst="roundRect">
            <a:avLst>
              <a:gd name="adj" fmla="val 17196"/>
            </a:avLst>
          </a:prstGeom>
          <a:solidFill>
            <a:srgbClr val="D9D9D9"/>
          </a:solidFill>
          <a:ln w="28575">
            <a:solidFill>
              <a:schemeClr val="bg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a:ea typeface="+mn-ea"/>
                <a:cs typeface="+mn-cs"/>
              </a:rPr>
              <a:t>Monthly Managed Service Fee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78985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82-2533-4EAB-B825-9480F0DBB1C6}"/>
              </a:ext>
            </a:extLst>
          </p:cNvPr>
          <p:cNvSpPr>
            <a:spLocks noGrp="1"/>
          </p:cNvSpPr>
          <p:nvPr>
            <p:ph type="title"/>
          </p:nvPr>
        </p:nvSpPr>
        <p:spPr>
          <a:xfrm>
            <a:off x="765025" y="1035050"/>
            <a:ext cx="9612971" cy="3119047"/>
          </a:xfrm>
        </p:spPr>
        <p:txBody>
          <a:bodyPr>
            <a:normAutofit/>
          </a:bodyPr>
          <a:lstStyle/>
          <a:p>
            <a:r>
              <a:rPr lang="en-US" dirty="0"/>
              <a:t>Hosted and managed services</a:t>
            </a:r>
          </a:p>
        </p:txBody>
      </p:sp>
      <p:sp>
        <p:nvSpPr>
          <p:cNvPr id="3" name="Text Placeholder 2">
            <a:extLst>
              <a:ext uri="{FF2B5EF4-FFF2-40B4-BE49-F238E27FC236}">
                <a16:creationId xmlns:a16="http://schemas.microsoft.com/office/drawing/2014/main" id="{2527331A-BD9A-4DD6-8F1A-A1625DB54F94}"/>
              </a:ext>
            </a:extLst>
          </p:cNvPr>
          <p:cNvSpPr>
            <a:spLocks noGrp="1"/>
          </p:cNvSpPr>
          <p:nvPr>
            <p:ph type="body" idx="1"/>
          </p:nvPr>
        </p:nvSpPr>
        <p:spPr/>
        <p:txBody>
          <a:bodyPr/>
          <a:lstStyle/>
          <a:p>
            <a:r>
              <a:rPr lang="en-US" dirty="0"/>
              <a:t>Problems – Solutions - Benefits</a:t>
            </a:r>
          </a:p>
        </p:txBody>
      </p:sp>
    </p:spTree>
    <p:extLst>
      <p:ext uri="{BB962C8B-B14F-4D97-AF65-F5344CB8AC3E}">
        <p14:creationId xmlns:p14="http://schemas.microsoft.com/office/powerpoint/2010/main" val="120040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37671-FCE6-478D-AFBC-34B465E2B543}"/>
              </a:ext>
            </a:extLst>
          </p:cNvPr>
          <p:cNvSpPr>
            <a:spLocks noGrp="1"/>
          </p:cNvSpPr>
          <p:nvPr>
            <p:ph type="title"/>
          </p:nvPr>
        </p:nvSpPr>
        <p:spPr>
          <a:xfrm>
            <a:off x="8471424" y="1110882"/>
            <a:ext cx="3053039" cy="1060817"/>
          </a:xfrm>
        </p:spPr>
        <p:txBody>
          <a:bodyPr vert="horz" lIns="91440" tIns="45720" rIns="91440" bIns="45720" rtlCol="0" anchor="ctr">
            <a:normAutofit/>
          </a:bodyPr>
          <a:lstStyle/>
          <a:p>
            <a:pPr algn="ctr">
              <a:lnSpc>
                <a:spcPct val="89000"/>
              </a:lnSpc>
            </a:pPr>
            <a:r>
              <a:rPr lang="en-US" sz="4400" dirty="0"/>
              <a:t>Problems</a:t>
            </a:r>
          </a:p>
        </p:txBody>
      </p:sp>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type="pic" idx="1"/>
          </p:nvPr>
        </p:nvPicPr>
        <p:blipFill>
          <a:blip r:embed="rId3"/>
          <a:srcRect l="1447" r="1447"/>
          <a:stretch>
            <a:fillRect/>
          </a:stretch>
        </p:blipFill>
        <p:spPr>
          <a:xfrm>
            <a:off x="57846" y="71918"/>
            <a:ext cx="7651053" cy="6714163"/>
          </a:xfrm>
          <a:prstGeom prst="rect">
            <a:avLst/>
          </a:prstGeom>
        </p:spPr>
      </p:pic>
      <p:sp>
        <p:nvSpPr>
          <p:cNvPr id="1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 name="TextBox 6">
            <a:extLst>
              <a:ext uri="{FF2B5EF4-FFF2-40B4-BE49-F238E27FC236}">
                <a16:creationId xmlns:a16="http://schemas.microsoft.com/office/drawing/2014/main" id="{3F811ACE-9FEE-46AE-A108-9CBE2819078D}"/>
              </a:ext>
            </a:extLst>
          </p:cNvPr>
          <p:cNvSpPr txBox="1"/>
          <p:nvPr/>
        </p:nvSpPr>
        <p:spPr>
          <a:xfrm>
            <a:off x="2257741" y="807365"/>
            <a:ext cx="3477802"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solidFill>
              </a:rPr>
              <a:t>Overburdened Staff</a:t>
            </a:r>
          </a:p>
          <a:p>
            <a:pPr marL="342900" indent="-342900">
              <a:buFont typeface="Arial" panose="020B0604020202020204" pitchFamily="34" charset="0"/>
              <a:buChar char="•"/>
            </a:pPr>
            <a:r>
              <a:rPr lang="en-US" sz="2400" dirty="0">
                <a:solidFill>
                  <a:schemeClr val="bg2"/>
                </a:solidFill>
              </a:rPr>
              <a:t>Unpredictable Expenses</a:t>
            </a:r>
          </a:p>
          <a:p>
            <a:pPr marL="342900" indent="-342900">
              <a:buFont typeface="Arial" panose="020B0604020202020204" pitchFamily="34" charset="0"/>
              <a:buChar char="•"/>
            </a:pPr>
            <a:r>
              <a:rPr lang="en-US" sz="2400" dirty="0">
                <a:solidFill>
                  <a:schemeClr val="bg2"/>
                </a:solidFill>
              </a:rPr>
              <a:t>Disparate Systems and Versions</a:t>
            </a:r>
          </a:p>
          <a:p>
            <a:pPr marL="342900" indent="-342900">
              <a:buFont typeface="Arial" panose="020B0604020202020204" pitchFamily="34" charset="0"/>
              <a:buChar char="•"/>
            </a:pPr>
            <a:r>
              <a:rPr lang="en-US" sz="2400" dirty="0">
                <a:solidFill>
                  <a:schemeClr val="bg2"/>
                </a:solidFill>
              </a:rPr>
              <a:t>Poor System Upkeep and Performance</a:t>
            </a:r>
          </a:p>
          <a:p>
            <a:pPr marL="342900" indent="-342900">
              <a:buFont typeface="Arial" panose="020B0604020202020204" pitchFamily="34" charset="0"/>
              <a:buChar char="•"/>
            </a:pPr>
            <a:r>
              <a:rPr lang="en-US" sz="2400" dirty="0">
                <a:solidFill>
                  <a:schemeClr val="bg2"/>
                </a:solidFill>
              </a:rPr>
              <a:t>IT Infrastructure and Ongoing Support Costs</a:t>
            </a:r>
          </a:p>
          <a:p>
            <a:endParaRPr lang="en-US" sz="2400" dirty="0"/>
          </a:p>
        </p:txBody>
      </p:sp>
    </p:spTree>
    <p:extLst>
      <p:ext uri="{BB962C8B-B14F-4D97-AF65-F5344CB8AC3E}">
        <p14:creationId xmlns:p14="http://schemas.microsoft.com/office/powerpoint/2010/main" val="603027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37671-FCE6-478D-AFBC-34B465E2B543}"/>
              </a:ext>
            </a:extLst>
          </p:cNvPr>
          <p:cNvSpPr>
            <a:spLocks noGrp="1"/>
          </p:cNvSpPr>
          <p:nvPr>
            <p:ph type="title"/>
          </p:nvPr>
        </p:nvSpPr>
        <p:spPr>
          <a:xfrm>
            <a:off x="8471424" y="1110882"/>
            <a:ext cx="3053039" cy="1060817"/>
          </a:xfrm>
        </p:spPr>
        <p:txBody>
          <a:bodyPr vert="horz" lIns="91440" tIns="45720" rIns="91440" bIns="45720" rtlCol="0" anchor="ctr">
            <a:normAutofit/>
          </a:bodyPr>
          <a:lstStyle/>
          <a:p>
            <a:pPr algn="ctr">
              <a:lnSpc>
                <a:spcPct val="89000"/>
              </a:lnSpc>
            </a:pPr>
            <a:r>
              <a:rPr lang="en-US" sz="4400" dirty="0"/>
              <a:t>Problems</a:t>
            </a:r>
          </a:p>
        </p:txBody>
      </p:sp>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type="pic" idx="1"/>
          </p:nvPr>
        </p:nvPicPr>
        <p:blipFill>
          <a:blip r:embed="rId3"/>
          <a:srcRect l="1447" r="1447"/>
          <a:stretch>
            <a:fillRect/>
          </a:stretch>
        </p:blipFill>
        <p:spPr>
          <a:xfrm>
            <a:off x="57847" y="71918"/>
            <a:ext cx="7258050" cy="6714163"/>
          </a:xfrm>
          <a:prstGeom prst="rect">
            <a:avLst/>
          </a:prstGeom>
        </p:spPr>
      </p:pic>
      <p:sp>
        <p:nvSpPr>
          <p:cNvPr id="1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 name="TextBox 6">
            <a:extLst>
              <a:ext uri="{FF2B5EF4-FFF2-40B4-BE49-F238E27FC236}">
                <a16:creationId xmlns:a16="http://schemas.microsoft.com/office/drawing/2014/main" id="{3F811ACE-9FEE-46AE-A108-9CBE2819078D}"/>
              </a:ext>
            </a:extLst>
          </p:cNvPr>
          <p:cNvSpPr txBox="1"/>
          <p:nvPr/>
        </p:nvSpPr>
        <p:spPr>
          <a:xfrm>
            <a:off x="8656351" y="2171699"/>
            <a:ext cx="3477802"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Overburdened Staff</a:t>
            </a:r>
          </a:p>
          <a:p>
            <a:pPr marL="342900" indent="-342900">
              <a:buFont typeface="Arial" panose="020B0604020202020204" pitchFamily="34" charset="0"/>
              <a:buChar char="•"/>
            </a:pPr>
            <a:r>
              <a:rPr lang="en-US" sz="2400" dirty="0"/>
              <a:t>Unpredictable Expenses</a:t>
            </a:r>
          </a:p>
          <a:p>
            <a:pPr marL="342900" indent="-342900">
              <a:buFont typeface="Arial" panose="020B0604020202020204" pitchFamily="34" charset="0"/>
              <a:buChar char="•"/>
            </a:pPr>
            <a:r>
              <a:rPr lang="en-US" sz="2400" dirty="0"/>
              <a:t>Disparate Systems and Versions</a:t>
            </a:r>
          </a:p>
          <a:p>
            <a:pPr marL="342900" indent="-342900">
              <a:buFont typeface="Arial" panose="020B0604020202020204" pitchFamily="34" charset="0"/>
              <a:buChar char="•"/>
            </a:pPr>
            <a:r>
              <a:rPr lang="en-US" sz="2400" dirty="0"/>
              <a:t>Poor System Upkeep and Performance</a:t>
            </a:r>
          </a:p>
          <a:p>
            <a:pPr marL="342900" indent="-342900">
              <a:buFont typeface="Arial" panose="020B0604020202020204" pitchFamily="34" charset="0"/>
              <a:buChar char="•"/>
            </a:pPr>
            <a:r>
              <a:rPr lang="en-US" sz="2400" dirty="0"/>
              <a:t>IT Infrastructure and Ongoing Support Costs</a:t>
            </a:r>
          </a:p>
          <a:p>
            <a:endParaRPr lang="en-US" sz="2400" dirty="0"/>
          </a:p>
        </p:txBody>
      </p:sp>
      <p:sp>
        <p:nvSpPr>
          <p:cNvPr id="3" name="TextBox 2">
            <a:extLst>
              <a:ext uri="{FF2B5EF4-FFF2-40B4-BE49-F238E27FC236}">
                <a16:creationId xmlns:a16="http://schemas.microsoft.com/office/drawing/2014/main" id="{473D6253-C10B-443E-94E2-C42E5F4FBDD4}"/>
              </a:ext>
            </a:extLst>
          </p:cNvPr>
          <p:cNvSpPr txBox="1"/>
          <p:nvPr/>
        </p:nvSpPr>
        <p:spPr>
          <a:xfrm>
            <a:off x="2234630" y="935284"/>
            <a:ext cx="3056561" cy="461665"/>
          </a:xfrm>
          <a:prstGeom prst="rect">
            <a:avLst/>
          </a:prstGeom>
          <a:noFill/>
        </p:spPr>
        <p:txBody>
          <a:bodyPr wrap="square" rtlCol="0" anchor="t">
            <a:spAutoFit/>
          </a:bodyPr>
          <a:lstStyle/>
          <a:p>
            <a:r>
              <a:rPr lang="en-US" sz="2400" dirty="0">
                <a:solidFill>
                  <a:schemeClr val="bg2"/>
                </a:solidFill>
              </a:rPr>
              <a:t>What else? …</a:t>
            </a:r>
          </a:p>
        </p:txBody>
      </p:sp>
    </p:spTree>
    <p:extLst>
      <p:ext uri="{BB962C8B-B14F-4D97-AF65-F5344CB8AC3E}">
        <p14:creationId xmlns:p14="http://schemas.microsoft.com/office/powerpoint/2010/main" val="462858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610721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82-2533-4EAB-B825-9480F0DBB1C6}"/>
              </a:ext>
            </a:extLst>
          </p:cNvPr>
          <p:cNvSpPr>
            <a:spLocks noGrp="1"/>
          </p:cNvSpPr>
          <p:nvPr>
            <p:ph type="title"/>
          </p:nvPr>
        </p:nvSpPr>
        <p:spPr/>
        <p:txBody>
          <a:bodyPr/>
          <a:lstStyle/>
          <a:p>
            <a:r>
              <a:rPr lang="en-US" dirty="0"/>
              <a:t>Opening exercise</a:t>
            </a:r>
          </a:p>
        </p:txBody>
      </p:sp>
      <p:sp>
        <p:nvSpPr>
          <p:cNvPr id="3" name="Text Placeholder 2">
            <a:extLst>
              <a:ext uri="{FF2B5EF4-FFF2-40B4-BE49-F238E27FC236}">
                <a16:creationId xmlns:a16="http://schemas.microsoft.com/office/drawing/2014/main" id="{2527331A-BD9A-4DD6-8F1A-A1625DB54F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6884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IT Infrastructure Cost and Ongoing Support</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334753692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469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2078F889-8780-48D5-8B9E-DF8B1306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standing in front of a computer&#10;&#10;Description generated with very high confidence">
            <a:extLst>
              <a:ext uri="{FF2B5EF4-FFF2-40B4-BE49-F238E27FC236}">
                <a16:creationId xmlns:a16="http://schemas.microsoft.com/office/drawing/2014/main" id="{1280EB44-48B0-4761-BBF1-5CBDB7C69383}"/>
              </a:ext>
            </a:extLst>
          </p:cNvPr>
          <p:cNvPicPr>
            <a:picLocks noGrp="1" noChangeAspect="1"/>
          </p:cNvPicPr>
          <p:nvPr>
            <p:ph idx="1"/>
          </p:nvPr>
        </p:nvPicPr>
        <p:blipFill rotWithShape="1">
          <a:blip r:embed="rId3"/>
          <a:srcRect t="15707" r="1" b="1"/>
          <a:stretch/>
        </p:blipFill>
        <p:spPr>
          <a:xfrm>
            <a:off x="-1" y="10"/>
            <a:ext cx="12188652" cy="6857990"/>
          </a:xfrm>
          <a:prstGeom prst="rect">
            <a:avLst/>
          </a:prstGeom>
        </p:spPr>
      </p:pic>
      <p:sp>
        <p:nvSpPr>
          <p:cNvPr id="2" name="Title 1">
            <a:extLst>
              <a:ext uri="{FF2B5EF4-FFF2-40B4-BE49-F238E27FC236}">
                <a16:creationId xmlns:a16="http://schemas.microsoft.com/office/drawing/2014/main" id="{A7C10CD4-E6F9-4496-A6C3-3FF27566A677}"/>
              </a:ext>
            </a:extLst>
          </p:cNvPr>
          <p:cNvSpPr>
            <a:spLocks noGrp="1"/>
          </p:cNvSpPr>
          <p:nvPr>
            <p:ph type="title"/>
          </p:nvPr>
        </p:nvSpPr>
        <p:spPr>
          <a:xfrm>
            <a:off x="1371600" y="685800"/>
            <a:ext cx="9601200" cy="1485900"/>
          </a:xfrm>
          <a:solidFill>
            <a:schemeClr val="tx2">
              <a:lumMod val="10000"/>
              <a:lumOff val="90000"/>
              <a:alpha val="80000"/>
            </a:schemeClr>
          </a:solidFill>
        </p:spPr>
        <p:txBody>
          <a:bodyPr vert="horz" lIns="91440" tIns="45720" rIns="91440" bIns="45720" rtlCol="0" anchor="ctr">
            <a:normAutofit/>
          </a:bodyPr>
          <a:lstStyle/>
          <a:p>
            <a:pPr>
              <a:lnSpc>
                <a:spcPct val="89000"/>
              </a:lnSpc>
            </a:pPr>
            <a:r>
              <a:rPr lang="en-US" sz="4400" dirty="0">
                <a:solidFill>
                  <a:schemeClr val="tx1"/>
                </a:solidFill>
              </a:rPr>
              <a:t>Overburdened Staff</a:t>
            </a:r>
          </a:p>
        </p:txBody>
      </p:sp>
      <p:sp>
        <p:nvSpPr>
          <p:cNvPr id="15" name="Rectangle 14">
            <a:extLst>
              <a:ext uri="{FF2B5EF4-FFF2-40B4-BE49-F238E27FC236}">
                <a16:creationId xmlns:a16="http://schemas.microsoft.com/office/drawing/2014/main" id="{3A4CABA2-22A0-44B2-BD92-28FF73FCE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7B985AA2-87A6-473C-AABA-9D2BFA05029C}"/>
              </a:ext>
            </a:extLst>
          </p:cNvPr>
          <p:cNvSpPr>
            <a:spLocks noGrp="1"/>
          </p:cNvSpPr>
          <p:nvPr>
            <p:ph type="body" sz="half" idx="2"/>
          </p:nvPr>
        </p:nvSpPr>
        <p:spPr>
          <a:xfrm>
            <a:off x="1371600" y="2779160"/>
            <a:ext cx="9601200" cy="3088240"/>
          </a:xfrm>
          <a:solidFill>
            <a:schemeClr val="tx2">
              <a:lumMod val="10000"/>
              <a:lumOff val="90000"/>
              <a:alpha val="80000"/>
            </a:schemeClr>
          </a:solidFill>
        </p:spPr>
        <p:txBody>
          <a:bodyPr vert="horz" lIns="91440" tIns="45720" rIns="91440" bIns="45720" rtlCol="0" anchor="ctr">
            <a:normAutofit/>
          </a:bodyPr>
          <a:lstStyle/>
          <a:p>
            <a:pPr>
              <a:lnSpc>
                <a:spcPct val="94000"/>
              </a:lnSpc>
              <a:spcAft>
                <a:spcPts val="200"/>
              </a:spcAft>
            </a:pPr>
            <a:r>
              <a:rPr lang="en-US" sz="2800" i="1" dirty="0">
                <a:solidFill>
                  <a:schemeClr val="tx1"/>
                </a:solidFill>
              </a:rPr>
              <a:t>What’s this really means …</a:t>
            </a:r>
          </a:p>
          <a:p>
            <a:pPr>
              <a:lnSpc>
                <a:spcPct val="94000"/>
              </a:lnSpc>
              <a:spcAft>
                <a:spcPts val="200"/>
              </a:spcAft>
            </a:pPr>
            <a:endParaRPr lang="en-US" sz="2400" dirty="0">
              <a:solidFill>
                <a:schemeClr val="tx1"/>
              </a:solidFill>
            </a:endParaRPr>
          </a:p>
          <a:p>
            <a:pPr marL="384048" indent="-384048">
              <a:lnSpc>
                <a:spcPct val="94000"/>
              </a:lnSpc>
              <a:spcAft>
                <a:spcPts val="200"/>
              </a:spcAft>
              <a:buFont typeface="Arial" panose="020B0604020202020204" pitchFamily="34" charset="0"/>
              <a:buChar char="•"/>
            </a:pPr>
            <a:r>
              <a:rPr lang="en-US" sz="2400" dirty="0">
                <a:solidFill>
                  <a:schemeClr val="tx1"/>
                </a:solidFill>
              </a:rPr>
              <a:t>Lose focus on their core responsibility.</a:t>
            </a:r>
          </a:p>
          <a:p>
            <a:pPr marL="384048" indent="-384048">
              <a:lnSpc>
                <a:spcPct val="94000"/>
              </a:lnSpc>
              <a:spcAft>
                <a:spcPts val="200"/>
              </a:spcAft>
              <a:buFont typeface="Arial" panose="020B0604020202020204" pitchFamily="34" charset="0"/>
              <a:buChar char="•"/>
            </a:pPr>
            <a:r>
              <a:rPr lang="en-US" sz="2400" dirty="0">
                <a:solidFill>
                  <a:schemeClr val="tx1"/>
                </a:solidFill>
              </a:rPr>
              <a:t>Loss of morale.</a:t>
            </a:r>
          </a:p>
          <a:p>
            <a:pPr marL="384048" indent="-384048">
              <a:lnSpc>
                <a:spcPct val="94000"/>
              </a:lnSpc>
              <a:spcAft>
                <a:spcPts val="200"/>
              </a:spcAft>
              <a:buFont typeface="Arial" panose="020B0604020202020204" pitchFamily="34" charset="0"/>
              <a:buChar char="•"/>
            </a:pPr>
            <a:r>
              <a:rPr lang="en-US" sz="2400" dirty="0">
                <a:solidFill>
                  <a:schemeClr val="tx1"/>
                </a:solidFill>
              </a:rPr>
              <a:t>Necessary work gets put on the back burner, or ignored.</a:t>
            </a:r>
          </a:p>
          <a:p>
            <a:pPr marL="384048" indent="-384048">
              <a:lnSpc>
                <a:spcPct val="94000"/>
              </a:lnSpc>
              <a:spcAft>
                <a:spcPts val="200"/>
              </a:spcAft>
              <a:buFont typeface="Arial" panose="020B0604020202020204" pitchFamily="34" charset="0"/>
              <a:buChar char="•"/>
            </a:pPr>
            <a:r>
              <a:rPr lang="en-US" sz="2400" dirty="0">
                <a:solidFill>
                  <a:schemeClr val="tx1"/>
                </a:solidFill>
              </a:rPr>
              <a:t>Work becomes sloppy.</a:t>
            </a:r>
          </a:p>
          <a:p>
            <a:pPr marL="384048" indent="-384048">
              <a:lnSpc>
                <a:spcPct val="94000"/>
              </a:lnSpc>
              <a:spcAft>
                <a:spcPts val="200"/>
              </a:spcAft>
              <a:buFont typeface="Arial" panose="020B0604020202020204" pitchFamily="34" charset="0"/>
              <a:buChar char="•"/>
            </a:pPr>
            <a:r>
              <a:rPr lang="en-US" sz="2400" dirty="0">
                <a:solidFill>
                  <a:schemeClr val="tx1"/>
                </a:solidFill>
              </a:rPr>
              <a:t>Turnover leads to ongoing training and time-wasting.</a:t>
            </a:r>
          </a:p>
        </p:txBody>
      </p:sp>
    </p:spTree>
    <p:extLst>
      <p:ext uri="{BB962C8B-B14F-4D97-AF65-F5344CB8AC3E}">
        <p14:creationId xmlns:p14="http://schemas.microsoft.com/office/powerpoint/2010/main" val="25090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392230785"/>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99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2488651912"/>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411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IT Infrastructure Cost and Ongoing Support</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1288853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D1B5-49B9-4BBC-9788-A92CD95A7286}"/>
              </a:ext>
            </a:extLst>
          </p:cNvPr>
          <p:cNvPicPr>
            <a:picLocks noChangeAspect="1"/>
          </p:cNvPicPr>
          <p:nvPr/>
        </p:nvPicPr>
        <p:blipFill>
          <a:blip r:embed="rId3">
            <a:alphaModFix amt="30000"/>
          </a:blip>
          <a:stretch>
            <a:fillRect/>
          </a:stretch>
        </p:blipFill>
        <p:spPr>
          <a:xfrm>
            <a:off x="-1139307" y="-313361"/>
            <a:ext cx="13839984" cy="9420118"/>
          </a:xfrm>
          <a:prstGeom prst="rect">
            <a:avLst/>
          </a:prstGeom>
        </p:spPr>
      </p:pic>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1091919296"/>
              </p:ext>
            </p:extLst>
          </p:nvPr>
        </p:nvGraphicFramePr>
        <p:xfrm>
          <a:off x="914400" y="590550"/>
          <a:ext cx="6215865" cy="601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13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10CD4-E6F9-4496-A6C3-3FF27566A677}"/>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a:lnSpc>
                <a:spcPct val="89000"/>
              </a:lnSpc>
            </a:pPr>
            <a:r>
              <a:rPr lang="en-US" sz="4400"/>
              <a:t>Unpredictable Expenses</a:t>
            </a:r>
          </a:p>
        </p:txBody>
      </p:sp>
      <p:pic>
        <p:nvPicPr>
          <p:cNvPr id="6" name="Content Placeholder 5" descr="A close up of a logo&#10;&#10;Description automatically generated">
            <a:extLst>
              <a:ext uri="{FF2B5EF4-FFF2-40B4-BE49-F238E27FC236}">
                <a16:creationId xmlns:a16="http://schemas.microsoft.com/office/drawing/2014/main" id="{1280EB44-48B0-4761-BBF1-5CBDB7C69383}"/>
              </a:ext>
            </a:extLst>
          </p:cNvPr>
          <p:cNvPicPr>
            <a:picLocks noGrp="1" noChangeAspect="1"/>
          </p:cNvPicPr>
          <p:nvPr>
            <p:ph idx="1"/>
          </p:nvPr>
        </p:nvPicPr>
        <p:blipFill rotWithShape="1">
          <a:blip r:embed="rId3"/>
          <a:srcRect l="24479" r="32952" b="-1"/>
          <a:stretch/>
        </p:blipFill>
        <p:spPr>
          <a:xfrm>
            <a:off x="-1" y="10"/>
            <a:ext cx="4373546" cy="6857990"/>
          </a:xfrm>
          <a:prstGeom prst="rect">
            <a:avLst/>
          </a:prstGeom>
        </p:spPr>
      </p:pic>
      <p:sp>
        <p:nvSpPr>
          <p:cNvPr id="33" name="Rectangle 32">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7B985AA2-87A6-473C-AABA-9D2BFA05029C}"/>
              </a:ext>
            </a:extLst>
          </p:cNvPr>
          <p:cNvSpPr>
            <a:spLocks noGrp="1"/>
          </p:cNvSpPr>
          <p:nvPr>
            <p:ph type="body" sz="half" idx="2"/>
          </p:nvPr>
        </p:nvSpPr>
        <p:spPr>
          <a:xfrm>
            <a:off x="5100824" y="2286000"/>
            <a:ext cx="6176776" cy="3581400"/>
          </a:xfrm>
        </p:spPr>
        <p:txBody>
          <a:bodyPr vert="horz" lIns="91440" tIns="45720" rIns="91440" bIns="45720" rtlCol="0">
            <a:normAutofit/>
          </a:bodyPr>
          <a:lstStyle/>
          <a:p>
            <a:pPr>
              <a:lnSpc>
                <a:spcPct val="94000"/>
              </a:lnSpc>
              <a:spcAft>
                <a:spcPts val="200"/>
              </a:spcAft>
            </a:pPr>
            <a:r>
              <a:rPr lang="en-US" sz="2800" i="1" dirty="0"/>
              <a:t>What this really means …</a:t>
            </a:r>
          </a:p>
          <a:p>
            <a:pPr marL="384048" indent="-384048">
              <a:lnSpc>
                <a:spcPct val="94000"/>
              </a:lnSpc>
              <a:spcAft>
                <a:spcPts val="200"/>
              </a:spcAft>
              <a:buFont typeface="Franklin Gothic Book" panose="020B0503020102020204" pitchFamily="34" charset="0"/>
              <a:buChar char="•"/>
            </a:pPr>
            <a:endParaRPr lang="en-US" sz="2400" dirty="0"/>
          </a:p>
          <a:p>
            <a:pPr marL="384048" indent="-384048">
              <a:lnSpc>
                <a:spcPct val="94000"/>
              </a:lnSpc>
              <a:spcAft>
                <a:spcPts val="200"/>
              </a:spcAft>
              <a:buFont typeface="Franklin Gothic Book" panose="020B0503020102020204" pitchFamily="34" charset="0"/>
              <a:buChar char="•"/>
            </a:pPr>
            <a:r>
              <a:rPr lang="en-US" sz="2400" dirty="0"/>
              <a:t>Unable to confidently budget for future items.</a:t>
            </a:r>
          </a:p>
          <a:p>
            <a:pPr marL="384048" indent="-384048">
              <a:lnSpc>
                <a:spcPct val="94000"/>
              </a:lnSpc>
              <a:spcAft>
                <a:spcPts val="200"/>
              </a:spcAft>
              <a:buFont typeface="Franklin Gothic Book" panose="020B0503020102020204" pitchFamily="34" charset="0"/>
              <a:buChar char="•"/>
            </a:pPr>
            <a:r>
              <a:rPr lang="en-US" sz="2400" dirty="0"/>
              <a:t>Can lead to cash flow challenges.</a:t>
            </a:r>
          </a:p>
          <a:p>
            <a:pPr marL="384048" indent="-384048">
              <a:lnSpc>
                <a:spcPct val="94000"/>
              </a:lnSpc>
              <a:spcAft>
                <a:spcPts val="200"/>
              </a:spcAft>
              <a:buFont typeface="Franklin Gothic Book" panose="020B0503020102020204" pitchFamily="34" charset="0"/>
              <a:buChar char="•"/>
            </a:pPr>
            <a:r>
              <a:rPr lang="en-US" sz="2400" dirty="0"/>
              <a:t>Surprises can take away from time that would used more productively.</a:t>
            </a:r>
          </a:p>
          <a:p>
            <a:pPr marL="384048" indent="-384048">
              <a:lnSpc>
                <a:spcPct val="94000"/>
              </a:lnSpc>
              <a:spcAft>
                <a:spcPts val="200"/>
              </a:spcAft>
              <a:buFont typeface="Franklin Gothic Book" panose="020B0503020102020204" pitchFamily="34" charset="0"/>
              <a:buChar char="•"/>
            </a:pPr>
            <a:r>
              <a:rPr lang="en-US" sz="2400" dirty="0"/>
              <a:t>Loss of credibility with the finance department and upper management.</a:t>
            </a:r>
          </a:p>
          <a:p>
            <a:pPr marL="384048" indent="-384048">
              <a:lnSpc>
                <a:spcPct val="94000"/>
              </a:lnSpc>
              <a:spcAft>
                <a:spcPts val="200"/>
              </a:spcAft>
              <a:buFont typeface="Franklin Gothic Book" panose="020B0503020102020204" pitchFamily="34" charset="0"/>
              <a:buChar char="•"/>
            </a:pPr>
            <a:endParaRPr lang="en-US" dirty="0"/>
          </a:p>
        </p:txBody>
      </p:sp>
    </p:spTree>
    <p:extLst>
      <p:ext uri="{BB962C8B-B14F-4D97-AF65-F5344CB8AC3E}">
        <p14:creationId xmlns:p14="http://schemas.microsoft.com/office/powerpoint/2010/main" val="11083932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D1B5-49B9-4BBC-9788-A92CD95A7286}"/>
              </a:ext>
            </a:extLst>
          </p:cNvPr>
          <p:cNvPicPr>
            <a:picLocks noChangeAspect="1"/>
          </p:cNvPicPr>
          <p:nvPr/>
        </p:nvPicPr>
        <p:blipFill>
          <a:blip r:embed="rId3">
            <a:alphaModFix amt="30000"/>
          </a:blip>
          <a:stretch>
            <a:fillRect/>
          </a:stretch>
        </p:blipFill>
        <p:spPr>
          <a:xfrm>
            <a:off x="-1139307" y="-313361"/>
            <a:ext cx="13839984" cy="9420118"/>
          </a:xfrm>
          <a:prstGeom prst="rect">
            <a:avLst/>
          </a:prstGeom>
        </p:spPr>
      </p:pic>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3723817276"/>
              </p:ext>
            </p:extLst>
          </p:nvPr>
        </p:nvGraphicFramePr>
        <p:xfrm>
          <a:off x="914400" y="590550"/>
          <a:ext cx="6215865" cy="601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125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D1B5-49B9-4BBC-9788-A92CD95A7286}"/>
              </a:ext>
            </a:extLst>
          </p:cNvPr>
          <p:cNvPicPr>
            <a:picLocks noChangeAspect="1"/>
          </p:cNvPicPr>
          <p:nvPr/>
        </p:nvPicPr>
        <p:blipFill>
          <a:blip r:embed="rId3">
            <a:alphaModFix amt="30000"/>
          </a:blip>
          <a:stretch>
            <a:fillRect/>
          </a:stretch>
        </p:blipFill>
        <p:spPr>
          <a:xfrm>
            <a:off x="-1139307" y="-313361"/>
            <a:ext cx="13839984" cy="9420118"/>
          </a:xfrm>
          <a:prstGeom prst="rect">
            <a:avLst/>
          </a:prstGeom>
        </p:spPr>
      </p:pic>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999015314"/>
              </p:ext>
            </p:extLst>
          </p:nvPr>
        </p:nvGraphicFramePr>
        <p:xfrm>
          <a:off x="914400" y="590550"/>
          <a:ext cx="6215865" cy="601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371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239" y="2766220"/>
            <a:ext cx="5379522" cy="1325563"/>
          </a:xfrm>
          <a:solidFill>
            <a:schemeClr val="tx1"/>
          </a:solidFill>
        </p:spPr>
        <p:txBody>
          <a:bodyPr anchor="ctr"/>
          <a:lstStyle/>
          <a:p>
            <a:pPr algn="ctr"/>
            <a:r>
              <a:rPr lang="en-US" b="1" dirty="0">
                <a:solidFill>
                  <a:schemeClr val="bg1"/>
                </a:solidFill>
                <a:latin typeface="+mn-lt"/>
                <a:cs typeface="Times New Roman" panose="02020603050405020304" pitchFamily="18" charset="0"/>
              </a:rPr>
              <a:t>Riddle</a:t>
            </a:r>
            <a:endParaRPr lang="id-ID" b="1" dirty="0">
              <a:solidFill>
                <a:schemeClr val="bg1"/>
              </a:solidFill>
              <a:latin typeface="+mn-lt"/>
            </a:endParaRPr>
          </a:p>
        </p:txBody>
      </p:sp>
      <p:sp>
        <p:nvSpPr>
          <p:cNvPr id="7" name="Content Placeholder 2"/>
          <p:cNvSpPr txBox="1">
            <a:spLocks/>
          </p:cNvSpPr>
          <p:nvPr/>
        </p:nvSpPr>
        <p:spPr>
          <a:xfrm>
            <a:off x="3406239" y="2766220"/>
            <a:ext cx="5379522" cy="3031216"/>
          </a:xfrm>
          <a:prstGeom prst="rect">
            <a:avLst/>
          </a:prstGeom>
          <a:solidFill>
            <a:srgbClr val="E3CEA3">
              <a:alpha val="89804"/>
            </a:srgbClr>
          </a:solidFill>
        </p:spPr>
        <p:txBody>
          <a:bodyPr vert="horz" lIns="36000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Pick any number between 1 and 10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Multiply that number by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Add 8 to your new number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Cut your current number in half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Subtract your original number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rPr>
              <a:t>1 – 26?</a:t>
            </a:r>
            <a:endParaRPr kumimoji="0" lang="id-ID" sz="2400" b="0" i="0" u="none" strike="noStrike" kern="1200" cap="none" spc="0" normalizeH="0" baseline="0" noProof="0" dirty="0">
              <a:ln>
                <a:noFill/>
              </a:ln>
              <a:solidFill>
                <a:prstClr val="black"/>
              </a:solidFill>
              <a:effectLst/>
              <a:uLnTx/>
              <a:uFillTx/>
              <a:ea typeface="Kozuka Gothic Pr6N B" panose="020B0800000000000000" pitchFamily="34" charset="-128"/>
              <a:cs typeface="+mn-cs"/>
            </a:endParaRPr>
          </a:p>
        </p:txBody>
      </p:sp>
    </p:spTree>
    <p:extLst>
      <p:ext uri="{BB962C8B-B14F-4D97-AF65-F5344CB8AC3E}">
        <p14:creationId xmlns:p14="http://schemas.microsoft.com/office/powerpoint/2010/main" val="39807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 0 L 0 -0.20486 " pathEditMode="relative" rAng="0" ptsTypes="AA">
                                      <p:cBhvr>
                                        <p:cTn id="11" dur="1000" fill="hold"/>
                                        <p:tgtEl>
                                          <p:spTgt spid="2"/>
                                        </p:tgtEl>
                                        <p:attrNameLst>
                                          <p:attrName>ppt_x</p:attrName>
                                          <p:attrName>ppt_y</p:attrName>
                                        </p:attrNameLst>
                                      </p:cBhvr>
                                      <p:rCtr x="0" y="-10255"/>
                                    </p:animMotion>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lumOff val="90000"/>
                  </a:schemeClr>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IT Infrastructure Cost and Ongoing Support</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3811568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2847993805"/>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509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10CD4-E6F9-4496-A6C3-3FF27566A677}"/>
              </a:ext>
            </a:extLst>
          </p:cNvPr>
          <p:cNvSpPr>
            <a:spLocks noGrp="1"/>
          </p:cNvSpPr>
          <p:nvPr>
            <p:ph type="title"/>
          </p:nvPr>
        </p:nvSpPr>
        <p:spPr>
          <a:xfrm>
            <a:off x="784743" y="685800"/>
            <a:ext cx="5793475" cy="1485900"/>
          </a:xfrm>
        </p:spPr>
        <p:txBody>
          <a:bodyPr vert="horz" lIns="91440" tIns="45720" rIns="91440" bIns="45720" rtlCol="0" anchor="t">
            <a:normAutofit/>
          </a:bodyPr>
          <a:lstStyle/>
          <a:p>
            <a:pPr>
              <a:lnSpc>
                <a:spcPct val="89000"/>
              </a:lnSpc>
            </a:pPr>
            <a:r>
              <a:rPr lang="en-US" sz="4400" dirty="0"/>
              <a:t>Disparate Systems and Versions</a:t>
            </a:r>
          </a:p>
        </p:txBody>
      </p:sp>
      <p:sp>
        <p:nvSpPr>
          <p:cNvPr id="4" name="Text Placeholder 3">
            <a:extLst>
              <a:ext uri="{FF2B5EF4-FFF2-40B4-BE49-F238E27FC236}">
                <a16:creationId xmlns:a16="http://schemas.microsoft.com/office/drawing/2014/main" id="{7B985AA2-87A6-473C-AABA-9D2BFA05029C}"/>
              </a:ext>
            </a:extLst>
          </p:cNvPr>
          <p:cNvSpPr>
            <a:spLocks noGrp="1"/>
          </p:cNvSpPr>
          <p:nvPr>
            <p:ph type="body" sz="half" idx="2"/>
          </p:nvPr>
        </p:nvSpPr>
        <p:spPr>
          <a:xfrm>
            <a:off x="784743" y="2286000"/>
            <a:ext cx="5793475" cy="3581400"/>
          </a:xfrm>
        </p:spPr>
        <p:txBody>
          <a:bodyPr vert="horz" lIns="91440" tIns="45720" rIns="91440" bIns="45720" rtlCol="0">
            <a:normAutofit/>
          </a:bodyPr>
          <a:lstStyle/>
          <a:p>
            <a:pPr>
              <a:lnSpc>
                <a:spcPct val="94000"/>
              </a:lnSpc>
              <a:spcAft>
                <a:spcPts val="200"/>
              </a:spcAft>
            </a:pPr>
            <a:r>
              <a:rPr lang="en-US" sz="2800" i="1" dirty="0"/>
              <a:t>What this really means…</a:t>
            </a:r>
          </a:p>
          <a:p>
            <a:pPr marL="384048" indent="-384048">
              <a:lnSpc>
                <a:spcPct val="94000"/>
              </a:lnSpc>
              <a:spcAft>
                <a:spcPts val="200"/>
              </a:spcAft>
              <a:buFont typeface="Franklin Gothic Book" panose="020B0503020102020204" pitchFamily="34" charset="0"/>
              <a:buChar char="•"/>
            </a:pPr>
            <a:endParaRPr lang="en-US" sz="2400" dirty="0"/>
          </a:p>
          <a:p>
            <a:pPr marL="384048" indent="-384048">
              <a:lnSpc>
                <a:spcPct val="94000"/>
              </a:lnSpc>
              <a:spcAft>
                <a:spcPts val="200"/>
              </a:spcAft>
              <a:buFont typeface="Franklin Gothic Book" panose="020B0503020102020204" pitchFamily="34" charset="0"/>
              <a:buChar char="•"/>
            </a:pPr>
            <a:r>
              <a:rPr lang="en-US" sz="2400" dirty="0"/>
              <a:t>Regular travel between sites to maintain updates.</a:t>
            </a:r>
          </a:p>
          <a:p>
            <a:pPr marL="384048" indent="-384048">
              <a:lnSpc>
                <a:spcPct val="94000"/>
              </a:lnSpc>
              <a:spcAft>
                <a:spcPts val="200"/>
              </a:spcAft>
              <a:buFont typeface="Franklin Gothic Book" panose="020B0503020102020204" pitchFamily="34" charset="0"/>
              <a:buChar char="•"/>
            </a:pPr>
            <a:r>
              <a:rPr lang="en-US" sz="2400" dirty="0"/>
              <a:t>Chaos and confusion.</a:t>
            </a:r>
          </a:p>
          <a:p>
            <a:pPr marL="384048" indent="-384048">
              <a:lnSpc>
                <a:spcPct val="94000"/>
              </a:lnSpc>
              <a:spcAft>
                <a:spcPts val="200"/>
              </a:spcAft>
              <a:buFont typeface="Franklin Gothic Book" panose="020B0503020102020204" pitchFamily="34" charset="0"/>
              <a:buChar char="•"/>
            </a:pPr>
            <a:r>
              <a:rPr lang="en-US" sz="2400" dirty="0"/>
              <a:t>Having to keep someone trained on all systems and versions.</a:t>
            </a:r>
          </a:p>
          <a:p>
            <a:pPr marL="384048" indent="-384048">
              <a:lnSpc>
                <a:spcPct val="94000"/>
              </a:lnSpc>
              <a:spcAft>
                <a:spcPts val="200"/>
              </a:spcAft>
              <a:buFont typeface="Franklin Gothic Book" panose="020B0503020102020204" pitchFamily="34" charset="0"/>
              <a:buChar char="•"/>
            </a:pPr>
            <a:r>
              <a:rPr lang="en-US" sz="2400" dirty="0"/>
              <a:t>Inefficient work.</a:t>
            </a:r>
          </a:p>
          <a:p>
            <a:pPr marL="384048" indent="-384048">
              <a:lnSpc>
                <a:spcPct val="94000"/>
              </a:lnSpc>
              <a:spcAft>
                <a:spcPts val="200"/>
              </a:spcAft>
              <a:buFont typeface="Franklin Gothic Book" panose="020B0503020102020204" pitchFamily="34" charset="0"/>
              <a:buChar char="•"/>
            </a:pPr>
            <a:endParaRPr lang="en-US" dirty="0"/>
          </a:p>
        </p:txBody>
      </p:sp>
      <p:sp>
        <p:nvSpPr>
          <p:cNvPr id="37" name="Rectangle 3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a:extLst>
              <a:ext uri="{FF2B5EF4-FFF2-40B4-BE49-F238E27FC236}">
                <a16:creationId xmlns:a16="http://schemas.microsoft.com/office/drawing/2014/main" id="{1280EB44-48B0-4761-BBF1-5CBDB7C69383}"/>
              </a:ext>
            </a:extLst>
          </p:cNvPr>
          <p:cNvPicPr>
            <a:picLocks noGrp="1" noChangeAspect="1"/>
          </p:cNvPicPr>
          <p:nvPr>
            <p:ph idx="1"/>
          </p:nvPr>
        </p:nvPicPr>
        <p:blipFill rotWithShape="1">
          <a:blip r:embed="rId3"/>
          <a:srcRect l="29227" r="26197" b="-1"/>
          <a:stretch/>
        </p:blipFill>
        <p:spPr>
          <a:xfrm>
            <a:off x="7612260" y="10"/>
            <a:ext cx="4579739" cy="6857990"/>
          </a:xfrm>
          <a:prstGeom prst="rect">
            <a:avLst/>
          </a:prstGeom>
        </p:spPr>
      </p:pic>
    </p:spTree>
    <p:extLst>
      <p:ext uri="{BB962C8B-B14F-4D97-AF65-F5344CB8AC3E}">
        <p14:creationId xmlns:p14="http://schemas.microsoft.com/office/powerpoint/2010/main" val="31719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3633138756"/>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653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573884461"/>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75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lumOff val="90000"/>
                  </a:schemeClr>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IT Infrastructure Cost and Ongoing Support</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2682116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1331252097"/>
              </p:ext>
            </p:extLst>
          </p:nvPr>
        </p:nvGraphicFramePr>
        <p:xfrm>
          <a:off x="-4022333" y="0"/>
          <a:ext cx="20626655" cy="6794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910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a:extLst>
              <a:ext uri="{FF2B5EF4-FFF2-40B4-BE49-F238E27FC236}">
                <a16:creationId xmlns:a16="http://schemas.microsoft.com/office/drawing/2014/main" id="{1280EB44-48B0-4761-BBF1-5CBDB7C69383}"/>
              </a:ext>
            </a:extLst>
          </p:cNvPr>
          <p:cNvPicPr>
            <a:picLocks noGrp="1" noChangeAspect="1"/>
          </p:cNvPicPr>
          <p:nvPr>
            <p:ph idx="1"/>
          </p:nvPr>
        </p:nvPicPr>
        <p:blipFill rotWithShape="1">
          <a:blip r:embed="rId3">
            <a:alphaModFix/>
          </a:blip>
          <a:srcRect t="15071" r="1" b="1"/>
          <a:stretch/>
        </p:blipFill>
        <p:spPr>
          <a:xfrm>
            <a:off x="-1" y="10"/>
            <a:ext cx="12188652" cy="6857990"/>
          </a:xfrm>
          <a:prstGeom prst="rect">
            <a:avLst/>
          </a:prstGeom>
        </p:spPr>
      </p:pic>
      <p:sp>
        <p:nvSpPr>
          <p:cNvPr id="22" name="Rectangle 21">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10CD4-E6F9-4496-A6C3-3FF27566A677}"/>
              </a:ext>
            </a:extLst>
          </p:cNvPr>
          <p:cNvSpPr>
            <a:spLocks noGrp="1"/>
          </p:cNvSpPr>
          <p:nvPr>
            <p:ph type="title"/>
          </p:nvPr>
        </p:nvSpPr>
        <p:spPr>
          <a:xfrm>
            <a:off x="1371600" y="685800"/>
            <a:ext cx="9601200" cy="1485900"/>
          </a:xfrm>
        </p:spPr>
        <p:txBody>
          <a:bodyPr vert="horz" lIns="91440" tIns="45720" rIns="91440" bIns="45720" rtlCol="0" anchor="t">
            <a:normAutofit/>
          </a:bodyPr>
          <a:lstStyle/>
          <a:p>
            <a:pPr>
              <a:lnSpc>
                <a:spcPct val="89000"/>
              </a:lnSpc>
            </a:pPr>
            <a:r>
              <a:rPr lang="en-US" sz="4400" dirty="0"/>
              <a:t>Poor System Upkeep and Performance</a:t>
            </a:r>
          </a:p>
        </p:txBody>
      </p:sp>
      <p:sp>
        <p:nvSpPr>
          <p:cNvPr id="24" name="Rectangle 23">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7B985AA2-87A6-473C-AABA-9D2BFA05029C}"/>
              </a:ext>
            </a:extLst>
          </p:cNvPr>
          <p:cNvSpPr>
            <a:spLocks noGrp="1"/>
          </p:cNvSpPr>
          <p:nvPr>
            <p:ph type="body" sz="half" idx="2"/>
          </p:nvPr>
        </p:nvSpPr>
        <p:spPr>
          <a:xfrm>
            <a:off x="1371600" y="1734670"/>
            <a:ext cx="9601200" cy="3581400"/>
          </a:xfrm>
          <a:solidFill>
            <a:srgbClr val="F2F2F2">
              <a:alpha val="69804"/>
            </a:srgbClr>
          </a:solidFill>
        </p:spPr>
        <p:txBody>
          <a:bodyPr vert="horz" lIns="91440" tIns="45720" rIns="91440" bIns="45720" rtlCol="0" anchor="ctr">
            <a:normAutofit/>
          </a:bodyPr>
          <a:lstStyle/>
          <a:p>
            <a:pPr>
              <a:lnSpc>
                <a:spcPct val="94000"/>
              </a:lnSpc>
              <a:spcAft>
                <a:spcPts val="200"/>
              </a:spcAft>
            </a:pPr>
            <a:r>
              <a:rPr lang="en-US" sz="2800" i="1" dirty="0"/>
              <a:t>What this really means …</a:t>
            </a:r>
          </a:p>
          <a:p>
            <a:pPr marL="384048" indent="-384048">
              <a:lnSpc>
                <a:spcPct val="94000"/>
              </a:lnSpc>
              <a:spcAft>
                <a:spcPts val="200"/>
              </a:spcAft>
              <a:buFont typeface="Franklin Gothic Book" panose="020B0503020102020204" pitchFamily="34" charset="0"/>
              <a:buChar char="•"/>
            </a:pPr>
            <a:endParaRPr lang="en-US" sz="2400" dirty="0"/>
          </a:p>
          <a:p>
            <a:pPr marL="384048" indent="-384048">
              <a:lnSpc>
                <a:spcPct val="94000"/>
              </a:lnSpc>
              <a:spcAft>
                <a:spcPts val="200"/>
              </a:spcAft>
              <a:buFont typeface="Franklin Gothic Book" panose="020B0503020102020204" pitchFamily="34" charset="0"/>
              <a:buChar char="•"/>
            </a:pPr>
            <a:r>
              <a:rPr lang="en-US" sz="2400" dirty="0"/>
              <a:t>Security technology not working at it’s optimal level.</a:t>
            </a:r>
          </a:p>
          <a:p>
            <a:pPr marL="384048" indent="-384048">
              <a:lnSpc>
                <a:spcPct val="94000"/>
              </a:lnSpc>
              <a:spcAft>
                <a:spcPts val="200"/>
              </a:spcAft>
              <a:buFont typeface="Franklin Gothic Book" panose="020B0503020102020204" pitchFamily="34" charset="0"/>
              <a:buChar char="•"/>
            </a:pPr>
            <a:r>
              <a:rPr lang="en-US" sz="2400" dirty="0"/>
              <a:t>Poor utilization of large investment.</a:t>
            </a:r>
          </a:p>
          <a:p>
            <a:pPr marL="384048" indent="-384048">
              <a:lnSpc>
                <a:spcPct val="94000"/>
              </a:lnSpc>
              <a:spcAft>
                <a:spcPts val="200"/>
              </a:spcAft>
              <a:buFont typeface="Franklin Gothic Book" panose="020B0503020102020204" pitchFamily="34" charset="0"/>
              <a:buChar char="•"/>
            </a:pPr>
            <a:r>
              <a:rPr lang="en-US" sz="2400" dirty="0"/>
              <a:t>Shorter life expectancy than expected. </a:t>
            </a:r>
          </a:p>
          <a:p>
            <a:pPr marL="384048" indent="-384048">
              <a:lnSpc>
                <a:spcPct val="94000"/>
              </a:lnSpc>
              <a:spcAft>
                <a:spcPts val="200"/>
              </a:spcAft>
              <a:buFont typeface="Franklin Gothic Book" panose="020B0503020102020204" pitchFamily="34" charset="0"/>
              <a:buChar char="•"/>
            </a:pPr>
            <a:r>
              <a:rPr lang="en-US" sz="2400" dirty="0"/>
              <a:t>Users of technology performing work-arounds that may not be acceptable.</a:t>
            </a:r>
          </a:p>
          <a:p>
            <a:pPr marL="384048" indent="-384048">
              <a:lnSpc>
                <a:spcPct val="94000"/>
              </a:lnSpc>
              <a:spcAft>
                <a:spcPts val="200"/>
              </a:spcAft>
              <a:buFont typeface="Franklin Gothic Book" panose="020B0503020102020204" pitchFamily="34" charset="0"/>
              <a:buChar char="•"/>
            </a:pPr>
            <a:r>
              <a:rPr lang="en-US" sz="2400" dirty="0"/>
              <a:t>Downtime.</a:t>
            </a:r>
          </a:p>
        </p:txBody>
      </p:sp>
    </p:spTree>
    <p:extLst>
      <p:ext uri="{BB962C8B-B14F-4D97-AF65-F5344CB8AC3E}">
        <p14:creationId xmlns:p14="http://schemas.microsoft.com/office/powerpoint/2010/main" val="245402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1573186712"/>
              </p:ext>
            </p:extLst>
          </p:nvPr>
        </p:nvGraphicFramePr>
        <p:xfrm>
          <a:off x="-4022333" y="0"/>
          <a:ext cx="20626655" cy="6794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0304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569775609"/>
              </p:ext>
            </p:extLst>
          </p:nvPr>
        </p:nvGraphicFramePr>
        <p:xfrm>
          <a:off x="-4022333" y="0"/>
          <a:ext cx="20626655" cy="6794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8054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1" y="1"/>
            <a:ext cx="9143999" cy="1039091"/>
          </a:xfrm>
          <a:solidFill>
            <a:schemeClr val="tx2"/>
          </a:solidFill>
        </p:spPr>
        <p:txBody>
          <a:bodyPr anchor="ctr"/>
          <a:lstStyle/>
          <a:p>
            <a:pPr algn="ctr"/>
            <a:r>
              <a:rPr lang="id-ID" b="1" dirty="0">
                <a:solidFill>
                  <a:schemeClr val="bg1"/>
                </a:solidFill>
                <a:latin typeface="+mn-lt"/>
              </a:rPr>
              <a:t>Riddle</a:t>
            </a:r>
          </a:p>
        </p:txBody>
      </p:sp>
      <p:sp>
        <p:nvSpPr>
          <p:cNvPr id="6" name="TextBox 5"/>
          <p:cNvSpPr txBox="1"/>
          <p:nvPr/>
        </p:nvSpPr>
        <p:spPr>
          <a:xfrm>
            <a:off x="2266179" y="1794865"/>
            <a:ext cx="7731604" cy="461665"/>
          </a:xfrm>
          <a:prstGeom prst="rect">
            <a:avLst/>
          </a:prstGeom>
          <a:solidFill>
            <a:srgbClr val="E3CEA3">
              <a:alpha val="89804"/>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prstClr val="black"/>
                </a:solidFill>
                <a:effectLst/>
                <a:uLnTx/>
                <a:uFillTx/>
                <a:latin typeface="Vegur" panose="00000500000000000000" pitchFamily="50" charset="0"/>
                <a:ea typeface="+mn-ea"/>
                <a:cs typeface="+mn-cs"/>
              </a:rPr>
              <a:t>1	2	3	4	5	6	7	8	9</a:t>
            </a:r>
          </a:p>
        </p:txBody>
      </p:sp>
      <p:sp>
        <p:nvSpPr>
          <p:cNvPr id="7" name="TextBox 6"/>
          <p:cNvSpPr txBox="1"/>
          <p:nvPr/>
        </p:nvSpPr>
        <p:spPr>
          <a:xfrm>
            <a:off x="2308660" y="2281764"/>
            <a:ext cx="7646645" cy="461665"/>
          </a:xfrm>
          <a:prstGeom prst="rect">
            <a:avLst/>
          </a:prstGeom>
          <a:solidFill>
            <a:schemeClr val="bg1">
              <a:lumMod val="85000"/>
              <a:alpha val="89804"/>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srgbClr val="4472C4">
                    <a:lumMod val="50000"/>
                  </a:srgbClr>
                </a:solidFill>
                <a:effectLst/>
                <a:uLnTx/>
                <a:uFillTx/>
                <a:latin typeface="Vegur" panose="00000500000000000000" pitchFamily="50" charset="0"/>
                <a:ea typeface="+mn-ea"/>
                <a:cs typeface="+mn-cs"/>
              </a:rPr>
              <a:t>A	B	C	D	E	F	G	H	I</a:t>
            </a:r>
          </a:p>
        </p:txBody>
      </p:sp>
      <p:sp>
        <p:nvSpPr>
          <p:cNvPr id="8" name="TextBox 7"/>
          <p:cNvSpPr txBox="1"/>
          <p:nvPr/>
        </p:nvSpPr>
        <p:spPr>
          <a:xfrm>
            <a:off x="2647694" y="3383403"/>
            <a:ext cx="6968574" cy="461665"/>
          </a:xfrm>
          <a:prstGeom prst="rect">
            <a:avLst/>
          </a:prstGeom>
          <a:solidFill>
            <a:srgbClr val="E3CEA3">
              <a:alpha val="89804"/>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prstClr val="black"/>
                </a:solidFill>
                <a:effectLst/>
                <a:uLnTx/>
                <a:uFillTx/>
                <a:latin typeface="Vegur" panose="00000500000000000000" pitchFamily="50" charset="0"/>
                <a:ea typeface="+mn-ea"/>
                <a:cs typeface="+mn-cs"/>
              </a:rPr>
              <a:t>10	11	12	13	14	15	16	17</a:t>
            </a:r>
          </a:p>
        </p:txBody>
      </p:sp>
      <p:sp>
        <p:nvSpPr>
          <p:cNvPr id="9" name="TextBox 8"/>
          <p:cNvSpPr txBox="1"/>
          <p:nvPr/>
        </p:nvSpPr>
        <p:spPr>
          <a:xfrm>
            <a:off x="2694181" y="3870302"/>
            <a:ext cx="6875600" cy="461665"/>
          </a:xfrm>
          <a:prstGeom prst="rect">
            <a:avLst/>
          </a:prstGeom>
          <a:solidFill>
            <a:schemeClr val="bg1">
              <a:lumMod val="85000"/>
              <a:alpha val="89804"/>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srgbClr val="4472C4">
                    <a:lumMod val="50000"/>
                  </a:srgbClr>
                </a:solidFill>
                <a:effectLst/>
                <a:uLnTx/>
                <a:uFillTx/>
                <a:latin typeface="Vegur" panose="00000500000000000000" pitchFamily="50" charset="0"/>
                <a:ea typeface="+mn-ea"/>
                <a:cs typeface="+mn-cs"/>
              </a:rPr>
              <a:t>J	K	L	M	N	O	P	Q</a:t>
            </a:r>
          </a:p>
        </p:txBody>
      </p:sp>
      <p:sp>
        <p:nvSpPr>
          <p:cNvPr id="10" name="TextBox 9"/>
          <p:cNvSpPr txBox="1"/>
          <p:nvPr/>
        </p:nvSpPr>
        <p:spPr>
          <a:xfrm>
            <a:off x="2186029" y="4971941"/>
            <a:ext cx="7891904" cy="461665"/>
          </a:xfrm>
          <a:prstGeom prst="rect">
            <a:avLst/>
          </a:prstGeom>
          <a:solidFill>
            <a:srgbClr val="E3CEA3">
              <a:alpha val="89804"/>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prstClr val="black"/>
                </a:solidFill>
                <a:effectLst/>
                <a:uLnTx/>
                <a:uFillTx/>
                <a:latin typeface="Vegur" panose="00000500000000000000" pitchFamily="50" charset="0"/>
                <a:ea typeface="+mn-ea"/>
                <a:cs typeface="+mn-cs"/>
              </a:rPr>
              <a:t>18	19	20	21	22	23	24	25	26</a:t>
            </a:r>
          </a:p>
        </p:txBody>
      </p:sp>
      <p:sp>
        <p:nvSpPr>
          <p:cNvPr id="11" name="TextBox 10"/>
          <p:cNvSpPr txBox="1"/>
          <p:nvPr/>
        </p:nvSpPr>
        <p:spPr>
          <a:xfrm>
            <a:off x="2259767" y="5458840"/>
            <a:ext cx="7744428" cy="461665"/>
          </a:xfrm>
          <a:prstGeom prst="rect">
            <a:avLst/>
          </a:prstGeom>
          <a:solidFill>
            <a:schemeClr val="bg1">
              <a:lumMod val="85000"/>
              <a:alpha val="89804"/>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srgbClr val="4472C4">
                    <a:lumMod val="50000"/>
                  </a:srgbClr>
                </a:solidFill>
                <a:effectLst/>
                <a:uLnTx/>
                <a:uFillTx/>
                <a:latin typeface="Vegur" panose="00000500000000000000" pitchFamily="50" charset="0"/>
                <a:ea typeface="+mn-ea"/>
                <a:cs typeface="+mn-cs"/>
              </a:rPr>
              <a:t>R	S	T	U	V	W	X	Y	Z</a:t>
            </a:r>
          </a:p>
        </p:txBody>
      </p:sp>
    </p:spTree>
    <p:extLst>
      <p:ext uri="{BB962C8B-B14F-4D97-AF65-F5344CB8AC3E}">
        <p14:creationId xmlns:p14="http://schemas.microsoft.com/office/powerpoint/2010/main" val="127756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95000"/>
                  </a:schemeClr>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943472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1708209840"/>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909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10CD4-E6F9-4496-A6C3-3FF27566A677}"/>
              </a:ext>
            </a:extLst>
          </p:cNvPr>
          <p:cNvSpPr>
            <a:spLocks noGrp="1"/>
          </p:cNvSpPr>
          <p:nvPr>
            <p:ph type="title"/>
          </p:nvPr>
        </p:nvSpPr>
        <p:spPr>
          <a:xfrm>
            <a:off x="5100824" y="685800"/>
            <a:ext cx="6176776" cy="1485900"/>
          </a:xfrm>
        </p:spPr>
        <p:txBody>
          <a:bodyPr vert="horz" lIns="91440" tIns="45720" rIns="91440" bIns="45720" rtlCol="0" anchor="t">
            <a:noAutofit/>
          </a:bodyPr>
          <a:lstStyle/>
          <a:p>
            <a:pPr>
              <a:lnSpc>
                <a:spcPct val="89000"/>
              </a:lnSpc>
            </a:pPr>
            <a:r>
              <a:rPr lang="en-US" sz="4400" dirty="0"/>
              <a:t>IT Infrastructure and Ongoing Support Costs</a:t>
            </a:r>
          </a:p>
        </p:txBody>
      </p:sp>
      <p:pic>
        <p:nvPicPr>
          <p:cNvPr id="6" name="Content Placeholder 5">
            <a:extLst>
              <a:ext uri="{FF2B5EF4-FFF2-40B4-BE49-F238E27FC236}">
                <a16:creationId xmlns:a16="http://schemas.microsoft.com/office/drawing/2014/main" id="{1280EB44-48B0-4761-BBF1-5CBDB7C69383}"/>
              </a:ext>
            </a:extLst>
          </p:cNvPr>
          <p:cNvPicPr>
            <a:picLocks noGrp="1" noChangeAspect="1"/>
          </p:cNvPicPr>
          <p:nvPr>
            <p:ph idx="1"/>
          </p:nvPr>
        </p:nvPicPr>
        <p:blipFill rotWithShape="1">
          <a:blip r:embed="rId3"/>
          <a:srcRect l="46770" r="8270"/>
          <a:stretch/>
        </p:blipFill>
        <p:spPr>
          <a:xfrm>
            <a:off x="-1" y="10"/>
            <a:ext cx="4373546" cy="6857990"/>
          </a:xfrm>
          <a:prstGeom prst="rect">
            <a:avLst/>
          </a:prstGeom>
        </p:spPr>
      </p:pic>
      <p:sp>
        <p:nvSpPr>
          <p:cNvPr id="35" name="Rectangle 34">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7B985AA2-87A6-473C-AABA-9D2BFA05029C}"/>
              </a:ext>
            </a:extLst>
          </p:cNvPr>
          <p:cNvSpPr>
            <a:spLocks noGrp="1"/>
          </p:cNvSpPr>
          <p:nvPr>
            <p:ph type="body" sz="half" idx="2"/>
          </p:nvPr>
        </p:nvSpPr>
        <p:spPr>
          <a:xfrm>
            <a:off x="5100824" y="2641599"/>
            <a:ext cx="6176776" cy="3745753"/>
          </a:xfrm>
        </p:spPr>
        <p:txBody>
          <a:bodyPr vert="horz" lIns="91440" tIns="45720" rIns="91440" bIns="45720" rtlCol="0">
            <a:normAutofit/>
          </a:bodyPr>
          <a:lstStyle/>
          <a:p>
            <a:pPr>
              <a:lnSpc>
                <a:spcPct val="94000"/>
              </a:lnSpc>
              <a:spcAft>
                <a:spcPts val="200"/>
              </a:spcAft>
            </a:pPr>
            <a:r>
              <a:rPr lang="en-US" sz="2800" i="1" dirty="0"/>
              <a:t>What this really means …</a:t>
            </a:r>
          </a:p>
          <a:p>
            <a:pPr marL="384048" indent="-384048">
              <a:lnSpc>
                <a:spcPct val="94000"/>
              </a:lnSpc>
              <a:spcAft>
                <a:spcPts val="200"/>
              </a:spcAft>
              <a:buFont typeface="Franklin Gothic Book" panose="020B0503020102020204" pitchFamily="34" charset="0"/>
              <a:buChar char="•"/>
            </a:pPr>
            <a:endParaRPr lang="en-US" sz="2400" dirty="0"/>
          </a:p>
          <a:p>
            <a:pPr marL="384048" indent="-384048">
              <a:lnSpc>
                <a:spcPct val="94000"/>
              </a:lnSpc>
              <a:spcAft>
                <a:spcPts val="200"/>
              </a:spcAft>
              <a:buFont typeface="Franklin Gothic Book" panose="020B0503020102020204" pitchFamily="34" charset="0"/>
              <a:buChar char="•"/>
            </a:pPr>
            <a:r>
              <a:rPr lang="en-US" sz="2400" dirty="0"/>
              <a:t>Upfront capital expense for IT hardware.</a:t>
            </a:r>
          </a:p>
          <a:p>
            <a:pPr marL="384048" indent="-384048">
              <a:lnSpc>
                <a:spcPct val="94000"/>
              </a:lnSpc>
              <a:spcAft>
                <a:spcPts val="200"/>
              </a:spcAft>
              <a:buFont typeface="Franklin Gothic Book" panose="020B0503020102020204" pitchFamily="34" charset="0"/>
              <a:buChar char="•"/>
            </a:pPr>
            <a:r>
              <a:rPr lang="en-US" sz="2400" dirty="0"/>
              <a:t>Ongoing support costs associated with IT hardware.</a:t>
            </a:r>
          </a:p>
          <a:p>
            <a:pPr marL="384048" indent="-384048">
              <a:lnSpc>
                <a:spcPct val="94000"/>
              </a:lnSpc>
              <a:spcAft>
                <a:spcPts val="200"/>
              </a:spcAft>
              <a:buFont typeface="Franklin Gothic Book" panose="020B0503020102020204" pitchFamily="34" charset="0"/>
              <a:buChar char="•"/>
            </a:pPr>
            <a:r>
              <a:rPr lang="en-US" sz="2400" dirty="0"/>
              <a:t>Footprint for the IT hardware.</a:t>
            </a:r>
          </a:p>
          <a:p>
            <a:pPr marL="384048" indent="-384048">
              <a:lnSpc>
                <a:spcPct val="94000"/>
              </a:lnSpc>
              <a:spcAft>
                <a:spcPts val="200"/>
              </a:spcAft>
              <a:buFont typeface="Franklin Gothic Book" panose="020B0503020102020204" pitchFamily="34" charset="0"/>
              <a:buChar char="•"/>
            </a:pPr>
            <a:r>
              <a:rPr lang="en-US" sz="2400" dirty="0"/>
              <a:t>Soft costs and opportunity costs associated with supporting the IT infrastructure.  </a:t>
            </a:r>
            <a:endParaRPr lang="en-US" dirty="0"/>
          </a:p>
        </p:txBody>
      </p:sp>
    </p:spTree>
    <p:extLst>
      <p:ext uri="{BB962C8B-B14F-4D97-AF65-F5344CB8AC3E}">
        <p14:creationId xmlns:p14="http://schemas.microsoft.com/office/powerpoint/2010/main" val="433130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1592854260"/>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497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B53E-36BA-4308-AB53-AFA6CBB4746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0FDF00-2075-4546-91C8-D4220408C1C7}"/>
              </a:ext>
            </a:extLst>
          </p:cNvPr>
          <p:cNvGraphicFramePr>
            <a:graphicFrameLocks noGrp="1"/>
          </p:cNvGraphicFramePr>
          <p:nvPr>
            <p:ph idx="1"/>
            <p:extLst>
              <p:ext uri="{D42A27DB-BD31-4B8C-83A1-F6EECF244321}">
                <p14:modId xmlns:p14="http://schemas.microsoft.com/office/powerpoint/2010/main" val="2060677931"/>
              </p:ext>
            </p:extLst>
          </p:nvPr>
        </p:nvGraphicFramePr>
        <p:xfrm>
          <a:off x="914400" y="590550"/>
          <a:ext cx="11099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5264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82-2533-4EAB-B825-9480F0DBB1C6}"/>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2527331A-BD9A-4DD6-8F1A-A1625DB54F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21230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4028892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424492444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249964399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84023843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00B4-C002-49D9-B4B5-18BF7E5D379D}"/>
              </a:ext>
            </a:extLst>
          </p:cNvPr>
          <p:cNvSpPr>
            <a:spLocks noGrp="1"/>
          </p:cNvSpPr>
          <p:nvPr>
            <p:ph type="title"/>
          </p:nvPr>
        </p:nvSpPr>
        <p:spPr>
          <a:solidFill>
            <a:schemeClr val="tx1"/>
          </a:solidFill>
        </p:spPr>
        <p:txBody>
          <a:bodyPr anchor="ctr"/>
          <a:lstStyle/>
          <a:p>
            <a:pPr algn="ctr"/>
            <a:r>
              <a:rPr lang="en-US" dirty="0">
                <a:solidFill>
                  <a:schemeClr val="bg1"/>
                </a:solidFill>
              </a:rPr>
              <a:t>Riddle</a:t>
            </a:r>
          </a:p>
        </p:txBody>
      </p:sp>
      <p:sp>
        <p:nvSpPr>
          <p:cNvPr id="3" name="Text Placeholder 2">
            <a:extLst>
              <a:ext uri="{FF2B5EF4-FFF2-40B4-BE49-F238E27FC236}">
                <a16:creationId xmlns:a16="http://schemas.microsoft.com/office/drawing/2014/main" id="{9F571B83-38BB-4F74-94A2-91718E025355}"/>
              </a:ext>
            </a:extLst>
          </p:cNvPr>
          <p:cNvSpPr>
            <a:spLocks noGrp="1"/>
          </p:cNvSpPr>
          <p:nvPr>
            <p:ph type="body" idx="1"/>
          </p:nvPr>
        </p:nvSpPr>
        <p:spPr>
          <a:solidFill>
            <a:srgbClr val="E3CEA3"/>
          </a:solidFill>
        </p:spPr>
        <p:txBody>
          <a:bodyPr anchor="ctr"/>
          <a:lstStyle/>
          <a:p>
            <a:pPr algn="ctr"/>
            <a:r>
              <a:rPr lang="en-US" dirty="0"/>
              <a:t>Country</a:t>
            </a:r>
          </a:p>
        </p:txBody>
      </p:sp>
      <p:sp>
        <p:nvSpPr>
          <p:cNvPr id="4" name="Content Placeholder 3">
            <a:extLst>
              <a:ext uri="{FF2B5EF4-FFF2-40B4-BE49-F238E27FC236}">
                <a16:creationId xmlns:a16="http://schemas.microsoft.com/office/drawing/2014/main" id="{CB7AC0CD-55A6-480E-AB0E-20DF18B48488}"/>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4E37625A-C38E-4714-997B-7C92A172856D}"/>
              </a:ext>
            </a:extLst>
          </p:cNvPr>
          <p:cNvSpPr>
            <a:spLocks noGrp="1"/>
          </p:cNvSpPr>
          <p:nvPr>
            <p:ph type="body" sz="quarter" idx="3"/>
          </p:nvPr>
        </p:nvSpPr>
        <p:spPr>
          <a:solidFill>
            <a:srgbClr val="E3CEA3"/>
          </a:solidFill>
        </p:spPr>
        <p:txBody>
          <a:bodyPr anchor="ctr"/>
          <a:lstStyle/>
          <a:p>
            <a:pPr algn="ctr"/>
            <a:r>
              <a:rPr lang="en-US" dirty="0"/>
              <a:t>Animal</a:t>
            </a:r>
          </a:p>
        </p:txBody>
      </p:sp>
      <p:sp>
        <p:nvSpPr>
          <p:cNvPr id="6" name="Content Placeholder 5">
            <a:extLst>
              <a:ext uri="{FF2B5EF4-FFF2-40B4-BE49-F238E27FC236}">
                <a16:creationId xmlns:a16="http://schemas.microsoft.com/office/drawing/2014/main" id="{01C1EE8D-C96E-4C9F-87C5-9215F3772BA6}"/>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3150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2366077799"/>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furniture, table&#10;&#10;Description generated with very high confidence">
            <a:extLst>
              <a:ext uri="{FF2B5EF4-FFF2-40B4-BE49-F238E27FC236}">
                <a16:creationId xmlns:a16="http://schemas.microsoft.com/office/drawing/2014/main" id="{D54FD9EB-D0EA-4F6D-B734-9D33BF2BDE0E}"/>
              </a:ext>
            </a:extLst>
          </p:cNvPr>
          <p:cNvPicPr>
            <a:picLocks noGrp="1" noChangeAspect="1"/>
          </p:cNvPicPr>
          <p:nvPr>
            <p:ph idx="4294967295"/>
          </p:nvPr>
        </p:nvPicPr>
        <p:blipFill>
          <a:blip r:embed="rId3"/>
          <a:stretch>
            <a:fillRect/>
          </a:stretch>
        </p:blipFill>
        <p:spPr>
          <a:xfrm>
            <a:off x="1934895" y="-390489"/>
            <a:ext cx="8978900" cy="8978900"/>
          </a:xfrm>
          <a:prstGeom prst="rect">
            <a:avLst/>
          </a:prstGeom>
        </p:spPr>
      </p:pic>
      <p:sp>
        <p:nvSpPr>
          <p:cNvPr id="7" name="TextBox 6">
            <a:extLst>
              <a:ext uri="{FF2B5EF4-FFF2-40B4-BE49-F238E27FC236}">
                <a16:creationId xmlns:a16="http://schemas.microsoft.com/office/drawing/2014/main" id="{3F811ACE-9FEE-46AE-A108-9CBE2819078D}"/>
              </a:ext>
            </a:extLst>
          </p:cNvPr>
          <p:cNvSpPr txBox="1"/>
          <p:nvPr/>
        </p:nvSpPr>
        <p:spPr>
          <a:xfrm>
            <a:off x="4769478" y="1346433"/>
            <a:ext cx="34778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Overburdened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Unpredictable Expenses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Disparate Systems and Versions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Poor System Upkeep and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sngStrike" kern="1200" cap="none" spc="0" normalizeH="0" baseline="0" noProof="0" dirty="0">
                <a:ln>
                  <a:noFill/>
                </a:ln>
                <a:solidFill>
                  <a:srgbClr val="191B0E"/>
                </a:solidFill>
                <a:effectLst/>
                <a:uLnTx/>
                <a:uFillTx/>
                <a:latin typeface="Franklin Gothic Book" panose="020B0503020102020204"/>
                <a:ea typeface="+mn-ea"/>
                <a:cs typeface="+mn-cs"/>
              </a:rPr>
              <a:t>IT Infrastructure and Ongoing Support Costs</a:t>
            </a:r>
          </a:p>
        </p:txBody>
      </p:sp>
      <p:sp>
        <p:nvSpPr>
          <p:cNvPr id="2" name="Title 1">
            <a:extLst>
              <a:ext uri="{FF2B5EF4-FFF2-40B4-BE49-F238E27FC236}">
                <a16:creationId xmlns:a16="http://schemas.microsoft.com/office/drawing/2014/main" id="{77D37671-FCE6-478D-AFBC-34B465E2B543}"/>
              </a:ext>
            </a:extLst>
          </p:cNvPr>
          <p:cNvSpPr>
            <a:spLocks noGrp="1"/>
          </p:cNvSpPr>
          <p:nvPr>
            <p:ph type="title" idx="4294967295"/>
          </p:nvPr>
        </p:nvSpPr>
        <p:spPr>
          <a:xfrm>
            <a:off x="1707779" y="298378"/>
            <a:ext cx="9601200" cy="1485900"/>
          </a:xfrm>
        </p:spPr>
        <p:txBody>
          <a:bodyPr vert="horz" lIns="91440" tIns="45720" rIns="91440" bIns="45720" rtlCol="0" anchor="ctr">
            <a:normAutofit/>
          </a:bodyPr>
          <a:lstStyle/>
          <a:p>
            <a:pPr algn="ctr">
              <a:lnSpc>
                <a:spcPct val="89000"/>
              </a:lnSpc>
            </a:pPr>
            <a:r>
              <a:rPr lang="en-US" sz="4400" u="sng" dirty="0">
                <a:solidFill>
                  <a:schemeClr val="tx2">
                    <a:lumMod val="50000"/>
                  </a:schemeClr>
                </a:solidFill>
              </a:rPr>
              <a:t>Problems</a:t>
            </a:r>
          </a:p>
        </p:txBody>
      </p:sp>
    </p:spTree>
    <p:extLst>
      <p:ext uri="{BB962C8B-B14F-4D97-AF65-F5344CB8AC3E}">
        <p14:creationId xmlns:p14="http://schemas.microsoft.com/office/powerpoint/2010/main" val="529117404"/>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82-2533-4EAB-B825-9480F0DBB1C6}"/>
              </a:ext>
            </a:extLst>
          </p:cNvPr>
          <p:cNvSpPr>
            <a:spLocks noGrp="1"/>
          </p:cNvSpPr>
          <p:nvPr>
            <p:ph type="title"/>
          </p:nvPr>
        </p:nvSpPr>
        <p:spPr/>
        <p:txBody>
          <a:bodyPr/>
          <a:lstStyle/>
          <a:p>
            <a:r>
              <a:rPr lang="en-US" dirty="0"/>
              <a:t>Questions and discussion</a:t>
            </a:r>
          </a:p>
        </p:txBody>
      </p:sp>
      <p:sp>
        <p:nvSpPr>
          <p:cNvPr id="3" name="Text Placeholder 2">
            <a:extLst>
              <a:ext uri="{FF2B5EF4-FFF2-40B4-BE49-F238E27FC236}">
                <a16:creationId xmlns:a16="http://schemas.microsoft.com/office/drawing/2014/main" id="{2527331A-BD9A-4DD6-8F1A-A1625DB54F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340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520" y="2859796"/>
            <a:ext cx="11385479" cy="76944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Who got it right?</a:t>
            </a:r>
          </a:p>
        </p:txBody>
      </p:sp>
    </p:spTree>
    <p:extLst>
      <p:ext uri="{BB962C8B-B14F-4D97-AF65-F5344CB8AC3E}">
        <p14:creationId xmlns:p14="http://schemas.microsoft.com/office/powerpoint/2010/main" val="2714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6">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5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8">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 road, building&#10;&#10;Description generated with very high confidence"/>
          <p:cNvPicPr>
            <a:picLocks noChangeAspect="1"/>
          </p:cNvPicPr>
          <p:nvPr/>
        </p:nvPicPr>
        <p:blipFill>
          <a:blip r:embed="rId3"/>
          <a:stretch>
            <a:fillRect/>
          </a:stretch>
        </p:blipFill>
        <p:spPr>
          <a:xfrm>
            <a:off x="3261607" y="800100"/>
            <a:ext cx="5668787" cy="5257801"/>
          </a:xfrm>
          <a:prstGeom prst="rect">
            <a:avLst/>
          </a:prstGeom>
        </p:spPr>
      </p:pic>
      <p:sp>
        <p:nvSpPr>
          <p:cNvPr id="10" name="TextBox 9"/>
          <p:cNvSpPr txBox="1"/>
          <p:nvPr/>
        </p:nvSpPr>
        <p:spPr>
          <a:xfrm>
            <a:off x="6267450" y="2008763"/>
            <a:ext cx="1657350" cy="630942"/>
          </a:xfrm>
          <a:prstGeom prst="rect">
            <a:avLst/>
          </a:prstGeom>
          <a:noFill/>
        </p:spPr>
        <p:txBody>
          <a:bodyPr wrap="square" rtlCol="0">
            <a:spAutoFit/>
          </a:bodyPr>
          <a:lstStyle/>
          <a:p>
            <a:pPr marL="0" marR="0" lvl="0" indent="0" algn="l" defTabSz="685800" rtl="0" eaLnBrk="1" fontAlgn="auto" latinLnBrk="0" hangingPunct="1">
              <a:spcBef>
                <a:spcPts val="0"/>
              </a:spcBef>
              <a:spcAft>
                <a:spcPts val="60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a:p>
            <a:pPr marL="0" marR="0" lvl="0" indent="0" algn="l" defTabSz="685800" rtl="0" eaLnBrk="1" fontAlgn="auto" latinLnBrk="0" hangingPunct="1">
              <a:spcBef>
                <a:spcPts val="0"/>
              </a:spcBef>
              <a:spcAft>
                <a:spcPts val="60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rPr>
              <a:t> </a:t>
            </a:r>
          </a:p>
        </p:txBody>
      </p:sp>
    </p:spTree>
    <p:extLst>
      <p:ext uri="{BB962C8B-B14F-4D97-AF65-F5344CB8AC3E}">
        <p14:creationId xmlns:p14="http://schemas.microsoft.com/office/powerpoint/2010/main" val="330823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806520" y="2859796"/>
            <a:ext cx="11385479" cy="76944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Why did you answer Elephant in Denmark?</a:t>
            </a:r>
          </a:p>
        </p:txBody>
      </p:sp>
    </p:spTree>
    <p:extLst>
      <p:ext uri="{BB962C8B-B14F-4D97-AF65-F5344CB8AC3E}">
        <p14:creationId xmlns:p14="http://schemas.microsoft.com/office/powerpoint/2010/main" val="30976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5C82-2533-4EAB-B825-9480F0DBB1C6}"/>
              </a:ext>
            </a:extLst>
          </p:cNvPr>
          <p:cNvSpPr>
            <a:spLocks noGrp="1"/>
          </p:cNvSpPr>
          <p:nvPr>
            <p:ph type="title"/>
          </p:nvPr>
        </p:nvSpPr>
        <p:spPr>
          <a:xfrm>
            <a:off x="765025" y="1035050"/>
            <a:ext cx="9612971" cy="3119047"/>
          </a:xfrm>
        </p:spPr>
        <p:txBody>
          <a:bodyPr>
            <a:normAutofit/>
          </a:bodyPr>
          <a:lstStyle/>
          <a:p>
            <a:r>
              <a:rPr lang="en-US" dirty="0"/>
              <a:t>Hosted and managed services</a:t>
            </a:r>
          </a:p>
        </p:txBody>
      </p:sp>
      <p:sp>
        <p:nvSpPr>
          <p:cNvPr id="3" name="Text Placeholder 2">
            <a:extLst>
              <a:ext uri="{FF2B5EF4-FFF2-40B4-BE49-F238E27FC236}">
                <a16:creationId xmlns:a16="http://schemas.microsoft.com/office/drawing/2014/main" id="{2527331A-BD9A-4DD6-8F1A-A1625DB54F94}"/>
              </a:ext>
            </a:extLst>
          </p:cNvPr>
          <p:cNvSpPr>
            <a:spLocks noGrp="1"/>
          </p:cNvSpPr>
          <p:nvPr>
            <p:ph type="body" idx="1"/>
          </p:nvPr>
        </p:nvSpPr>
        <p:spPr/>
        <p:txBody>
          <a:bodyPr/>
          <a:lstStyle/>
          <a:p>
            <a:r>
              <a:rPr lang="en-US" dirty="0"/>
              <a:t>What is it?</a:t>
            </a:r>
          </a:p>
        </p:txBody>
      </p:sp>
    </p:spTree>
    <p:extLst>
      <p:ext uri="{BB962C8B-B14F-4D97-AF65-F5344CB8AC3E}">
        <p14:creationId xmlns:p14="http://schemas.microsoft.com/office/powerpoint/2010/main" val="410558532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4275</Words>
  <Application>Microsoft Office PowerPoint</Application>
  <PresentationFormat>Widescreen</PresentationFormat>
  <Paragraphs>557</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Franklin Gothic Book</vt:lpstr>
      <vt:lpstr>Vegur</vt:lpstr>
      <vt:lpstr>Crop</vt:lpstr>
      <vt:lpstr>Hosted and managed services</vt:lpstr>
      <vt:lpstr>Opening exercise</vt:lpstr>
      <vt:lpstr>Riddle</vt:lpstr>
      <vt:lpstr>Riddle</vt:lpstr>
      <vt:lpstr>Riddle</vt:lpstr>
      <vt:lpstr>PowerPoint Presentation</vt:lpstr>
      <vt:lpstr>PowerPoint Presentation</vt:lpstr>
      <vt:lpstr>PowerPoint Presentation</vt:lpstr>
      <vt:lpstr>Hosted and managed services</vt:lpstr>
      <vt:lpstr>Our Killer Professional Service</vt:lpstr>
      <vt:lpstr>Cost Shift and savings</vt:lpstr>
      <vt:lpstr>PowerPoint Presentation</vt:lpstr>
      <vt:lpstr>PowerPoint Presentation</vt:lpstr>
      <vt:lpstr>PowerPoint Presentation</vt:lpstr>
      <vt:lpstr>PowerPoint Presentation</vt:lpstr>
      <vt:lpstr>Hosted and managed services</vt:lpstr>
      <vt:lpstr>Problems</vt:lpstr>
      <vt:lpstr>Problems</vt:lpstr>
      <vt:lpstr>Problems</vt:lpstr>
      <vt:lpstr>Problems</vt:lpstr>
      <vt:lpstr>PowerPoint Presentation</vt:lpstr>
      <vt:lpstr>Overburdened Staff</vt:lpstr>
      <vt:lpstr>PowerPoint Presentation</vt:lpstr>
      <vt:lpstr>PowerPoint Presentation</vt:lpstr>
      <vt:lpstr>Problems</vt:lpstr>
      <vt:lpstr>PowerPoint Presentation</vt:lpstr>
      <vt:lpstr>Unpredictable Expenses</vt:lpstr>
      <vt:lpstr>PowerPoint Presentation</vt:lpstr>
      <vt:lpstr>PowerPoint Presentation</vt:lpstr>
      <vt:lpstr>Problems</vt:lpstr>
      <vt:lpstr>PowerPoint Presentation</vt:lpstr>
      <vt:lpstr>Disparate Systems and Versions</vt:lpstr>
      <vt:lpstr>PowerPoint Presentation</vt:lpstr>
      <vt:lpstr>PowerPoint Presentation</vt:lpstr>
      <vt:lpstr>Problems</vt:lpstr>
      <vt:lpstr>PowerPoint Presentation</vt:lpstr>
      <vt:lpstr>Poor System Upkeep and Performance</vt:lpstr>
      <vt:lpstr>PowerPoint Presentation</vt:lpstr>
      <vt:lpstr>PowerPoint Presentation</vt:lpstr>
      <vt:lpstr>Problems</vt:lpstr>
      <vt:lpstr>PowerPoint Presentation</vt:lpstr>
      <vt:lpstr>IT Infrastructure and Ongoing Support Costs</vt:lpstr>
      <vt:lpstr>PowerPoint Presentation</vt:lpstr>
      <vt:lpstr>PowerPoint Presentation</vt:lpstr>
      <vt:lpstr>summary</vt:lpstr>
      <vt:lpstr>Problems</vt:lpstr>
      <vt:lpstr>Problems</vt:lpstr>
      <vt:lpstr>Problems</vt:lpstr>
      <vt:lpstr>Problems</vt:lpstr>
      <vt:lpstr>Problems</vt:lpstr>
      <vt:lpstr>Problems</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Hosted and managed services</dc:title>
  <dc:creator>Chris Peterson</dc:creator>
  <cp:lastModifiedBy>Chris Peterson</cp:lastModifiedBy>
  <cp:revision>50</cp:revision>
  <dcterms:created xsi:type="dcterms:W3CDTF">2018-12-19T21:59:40Z</dcterms:created>
  <dcterms:modified xsi:type="dcterms:W3CDTF">2019-02-25T14:00:41Z</dcterms:modified>
</cp:coreProperties>
</file>