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4" r:id="rId4"/>
  </p:sldMasterIdLst>
  <p:notesMasterIdLst>
    <p:notesMasterId r:id="rId6"/>
  </p:notesMasterIdLst>
  <p:handoutMasterIdLst>
    <p:handoutMasterId r:id="rId7"/>
  </p:handoutMasterIdLst>
  <p:sldIdLst>
    <p:sldId id="780" r:id="rId5"/>
  </p:sldIdLst>
  <p:sldSz cx="10972800" cy="6172200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16">
          <p15:clr>
            <a:srgbClr val="A4A3A4"/>
          </p15:clr>
        </p15:guide>
        <p15:guide id="2" orient="horz" pos="3050">
          <p15:clr>
            <a:srgbClr val="A4A3A4"/>
          </p15:clr>
        </p15:guide>
        <p15:guide id="3" orient="horz" pos="3189">
          <p15:clr>
            <a:srgbClr val="A4A3A4"/>
          </p15:clr>
        </p15:guide>
        <p15:guide id="4" pos="5455">
          <p15:clr>
            <a:srgbClr val="A4A3A4"/>
          </p15:clr>
        </p15:guide>
        <p15:guide id="5" orient="horz" pos="975">
          <p15:clr>
            <a:srgbClr val="A4A3A4"/>
          </p15:clr>
        </p15:guide>
        <p15:guide id="6" pos="34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E6E"/>
    <a:srgbClr val="F2F2F2"/>
    <a:srgbClr val="B3B3B3"/>
    <a:srgbClr val="0071C5"/>
    <a:srgbClr val="4A4A4A"/>
    <a:srgbClr val="0C34BD"/>
    <a:srgbClr val="5D1682"/>
    <a:srgbClr val="008564"/>
    <a:srgbClr val="4D4D4D"/>
    <a:srgbClr val="45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1020" autoAdjust="0"/>
  </p:normalViewPr>
  <p:slideViewPr>
    <p:cSldViewPr snapToGrid="0">
      <p:cViewPr varScale="1">
        <p:scale>
          <a:sx n="129" d="100"/>
          <a:sy n="129" d="100"/>
        </p:scale>
        <p:origin x="944" y="200"/>
      </p:cViewPr>
      <p:guideLst>
        <p:guide orient="horz" pos="1316"/>
        <p:guide orient="horz" pos="3050"/>
        <p:guide orient="horz" pos="3189"/>
        <p:guide pos="5455"/>
        <p:guide orient="horz" pos="975"/>
        <p:guide pos="34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6" d="100"/>
          <a:sy n="96" d="100"/>
        </p:scale>
        <p:origin x="4612" y="7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434520" y="8767094"/>
            <a:ext cx="1083012" cy="200064"/>
            <a:chOff x="8775700" y="3552825"/>
            <a:chExt cx="5156200" cy="952500"/>
          </a:xfrm>
        </p:grpSpPr>
        <p:sp>
          <p:nvSpPr>
            <p:cNvPr id="5" name="Freeform 4"/>
            <p:cNvSpPr>
              <a:spLocks noEditPoints="1"/>
            </p:cNvSpPr>
            <p:nvPr/>
          </p:nvSpPr>
          <p:spPr bwMode="auto">
            <a:xfrm>
              <a:off x="13817600" y="4265613"/>
              <a:ext cx="114300" cy="111125"/>
            </a:xfrm>
            <a:custGeom>
              <a:avLst/>
              <a:gdLst>
                <a:gd name="T0" fmla="*/ 59 w 144"/>
                <a:gd name="T1" fmla="*/ 63 h 139"/>
                <a:gd name="T2" fmla="*/ 79 w 144"/>
                <a:gd name="T3" fmla="*/ 63 h 139"/>
                <a:gd name="T4" fmla="*/ 85 w 144"/>
                <a:gd name="T5" fmla="*/ 61 h 139"/>
                <a:gd name="T6" fmla="*/ 87 w 144"/>
                <a:gd name="T7" fmla="*/ 53 h 139"/>
                <a:gd name="T8" fmla="*/ 83 w 144"/>
                <a:gd name="T9" fmla="*/ 47 h 139"/>
                <a:gd name="T10" fmla="*/ 75 w 144"/>
                <a:gd name="T11" fmla="*/ 45 h 139"/>
                <a:gd name="T12" fmla="*/ 59 w 144"/>
                <a:gd name="T13" fmla="*/ 45 h 139"/>
                <a:gd name="T14" fmla="*/ 73 w 144"/>
                <a:gd name="T15" fmla="*/ 33 h 139"/>
                <a:gd name="T16" fmla="*/ 101 w 144"/>
                <a:gd name="T17" fmla="*/ 41 h 139"/>
                <a:gd name="T18" fmla="*/ 103 w 144"/>
                <a:gd name="T19" fmla="*/ 61 h 139"/>
                <a:gd name="T20" fmla="*/ 99 w 144"/>
                <a:gd name="T21" fmla="*/ 68 h 139"/>
                <a:gd name="T22" fmla="*/ 91 w 144"/>
                <a:gd name="T23" fmla="*/ 74 h 139"/>
                <a:gd name="T24" fmla="*/ 105 w 144"/>
                <a:gd name="T25" fmla="*/ 106 h 139"/>
                <a:gd name="T26" fmla="*/ 67 w 144"/>
                <a:gd name="T27" fmla="*/ 76 h 139"/>
                <a:gd name="T28" fmla="*/ 59 w 144"/>
                <a:gd name="T29" fmla="*/ 106 h 139"/>
                <a:gd name="T30" fmla="*/ 44 w 144"/>
                <a:gd name="T31" fmla="*/ 33 h 139"/>
                <a:gd name="T32" fmla="*/ 51 w 144"/>
                <a:gd name="T33" fmla="*/ 21 h 139"/>
                <a:gd name="T34" fmla="*/ 24 w 144"/>
                <a:gd name="T35" fmla="*/ 49 h 139"/>
                <a:gd name="T36" fmla="*/ 24 w 144"/>
                <a:gd name="T37" fmla="*/ 92 h 139"/>
                <a:gd name="T38" fmla="*/ 51 w 144"/>
                <a:gd name="T39" fmla="*/ 120 h 139"/>
                <a:gd name="T40" fmla="*/ 71 w 144"/>
                <a:gd name="T41" fmla="*/ 124 h 139"/>
                <a:gd name="T42" fmla="*/ 109 w 144"/>
                <a:gd name="T43" fmla="*/ 108 h 139"/>
                <a:gd name="T44" fmla="*/ 122 w 144"/>
                <a:gd name="T45" fmla="*/ 70 h 139"/>
                <a:gd name="T46" fmla="*/ 109 w 144"/>
                <a:gd name="T47" fmla="*/ 31 h 139"/>
                <a:gd name="T48" fmla="*/ 71 w 144"/>
                <a:gd name="T49" fmla="*/ 17 h 139"/>
                <a:gd name="T50" fmla="*/ 95 w 144"/>
                <a:gd name="T51" fmla="*/ 3 h 139"/>
                <a:gd name="T52" fmla="*/ 130 w 144"/>
                <a:gd name="T53" fmla="*/ 27 h 139"/>
                <a:gd name="T54" fmla="*/ 144 w 144"/>
                <a:gd name="T55" fmla="*/ 70 h 139"/>
                <a:gd name="T56" fmla="*/ 130 w 144"/>
                <a:gd name="T57" fmla="*/ 114 h 139"/>
                <a:gd name="T58" fmla="*/ 95 w 144"/>
                <a:gd name="T59" fmla="*/ 135 h 139"/>
                <a:gd name="T60" fmla="*/ 50 w 144"/>
                <a:gd name="T61" fmla="*/ 135 h 139"/>
                <a:gd name="T62" fmla="*/ 14 w 144"/>
                <a:gd name="T63" fmla="*/ 114 h 139"/>
                <a:gd name="T64" fmla="*/ 0 w 144"/>
                <a:gd name="T65" fmla="*/ 70 h 139"/>
                <a:gd name="T66" fmla="*/ 14 w 144"/>
                <a:gd name="T67" fmla="*/ 27 h 139"/>
                <a:gd name="T68" fmla="*/ 50 w 144"/>
                <a:gd name="T6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139">
                  <a:moveTo>
                    <a:pt x="59" y="45"/>
                  </a:moveTo>
                  <a:lnTo>
                    <a:pt x="59" y="63"/>
                  </a:lnTo>
                  <a:lnTo>
                    <a:pt x="75" y="63"/>
                  </a:lnTo>
                  <a:lnTo>
                    <a:pt x="79" y="63"/>
                  </a:lnTo>
                  <a:lnTo>
                    <a:pt x="83" y="63"/>
                  </a:lnTo>
                  <a:lnTo>
                    <a:pt x="85" y="61"/>
                  </a:lnTo>
                  <a:lnTo>
                    <a:pt x="87" y="57"/>
                  </a:lnTo>
                  <a:lnTo>
                    <a:pt x="87" y="53"/>
                  </a:lnTo>
                  <a:lnTo>
                    <a:pt x="85" y="49"/>
                  </a:lnTo>
                  <a:lnTo>
                    <a:pt x="83" y="47"/>
                  </a:lnTo>
                  <a:lnTo>
                    <a:pt x="79" y="45"/>
                  </a:lnTo>
                  <a:lnTo>
                    <a:pt x="75" y="45"/>
                  </a:lnTo>
                  <a:lnTo>
                    <a:pt x="71" y="45"/>
                  </a:lnTo>
                  <a:lnTo>
                    <a:pt x="59" y="45"/>
                  </a:lnTo>
                  <a:close/>
                  <a:moveTo>
                    <a:pt x="44" y="33"/>
                  </a:moveTo>
                  <a:lnTo>
                    <a:pt x="73" y="33"/>
                  </a:lnTo>
                  <a:lnTo>
                    <a:pt x="89" y="35"/>
                  </a:lnTo>
                  <a:lnTo>
                    <a:pt x="101" y="41"/>
                  </a:lnTo>
                  <a:lnTo>
                    <a:pt x="105" y="55"/>
                  </a:lnTo>
                  <a:lnTo>
                    <a:pt x="103" y="61"/>
                  </a:lnTo>
                  <a:lnTo>
                    <a:pt x="101" y="67"/>
                  </a:lnTo>
                  <a:lnTo>
                    <a:pt x="99" y="68"/>
                  </a:lnTo>
                  <a:lnTo>
                    <a:pt x="95" y="72"/>
                  </a:lnTo>
                  <a:lnTo>
                    <a:pt x="91" y="74"/>
                  </a:lnTo>
                  <a:lnTo>
                    <a:pt x="85" y="74"/>
                  </a:lnTo>
                  <a:lnTo>
                    <a:pt x="105" y="106"/>
                  </a:lnTo>
                  <a:lnTo>
                    <a:pt x="85" y="106"/>
                  </a:lnTo>
                  <a:lnTo>
                    <a:pt x="67" y="76"/>
                  </a:lnTo>
                  <a:lnTo>
                    <a:pt x="59" y="76"/>
                  </a:lnTo>
                  <a:lnTo>
                    <a:pt x="59" y="106"/>
                  </a:lnTo>
                  <a:lnTo>
                    <a:pt x="44" y="106"/>
                  </a:lnTo>
                  <a:lnTo>
                    <a:pt x="44" y="33"/>
                  </a:lnTo>
                  <a:close/>
                  <a:moveTo>
                    <a:pt x="71" y="17"/>
                  </a:moveTo>
                  <a:lnTo>
                    <a:pt x="51" y="21"/>
                  </a:lnTo>
                  <a:lnTo>
                    <a:pt x="36" y="31"/>
                  </a:lnTo>
                  <a:lnTo>
                    <a:pt x="24" y="49"/>
                  </a:lnTo>
                  <a:lnTo>
                    <a:pt x="20" y="70"/>
                  </a:lnTo>
                  <a:lnTo>
                    <a:pt x="24" y="92"/>
                  </a:lnTo>
                  <a:lnTo>
                    <a:pt x="36" y="108"/>
                  </a:lnTo>
                  <a:lnTo>
                    <a:pt x="51" y="120"/>
                  </a:lnTo>
                  <a:lnTo>
                    <a:pt x="71" y="124"/>
                  </a:lnTo>
                  <a:lnTo>
                    <a:pt x="71" y="124"/>
                  </a:lnTo>
                  <a:lnTo>
                    <a:pt x="91" y="120"/>
                  </a:lnTo>
                  <a:lnTo>
                    <a:pt x="109" y="108"/>
                  </a:lnTo>
                  <a:lnTo>
                    <a:pt x="118" y="92"/>
                  </a:lnTo>
                  <a:lnTo>
                    <a:pt x="122" y="70"/>
                  </a:lnTo>
                  <a:lnTo>
                    <a:pt x="118" y="49"/>
                  </a:lnTo>
                  <a:lnTo>
                    <a:pt x="109" y="31"/>
                  </a:lnTo>
                  <a:lnTo>
                    <a:pt x="91" y="21"/>
                  </a:lnTo>
                  <a:lnTo>
                    <a:pt x="71" y="17"/>
                  </a:lnTo>
                  <a:close/>
                  <a:moveTo>
                    <a:pt x="71" y="0"/>
                  </a:moveTo>
                  <a:lnTo>
                    <a:pt x="95" y="3"/>
                  </a:lnTo>
                  <a:lnTo>
                    <a:pt x="114" y="11"/>
                  </a:lnTo>
                  <a:lnTo>
                    <a:pt x="130" y="27"/>
                  </a:lnTo>
                  <a:lnTo>
                    <a:pt x="140" y="45"/>
                  </a:lnTo>
                  <a:lnTo>
                    <a:pt x="144" y="70"/>
                  </a:lnTo>
                  <a:lnTo>
                    <a:pt x="140" y="94"/>
                  </a:lnTo>
                  <a:lnTo>
                    <a:pt x="130" y="114"/>
                  </a:lnTo>
                  <a:lnTo>
                    <a:pt x="114" y="128"/>
                  </a:lnTo>
                  <a:lnTo>
                    <a:pt x="95" y="135"/>
                  </a:lnTo>
                  <a:lnTo>
                    <a:pt x="71" y="139"/>
                  </a:lnTo>
                  <a:lnTo>
                    <a:pt x="50" y="135"/>
                  </a:lnTo>
                  <a:lnTo>
                    <a:pt x="30" y="128"/>
                  </a:lnTo>
                  <a:lnTo>
                    <a:pt x="14" y="114"/>
                  </a:lnTo>
                  <a:lnTo>
                    <a:pt x="4" y="94"/>
                  </a:lnTo>
                  <a:lnTo>
                    <a:pt x="0" y="70"/>
                  </a:lnTo>
                  <a:lnTo>
                    <a:pt x="4" y="45"/>
                  </a:lnTo>
                  <a:lnTo>
                    <a:pt x="14" y="27"/>
                  </a:lnTo>
                  <a:lnTo>
                    <a:pt x="30" y="11"/>
                  </a:lnTo>
                  <a:lnTo>
                    <a:pt x="50" y="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0447338" y="3732213"/>
              <a:ext cx="3333750" cy="625475"/>
            </a:xfrm>
            <a:custGeom>
              <a:avLst/>
              <a:gdLst>
                <a:gd name="T0" fmla="*/ 2325 w 4200"/>
                <a:gd name="T1" fmla="*/ 618 h 788"/>
                <a:gd name="T2" fmla="*/ 2465 w 4200"/>
                <a:gd name="T3" fmla="*/ 616 h 788"/>
                <a:gd name="T4" fmla="*/ 2540 w 4200"/>
                <a:gd name="T5" fmla="*/ 597 h 788"/>
                <a:gd name="T6" fmla="*/ 2599 w 4200"/>
                <a:gd name="T7" fmla="*/ 555 h 788"/>
                <a:gd name="T8" fmla="*/ 2635 w 4200"/>
                <a:gd name="T9" fmla="*/ 488 h 788"/>
                <a:gd name="T10" fmla="*/ 2648 w 4200"/>
                <a:gd name="T11" fmla="*/ 396 h 788"/>
                <a:gd name="T12" fmla="*/ 2635 w 4200"/>
                <a:gd name="T13" fmla="*/ 301 h 788"/>
                <a:gd name="T14" fmla="*/ 2599 w 4200"/>
                <a:gd name="T15" fmla="*/ 236 h 788"/>
                <a:gd name="T16" fmla="*/ 2540 w 4200"/>
                <a:gd name="T17" fmla="*/ 193 h 788"/>
                <a:gd name="T18" fmla="*/ 2465 w 4200"/>
                <a:gd name="T19" fmla="*/ 173 h 788"/>
                <a:gd name="T20" fmla="*/ 2325 w 4200"/>
                <a:gd name="T21" fmla="*/ 171 h 788"/>
                <a:gd name="T22" fmla="*/ 3597 w 4200"/>
                <a:gd name="T23" fmla="*/ 512 h 788"/>
                <a:gd name="T24" fmla="*/ 3735 w 4200"/>
                <a:gd name="T25" fmla="*/ 143 h 788"/>
                <a:gd name="T26" fmla="*/ 4200 w 4200"/>
                <a:gd name="T27" fmla="*/ 786 h 788"/>
                <a:gd name="T28" fmla="*/ 3916 w 4200"/>
                <a:gd name="T29" fmla="*/ 648 h 788"/>
                <a:gd name="T30" fmla="*/ 3501 w 4200"/>
                <a:gd name="T31" fmla="*/ 786 h 788"/>
                <a:gd name="T32" fmla="*/ 3592 w 4200"/>
                <a:gd name="T33" fmla="*/ 0 h 788"/>
                <a:gd name="T34" fmla="*/ 2969 w 4200"/>
                <a:gd name="T35" fmla="*/ 0 h 788"/>
                <a:gd name="T36" fmla="*/ 3190 w 4200"/>
                <a:gd name="T37" fmla="*/ 788 h 788"/>
                <a:gd name="T38" fmla="*/ 2969 w 4200"/>
                <a:gd name="T39" fmla="*/ 0 h 788"/>
                <a:gd name="T40" fmla="*/ 2416 w 4200"/>
                <a:gd name="T41" fmla="*/ 0 h 788"/>
                <a:gd name="T42" fmla="*/ 2554 w 4200"/>
                <a:gd name="T43" fmla="*/ 7 h 788"/>
                <a:gd name="T44" fmla="*/ 2666 w 4200"/>
                <a:gd name="T45" fmla="*/ 33 h 788"/>
                <a:gd name="T46" fmla="*/ 2757 w 4200"/>
                <a:gd name="T47" fmla="*/ 90 h 788"/>
                <a:gd name="T48" fmla="*/ 2818 w 4200"/>
                <a:gd name="T49" fmla="*/ 173 h 788"/>
                <a:gd name="T50" fmla="*/ 2853 w 4200"/>
                <a:gd name="T51" fmla="*/ 277 h 788"/>
                <a:gd name="T52" fmla="*/ 2865 w 4200"/>
                <a:gd name="T53" fmla="*/ 402 h 788"/>
                <a:gd name="T54" fmla="*/ 2855 w 4200"/>
                <a:gd name="T55" fmla="*/ 518 h 788"/>
                <a:gd name="T56" fmla="*/ 2828 w 4200"/>
                <a:gd name="T57" fmla="*/ 614 h 788"/>
                <a:gd name="T58" fmla="*/ 2786 w 4200"/>
                <a:gd name="T59" fmla="*/ 683 h 788"/>
                <a:gd name="T60" fmla="*/ 2735 w 4200"/>
                <a:gd name="T61" fmla="*/ 731 h 788"/>
                <a:gd name="T62" fmla="*/ 2672 w 4200"/>
                <a:gd name="T63" fmla="*/ 762 h 788"/>
                <a:gd name="T64" fmla="*/ 2585 w 4200"/>
                <a:gd name="T65" fmla="*/ 780 h 788"/>
                <a:gd name="T66" fmla="*/ 2465 w 4200"/>
                <a:gd name="T67" fmla="*/ 788 h 788"/>
                <a:gd name="T68" fmla="*/ 2105 w 4200"/>
                <a:gd name="T69" fmla="*/ 0 h 788"/>
                <a:gd name="T70" fmla="*/ 1063 w 4200"/>
                <a:gd name="T71" fmla="*/ 0 h 788"/>
                <a:gd name="T72" fmla="*/ 1428 w 4200"/>
                <a:gd name="T73" fmla="*/ 0 h 788"/>
                <a:gd name="T74" fmla="*/ 1398 w 4200"/>
                <a:gd name="T75" fmla="*/ 788 h 788"/>
                <a:gd name="T76" fmla="*/ 825 w 4200"/>
                <a:gd name="T77" fmla="*/ 0 h 788"/>
                <a:gd name="T78" fmla="*/ 1969 w 4200"/>
                <a:gd name="T79" fmla="*/ 0 h 788"/>
                <a:gd name="T80" fmla="*/ 1747 w 4200"/>
                <a:gd name="T81" fmla="*/ 788 h 788"/>
                <a:gd name="T82" fmla="*/ 0 w 4200"/>
                <a:gd name="T83" fmla="*/ 0 h 788"/>
                <a:gd name="T84" fmla="*/ 441 w 4200"/>
                <a:gd name="T85" fmla="*/ 0 h 788"/>
                <a:gd name="T86" fmla="*/ 522 w 4200"/>
                <a:gd name="T87" fmla="*/ 7 h 788"/>
                <a:gd name="T88" fmla="*/ 599 w 4200"/>
                <a:gd name="T89" fmla="*/ 25 h 788"/>
                <a:gd name="T90" fmla="*/ 667 w 4200"/>
                <a:gd name="T91" fmla="*/ 59 h 788"/>
                <a:gd name="T92" fmla="*/ 725 w 4200"/>
                <a:gd name="T93" fmla="*/ 112 h 788"/>
                <a:gd name="T94" fmla="*/ 766 w 4200"/>
                <a:gd name="T95" fmla="*/ 187 h 788"/>
                <a:gd name="T96" fmla="*/ 788 w 4200"/>
                <a:gd name="T97" fmla="*/ 289 h 788"/>
                <a:gd name="T98" fmla="*/ 790 w 4200"/>
                <a:gd name="T99" fmla="*/ 788 h 788"/>
                <a:gd name="T100" fmla="*/ 573 w 4200"/>
                <a:gd name="T101" fmla="*/ 427 h 788"/>
                <a:gd name="T102" fmla="*/ 567 w 4200"/>
                <a:gd name="T103" fmla="*/ 317 h 788"/>
                <a:gd name="T104" fmla="*/ 543 w 4200"/>
                <a:gd name="T105" fmla="*/ 244 h 788"/>
                <a:gd name="T106" fmla="*/ 500 w 4200"/>
                <a:gd name="T107" fmla="*/ 201 h 788"/>
                <a:gd name="T108" fmla="*/ 439 w 4200"/>
                <a:gd name="T109" fmla="*/ 179 h 788"/>
                <a:gd name="T110" fmla="*/ 224 w 4200"/>
                <a:gd name="T111" fmla="*/ 175 h 788"/>
                <a:gd name="T112" fmla="*/ 0 w 4200"/>
                <a:gd name="T113" fmla="*/ 78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00" h="788">
                  <a:moveTo>
                    <a:pt x="2325" y="171"/>
                  </a:moveTo>
                  <a:lnTo>
                    <a:pt x="2325" y="618"/>
                  </a:lnTo>
                  <a:lnTo>
                    <a:pt x="2420" y="618"/>
                  </a:lnTo>
                  <a:lnTo>
                    <a:pt x="2465" y="616"/>
                  </a:lnTo>
                  <a:lnTo>
                    <a:pt x="2505" y="608"/>
                  </a:lnTo>
                  <a:lnTo>
                    <a:pt x="2540" y="597"/>
                  </a:lnTo>
                  <a:lnTo>
                    <a:pt x="2572" y="579"/>
                  </a:lnTo>
                  <a:lnTo>
                    <a:pt x="2599" y="555"/>
                  </a:lnTo>
                  <a:lnTo>
                    <a:pt x="2619" y="526"/>
                  </a:lnTo>
                  <a:lnTo>
                    <a:pt x="2635" y="488"/>
                  </a:lnTo>
                  <a:lnTo>
                    <a:pt x="2644" y="445"/>
                  </a:lnTo>
                  <a:lnTo>
                    <a:pt x="2648" y="396"/>
                  </a:lnTo>
                  <a:lnTo>
                    <a:pt x="2644" y="344"/>
                  </a:lnTo>
                  <a:lnTo>
                    <a:pt x="2635" y="301"/>
                  </a:lnTo>
                  <a:lnTo>
                    <a:pt x="2619" y="266"/>
                  </a:lnTo>
                  <a:lnTo>
                    <a:pt x="2599" y="236"/>
                  </a:lnTo>
                  <a:lnTo>
                    <a:pt x="2572" y="212"/>
                  </a:lnTo>
                  <a:lnTo>
                    <a:pt x="2540" y="193"/>
                  </a:lnTo>
                  <a:lnTo>
                    <a:pt x="2505" y="181"/>
                  </a:lnTo>
                  <a:lnTo>
                    <a:pt x="2465" y="173"/>
                  </a:lnTo>
                  <a:lnTo>
                    <a:pt x="2420" y="171"/>
                  </a:lnTo>
                  <a:lnTo>
                    <a:pt x="2325" y="171"/>
                  </a:lnTo>
                  <a:close/>
                  <a:moveTo>
                    <a:pt x="3735" y="143"/>
                  </a:moveTo>
                  <a:lnTo>
                    <a:pt x="3597" y="512"/>
                  </a:lnTo>
                  <a:lnTo>
                    <a:pt x="3869" y="512"/>
                  </a:lnTo>
                  <a:lnTo>
                    <a:pt x="3735" y="143"/>
                  </a:lnTo>
                  <a:close/>
                  <a:moveTo>
                    <a:pt x="3887" y="0"/>
                  </a:moveTo>
                  <a:lnTo>
                    <a:pt x="4200" y="786"/>
                  </a:lnTo>
                  <a:lnTo>
                    <a:pt x="3962" y="786"/>
                  </a:lnTo>
                  <a:lnTo>
                    <a:pt x="3916" y="648"/>
                  </a:lnTo>
                  <a:lnTo>
                    <a:pt x="3548" y="648"/>
                  </a:lnTo>
                  <a:lnTo>
                    <a:pt x="3501" y="786"/>
                  </a:lnTo>
                  <a:lnTo>
                    <a:pt x="3280" y="786"/>
                  </a:lnTo>
                  <a:lnTo>
                    <a:pt x="3592" y="0"/>
                  </a:lnTo>
                  <a:lnTo>
                    <a:pt x="3887" y="0"/>
                  </a:lnTo>
                  <a:close/>
                  <a:moveTo>
                    <a:pt x="2969" y="0"/>
                  </a:moveTo>
                  <a:lnTo>
                    <a:pt x="3190" y="0"/>
                  </a:lnTo>
                  <a:lnTo>
                    <a:pt x="3190" y="788"/>
                  </a:lnTo>
                  <a:lnTo>
                    <a:pt x="2969" y="788"/>
                  </a:lnTo>
                  <a:lnTo>
                    <a:pt x="2969" y="0"/>
                  </a:lnTo>
                  <a:close/>
                  <a:moveTo>
                    <a:pt x="2105" y="0"/>
                  </a:moveTo>
                  <a:lnTo>
                    <a:pt x="2416" y="0"/>
                  </a:lnTo>
                  <a:lnTo>
                    <a:pt x="2489" y="2"/>
                  </a:lnTo>
                  <a:lnTo>
                    <a:pt x="2554" y="7"/>
                  </a:lnTo>
                  <a:lnTo>
                    <a:pt x="2613" y="17"/>
                  </a:lnTo>
                  <a:lnTo>
                    <a:pt x="2666" y="33"/>
                  </a:lnTo>
                  <a:lnTo>
                    <a:pt x="2713" y="57"/>
                  </a:lnTo>
                  <a:lnTo>
                    <a:pt x="2757" y="90"/>
                  </a:lnTo>
                  <a:lnTo>
                    <a:pt x="2794" y="132"/>
                  </a:lnTo>
                  <a:lnTo>
                    <a:pt x="2818" y="173"/>
                  </a:lnTo>
                  <a:lnTo>
                    <a:pt x="2839" y="222"/>
                  </a:lnTo>
                  <a:lnTo>
                    <a:pt x="2853" y="277"/>
                  </a:lnTo>
                  <a:lnTo>
                    <a:pt x="2863" y="337"/>
                  </a:lnTo>
                  <a:lnTo>
                    <a:pt x="2865" y="402"/>
                  </a:lnTo>
                  <a:lnTo>
                    <a:pt x="2863" y="461"/>
                  </a:lnTo>
                  <a:lnTo>
                    <a:pt x="2855" y="518"/>
                  </a:lnTo>
                  <a:lnTo>
                    <a:pt x="2843" y="569"/>
                  </a:lnTo>
                  <a:lnTo>
                    <a:pt x="2828" y="614"/>
                  </a:lnTo>
                  <a:lnTo>
                    <a:pt x="2810" y="654"/>
                  </a:lnTo>
                  <a:lnTo>
                    <a:pt x="2786" y="683"/>
                  </a:lnTo>
                  <a:lnTo>
                    <a:pt x="2761" y="709"/>
                  </a:lnTo>
                  <a:lnTo>
                    <a:pt x="2735" y="731"/>
                  </a:lnTo>
                  <a:lnTo>
                    <a:pt x="2705" y="748"/>
                  </a:lnTo>
                  <a:lnTo>
                    <a:pt x="2672" y="762"/>
                  </a:lnTo>
                  <a:lnTo>
                    <a:pt x="2633" y="772"/>
                  </a:lnTo>
                  <a:lnTo>
                    <a:pt x="2585" y="780"/>
                  </a:lnTo>
                  <a:lnTo>
                    <a:pt x="2530" y="786"/>
                  </a:lnTo>
                  <a:lnTo>
                    <a:pt x="2465" y="788"/>
                  </a:lnTo>
                  <a:lnTo>
                    <a:pt x="2105" y="788"/>
                  </a:lnTo>
                  <a:lnTo>
                    <a:pt x="2105" y="0"/>
                  </a:lnTo>
                  <a:close/>
                  <a:moveTo>
                    <a:pt x="825" y="0"/>
                  </a:moveTo>
                  <a:lnTo>
                    <a:pt x="1063" y="0"/>
                  </a:lnTo>
                  <a:lnTo>
                    <a:pt x="1240" y="624"/>
                  </a:lnTo>
                  <a:lnTo>
                    <a:pt x="1428" y="0"/>
                  </a:lnTo>
                  <a:lnTo>
                    <a:pt x="1654" y="0"/>
                  </a:lnTo>
                  <a:lnTo>
                    <a:pt x="1398" y="788"/>
                  </a:lnTo>
                  <a:lnTo>
                    <a:pt x="1077" y="788"/>
                  </a:lnTo>
                  <a:lnTo>
                    <a:pt x="825" y="0"/>
                  </a:lnTo>
                  <a:close/>
                  <a:moveTo>
                    <a:pt x="1747" y="0"/>
                  </a:moveTo>
                  <a:lnTo>
                    <a:pt x="1969" y="0"/>
                  </a:lnTo>
                  <a:lnTo>
                    <a:pt x="1969" y="788"/>
                  </a:lnTo>
                  <a:lnTo>
                    <a:pt x="1747" y="788"/>
                  </a:lnTo>
                  <a:lnTo>
                    <a:pt x="1747" y="0"/>
                  </a:lnTo>
                  <a:close/>
                  <a:moveTo>
                    <a:pt x="0" y="0"/>
                  </a:moveTo>
                  <a:lnTo>
                    <a:pt x="400" y="0"/>
                  </a:lnTo>
                  <a:lnTo>
                    <a:pt x="441" y="0"/>
                  </a:lnTo>
                  <a:lnTo>
                    <a:pt x="482" y="2"/>
                  </a:lnTo>
                  <a:lnTo>
                    <a:pt x="522" y="7"/>
                  </a:lnTo>
                  <a:lnTo>
                    <a:pt x="561" y="15"/>
                  </a:lnTo>
                  <a:lnTo>
                    <a:pt x="599" y="25"/>
                  </a:lnTo>
                  <a:lnTo>
                    <a:pt x="634" y="41"/>
                  </a:lnTo>
                  <a:lnTo>
                    <a:pt x="667" y="59"/>
                  </a:lnTo>
                  <a:lnTo>
                    <a:pt x="697" y="82"/>
                  </a:lnTo>
                  <a:lnTo>
                    <a:pt x="725" y="112"/>
                  </a:lnTo>
                  <a:lnTo>
                    <a:pt x="746" y="145"/>
                  </a:lnTo>
                  <a:lnTo>
                    <a:pt x="766" y="187"/>
                  </a:lnTo>
                  <a:lnTo>
                    <a:pt x="780" y="234"/>
                  </a:lnTo>
                  <a:lnTo>
                    <a:pt x="788" y="289"/>
                  </a:lnTo>
                  <a:lnTo>
                    <a:pt x="790" y="352"/>
                  </a:lnTo>
                  <a:lnTo>
                    <a:pt x="790" y="788"/>
                  </a:lnTo>
                  <a:lnTo>
                    <a:pt x="573" y="788"/>
                  </a:lnTo>
                  <a:lnTo>
                    <a:pt x="573" y="427"/>
                  </a:lnTo>
                  <a:lnTo>
                    <a:pt x="571" y="368"/>
                  </a:lnTo>
                  <a:lnTo>
                    <a:pt x="567" y="317"/>
                  </a:lnTo>
                  <a:lnTo>
                    <a:pt x="557" y="277"/>
                  </a:lnTo>
                  <a:lnTo>
                    <a:pt x="543" y="244"/>
                  </a:lnTo>
                  <a:lnTo>
                    <a:pt x="524" y="220"/>
                  </a:lnTo>
                  <a:lnTo>
                    <a:pt x="500" y="201"/>
                  </a:lnTo>
                  <a:lnTo>
                    <a:pt x="473" y="187"/>
                  </a:lnTo>
                  <a:lnTo>
                    <a:pt x="439" y="179"/>
                  </a:lnTo>
                  <a:lnTo>
                    <a:pt x="400" y="175"/>
                  </a:lnTo>
                  <a:lnTo>
                    <a:pt x="224" y="175"/>
                  </a:lnTo>
                  <a:lnTo>
                    <a:pt x="224" y="788"/>
                  </a:lnTo>
                  <a:lnTo>
                    <a:pt x="0" y="7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8775700" y="3552825"/>
              <a:ext cx="1436688" cy="952500"/>
            </a:xfrm>
            <a:custGeom>
              <a:avLst/>
              <a:gdLst>
                <a:gd name="T0" fmla="*/ 638 w 1810"/>
                <a:gd name="T1" fmla="*/ 451 h 1200"/>
                <a:gd name="T2" fmla="*/ 516 w 1810"/>
                <a:gd name="T3" fmla="*/ 502 h 1200"/>
                <a:gd name="T4" fmla="*/ 469 w 1810"/>
                <a:gd name="T5" fmla="*/ 546 h 1200"/>
                <a:gd name="T6" fmla="*/ 496 w 1810"/>
                <a:gd name="T7" fmla="*/ 613 h 1200"/>
                <a:gd name="T8" fmla="*/ 595 w 1810"/>
                <a:gd name="T9" fmla="*/ 735 h 1200"/>
                <a:gd name="T10" fmla="*/ 614 w 1810"/>
                <a:gd name="T11" fmla="*/ 851 h 1200"/>
                <a:gd name="T12" fmla="*/ 439 w 1810"/>
                <a:gd name="T13" fmla="*/ 733 h 1200"/>
                <a:gd name="T14" fmla="*/ 349 w 1810"/>
                <a:gd name="T15" fmla="*/ 595 h 1200"/>
                <a:gd name="T16" fmla="*/ 323 w 1810"/>
                <a:gd name="T17" fmla="*/ 530 h 1200"/>
                <a:gd name="T18" fmla="*/ 372 w 1810"/>
                <a:gd name="T19" fmla="*/ 485 h 1200"/>
                <a:gd name="T20" fmla="*/ 516 w 1810"/>
                <a:gd name="T21" fmla="*/ 400 h 1200"/>
                <a:gd name="T22" fmla="*/ 707 w 1810"/>
                <a:gd name="T23" fmla="*/ 248 h 1200"/>
                <a:gd name="T24" fmla="*/ 933 w 1810"/>
                <a:gd name="T25" fmla="*/ 296 h 1200"/>
                <a:gd name="T26" fmla="*/ 1097 w 1810"/>
                <a:gd name="T27" fmla="*/ 400 h 1200"/>
                <a:gd name="T28" fmla="*/ 1185 w 1810"/>
                <a:gd name="T29" fmla="*/ 489 h 1200"/>
                <a:gd name="T30" fmla="*/ 1185 w 1810"/>
                <a:gd name="T31" fmla="*/ 518 h 1200"/>
                <a:gd name="T32" fmla="*/ 1097 w 1810"/>
                <a:gd name="T33" fmla="*/ 617 h 1200"/>
                <a:gd name="T34" fmla="*/ 947 w 1810"/>
                <a:gd name="T35" fmla="*/ 737 h 1200"/>
                <a:gd name="T36" fmla="*/ 762 w 1810"/>
                <a:gd name="T37" fmla="*/ 794 h 1200"/>
                <a:gd name="T38" fmla="*/ 715 w 1810"/>
                <a:gd name="T39" fmla="*/ 459 h 1200"/>
                <a:gd name="T40" fmla="*/ 817 w 1810"/>
                <a:gd name="T41" fmla="*/ 528 h 1200"/>
                <a:gd name="T42" fmla="*/ 1038 w 1810"/>
                <a:gd name="T43" fmla="*/ 502 h 1200"/>
                <a:gd name="T44" fmla="*/ 985 w 1810"/>
                <a:gd name="T45" fmla="*/ 451 h 1200"/>
                <a:gd name="T46" fmla="*/ 839 w 1810"/>
                <a:gd name="T47" fmla="*/ 370 h 1200"/>
                <a:gd name="T48" fmla="*/ 675 w 1810"/>
                <a:gd name="T49" fmla="*/ 250 h 1200"/>
                <a:gd name="T50" fmla="*/ 603 w 1810"/>
                <a:gd name="T51" fmla="*/ 260 h 1200"/>
                <a:gd name="T52" fmla="*/ 370 w 1810"/>
                <a:gd name="T53" fmla="*/ 349 h 1200"/>
                <a:gd name="T54" fmla="*/ 232 w 1810"/>
                <a:gd name="T55" fmla="*/ 461 h 1200"/>
                <a:gd name="T56" fmla="*/ 185 w 1810"/>
                <a:gd name="T57" fmla="*/ 516 h 1200"/>
                <a:gd name="T58" fmla="*/ 211 w 1810"/>
                <a:gd name="T59" fmla="*/ 581 h 1200"/>
                <a:gd name="T60" fmla="*/ 293 w 1810"/>
                <a:gd name="T61" fmla="*/ 723 h 1200"/>
                <a:gd name="T62" fmla="*/ 445 w 1810"/>
                <a:gd name="T63" fmla="*/ 877 h 1200"/>
                <a:gd name="T64" fmla="*/ 675 w 1810"/>
                <a:gd name="T65" fmla="*/ 966 h 1200"/>
                <a:gd name="T66" fmla="*/ 453 w 1810"/>
                <a:gd name="T67" fmla="*/ 1001 h 1200"/>
                <a:gd name="T68" fmla="*/ 232 w 1810"/>
                <a:gd name="T69" fmla="*/ 849 h 1200"/>
                <a:gd name="T70" fmla="*/ 89 w 1810"/>
                <a:gd name="T71" fmla="*/ 674 h 1200"/>
                <a:gd name="T72" fmla="*/ 16 w 1810"/>
                <a:gd name="T73" fmla="*/ 536 h 1200"/>
                <a:gd name="T74" fmla="*/ 4 w 1810"/>
                <a:gd name="T75" fmla="*/ 495 h 1200"/>
                <a:gd name="T76" fmla="*/ 85 w 1810"/>
                <a:gd name="T77" fmla="*/ 426 h 1200"/>
                <a:gd name="T78" fmla="*/ 250 w 1810"/>
                <a:gd name="T79" fmla="*/ 311 h 1200"/>
                <a:gd name="T80" fmla="*/ 478 w 1810"/>
                <a:gd name="T81" fmla="*/ 205 h 1200"/>
                <a:gd name="T82" fmla="*/ 675 w 1810"/>
                <a:gd name="T83" fmla="*/ 0 h 1200"/>
                <a:gd name="T84" fmla="*/ 675 w 1810"/>
                <a:gd name="T85" fmla="*/ 1058 h 1200"/>
                <a:gd name="T86" fmla="*/ 977 w 1810"/>
                <a:gd name="T87" fmla="*/ 1038 h 1200"/>
                <a:gd name="T88" fmla="*/ 1321 w 1810"/>
                <a:gd name="T89" fmla="*/ 946 h 1200"/>
                <a:gd name="T90" fmla="*/ 1619 w 1810"/>
                <a:gd name="T91" fmla="*/ 802 h 1200"/>
                <a:gd name="T92" fmla="*/ 1605 w 1810"/>
                <a:gd name="T93" fmla="*/ 717 h 1200"/>
                <a:gd name="T94" fmla="*/ 1485 w 1810"/>
                <a:gd name="T95" fmla="*/ 648 h 1200"/>
                <a:gd name="T96" fmla="*/ 1276 w 1810"/>
                <a:gd name="T97" fmla="*/ 788 h 1200"/>
                <a:gd name="T98" fmla="*/ 992 w 1810"/>
                <a:gd name="T99" fmla="*/ 932 h 1200"/>
                <a:gd name="T100" fmla="*/ 709 w 1810"/>
                <a:gd name="T101" fmla="*/ 969 h 1200"/>
                <a:gd name="T102" fmla="*/ 758 w 1810"/>
                <a:gd name="T103" fmla="*/ 873 h 1200"/>
                <a:gd name="T104" fmla="*/ 979 w 1810"/>
                <a:gd name="T105" fmla="*/ 820 h 1200"/>
                <a:gd name="T106" fmla="*/ 1172 w 1810"/>
                <a:gd name="T107" fmla="*/ 701 h 1200"/>
                <a:gd name="T108" fmla="*/ 1315 w 1810"/>
                <a:gd name="T109" fmla="*/ 577 h 1200"/>
                <a:gd name="T110" fmla="*/ 1384 w 1810"/>
                <a:gd name="T111" fmla="*/ 502 h 1200"/>
                <a:gd name="T112" fmla="*/ 1359 w 1810"/>
                <a:gd name="T113" fmla="*/ 465 h 1200"/>
                <a:gd name="T114" fmla="*/ 1242 w 1810"/>
                <a:gd name="T115" fmla="*/ 357 h 1200"/>
                <a:gd name="T116" fmla="*/ 1048 w 1810"/>
                <a:gd name="T117" fmla="*/ 233 h 1200"/>
                <a:gd name="T118" fmla="*/ 782 w 1810"/>
                <a:gd name="T119" fmla="*/ 162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10" h="1200">
                  <a:moveTo>
                    <a:pt x="675" y="359"/>
                  </a:moveTo>
                  <a:lnTo>
                    <a:pt x="675" y="451"/>
                  </a:lnTo>
                  <a:lnTo>
                    <a:pt x="675" y="451"/>
                  </a:lnTo>
                  <a:lnTo>
                    <a:pt x="638" y="451"/>
                  </a:lnTo>
                  <a:lnTo>
                    <a:pt x="603" y="459"/>
                  </a:lnTo>
                  <a:lnTo>
                    <a:pt x="571" y="471"/>
                  </a:lnTo>
                  <a:lnTo>
                    <a:pt x="542" y="485"/>
                  </a:lnTo>
                  <a:lnTo>
                    <a:pt x="516" y="502"/>
                  </a:lnTo>
                  <a:lnTo>
                    <a:pt x="496" y="518"/>
                  </a:lnTo>
                  <a:lnTo>
                    <a:pt x="482" y="532"/>
                  </a:lnTo>
                  <a:lnTo>
                    <a:pt x="473" y="542"/>
                  </a:lnTo>
                  <a:lnTo>
                    <a:pt x="469" y="546"/>
                  </a:lnTo>
                  <a:lnTo>
                    <a:pt x="471" y="552"/>
                  </a:lnTo>
                  <a:lnTo>
                    <a:pt x="477" y="566"/>
                  </a:lnTo>
                  <a:lnTo>
                    <a:pt x="484" y="587"/>
                  </a:lnTo>
                  <a:lnTo>
                    <a:pt x="496" y="613"/>
                  </a:lnTo>
                  <a:lnTo>
                    <a:pt x="514" y="644"/>
                  </a:lnTo>
                  <a:lnTo>
                    <a:pt x="536" y="676"/>
                  </a:lnTo>
                  <a:lnTo>
                    <a:pt x="561" y="707"/>
                  </a:lnTo>
                  <a:lnTo>
                    <a:pt x="595" y="735"/>
                  </a:lnTo>
                  <a:lnTo>
                    <a:pt x="632" y="761"/>
                  </a:lnTo>
                  <a:lnTo>
                    <a:pt x="675" y="780"/>
                  </a:lnTo>
                  <a:lnTo>
                    <a:pt x="675" y="865"/>
                  </a:lnTo>
                  <a:lnTo>
                    <a:pt x="614" y="851"/>
                  </a:lnTo>
                  <a:lnTo>
                    <a:pt x="561" y="828"/>
                  </a:lnTo>
                  <a:lnTo>
                    <a:pt x="514" y="800"/>
                  </a:lnTo>
                  <a:lnTo>
                    <a:pt x="473" y="768"/>
                  </a:lnTo>
                  <a:lnTo>
                    <a:pt x="439" y="733"/>
                  </a:lnTo>
                  <a:lnTo>
                    <a:pt x="408" y="698"/>
                  </a:lnTo>
                  <a:lnTo>
                    <a:pt x="384" y="660"/>
                  </a:lnTo>
                  <a:lnTo>
                    <a:pt x="364" y="627"/>
                  </a:lnTo>
                  <a:lnTo>
                    <a:pt x="349" y="595"/>
                  </a:lnTo>
                  <a:lnTo>
                    <a:pt x="337" y="569"/>
                  </a:lnTo>
                  <a:lnTo>
                    <a:pt x="329" y="548"/>
                  </a:lnTo>
                  <a:lnTo>
                    <a:pt x="325" y="534"/>
                  </a:lnTo>
                  <a:lnTo>
                    <a:pt x="323" y="530"/>
                  </a:lnTo>
                  <a:lnTo>
                    <a:pt x="325" y="526"/>
                  </a:lnTo>
                  <a:lnTo>
                    <a:pt x="335" y="516"/>
                  </a:lnTo>
                  <a:lnTo>
                    <a:pt x="350" y="502"/>
                  </a:lnTo>
                  <a:lnTo>
                    <a:pt x="372" y="485"/>
                  </a:lnTo>
                  <a:lnTo>
                    <a:pt x="400" y="463"/>
                  </a:lnTo>
                  <a:lnTo>
                    <a:pt x="433" y="441"/>
                  </a:lnTo>
                  <a:lnTo>
                    <a:pt x="473" y="420"/>
                  </a:lnTo>
                  <a:lnTo>
                    <a:pt x="516" y="400"/>
                  </a:lnTo>
                  <a:lnTo>
                    <a:pt x="565" y="382"/>
                  </a:lnTo>
                  <a:lnTo>
                    <a:pt x="618" y="368"/>
                  </a:lnTo>
                  <a:lnTo>
                    <a:pt x="675" y="359"/>
                  </a:lnTo>
                  <a:close/>
                  <a:moveTo>
                    <a:pt x="707" y="248"/>
                  </a:moveTo>
                  <a:lnTo>
                    <a:pt x="770" y="250"/>
                  </a:lnTo>
                  <a:lnTo>
                    <a:pt x="827" y="260"/>
                  </a:lnTo>
                  <a:lnTo>
                    <a:pt x="882" y="274"/>
                  </a:lnTo>
                  <a:lnTo>
                    <a:pt x="933" y="296"/>
                  </a:lnTo>
                  <a:lnTo>
                    <a:pt x="981" y="319"/>
                  </a:lnTo>
                  <a:lnTo>
                    <a:pt x="1024" y="345"/>
                  </a:lnTo>
                  <a:lnTo>
                    <a:pt x="1063" y="372"/>
                  </a:lnTo>
                  <a:lnTo>
                    <a:pt x="1097" y="400"/>
                  </a:lnTo>
                  <a:lnTo>
                    <a:pt x="1126" y="426"/>
                  </a:lnTo>
                  <a:lnTo>
                    <a:pt x="1152" y="451"/>
                  </a:lnTo>
                  <a:lnTo>
                    <a:pt x="1172" y="471"/>
                  </a:lnTo>
                  <a:lnTo>
                    <a:pt x="1185" y="489"/>
                  </a:lnTo>
                  <a:lnTo>
                    <a:pt x="1195" y="499"/>
                  </a:lnTo>
                  <a:lnTo>
                    <a:pt x="1197" y="502"/>
                  </a:lnTo>
                  <a:lnTo>
                    <a:pt x="1193" y="506"/>
                  </a:lnTo>
                  <a:lnTo>
                    <a:pt x="1185" y="518"/>
                  </a:lnTo>
                  <a:lnTo>
                    <a:pt x="1170" y="538"/>
                  </a:lnTo>
                  <a:lnTo>
                    <a:pt x="1150" y="562"/>
                  </a:lnTo>
                  <a:lnTo>
                    <a:pt x="1126" y="587"/>
                  </a:lnTo>
                  <a:lnTo>
                    <a:pt x="1097" y="617"/>
                  </a:lnTo>
                  <a:lnTo>
                    <a:pt x="1065" y="648"/>
                  </a:lnTo>
                  <a:lnTo>
                    <a:pt x="1028" y="680"/>
                  </a:lnTo>
                  <a:lnTo>
                    <a:pt x="988" y="709"/>
                  </a:lnTo>
                  <a:lnTo>
                    <a:pt x="947" y="737"/>
                  </a:lnTo>
                  <a:lnTo>
                    <a:pt x="904" y="761"/>
                  </a:lnTo>
                  <a:lnTo>
                    <a:pt x="859" y="778"/>
                  </a:lnTo>
                  <a:lnTo>
                    <a:pt x="811" y="790"/>
                  </a:lnTo>
                  <a:lnTo>
                    <a:pt x="762" y="794"/>
                  </a:lnTo>
                  <a:lnTo>
                    <a:pt x="717" y="790"/>
                  </a:lnTo>
                  <a:lnTo>
                    <a:pt x="675" y="780"/>
                  </a:lnTo>
                  <a:lnTo>
                    <a:pt x="675" y="451"/>
                  </a:lnTo>
                  <a:lnTo>
                    <a:pt x="715" y="459"/>
                  </a:lnTo>
                  <a:lnTo>
                    <a:pt x="746" y="469"/>
                  </a:lnTo>
                  <a:lnTo>
                    <a:pt x="774" y="485"/>
                  </a:lnTo>
                  <a:lnTo>
                    <a:pt x="796" y="504"/>
                  </a:lnTo>
                  <a:lnTo>
                    <a:pt x="817" y="528"/>
                  </a:lnTo>
                  <a:lnTo>
                    <a:pt x="837" y="558"/>
                  </a:lnTo>
                  <a:lnTo>
                    <a:pt x="859" y="591"/>
                  </a:lnTo>
                  <a:lnTo>
                    <a:pt x="882" y="633"/>
                  </a:lnTo>
                  <a:lnTo>
                    <a:pt x="1038" y="502"/>
                  </a:lnTo>
                  <a:lnTo>
                    <a:pt x="1034" y="499"/>
                  </a:lnTo>
                  <a:lnTo>
                    <a:pt x="1024" y="487"/>
                  </a:lnTo>
                  <a:lnTo>
                    <a:pt x="1008" y="471"/>
                  </a:lnTo>
                  <a:lnTo>
                    <a:pt x="985" y="451"/>
                  </a:lnTo>
                  <a:lnTo>
                    <a:pt x="957" y="430"/>
                  </a:lnTo>
                  <a:lnTo>
                    <a:pt x="924" y="406"/>
                  </a:lnTo>
                  <a:lnTo>
                    <a:pt x="884" y="386"/>
                  </a:lnTo>
                  <a:lnTo>
                    <a:pt x="839" y="370"/>
                  </a:lnTo>
                  <a:lnTo>
                    <a:pt x="790" y="359"/>
                  </a:lnTo>
                  <a:lnTo>
                    <a:pt x="734" y="355"/>
                  </a:lnTo>
                  <a:lnTo>
                    <a:pt x="675" y="359"/>
                  </a:lnTo>
                  <a:lnTo>
                    <a:pt x="675" y="250"/>
                  </a:lnTo>
                  <a:lnTo>
                    <a:pt x="707" y="248"/>
                  </a:lnTo>
                  <a:close/>
                  <a:moveTo>
                    <a:pt x="675" y="162"/>
                  </a:moveTo>
                  <a:lnTo>
                    <a:pt x="675" y="250"/>
                  </a:lnTo>
                  <a:lnTo>
                    <a:pt x="603" y="260"/>
                  </a:lnTo>
                  <a:lnTo>
                    <a:pt x="536" y="276"/>
                  </a:lnTo>
                  <a:lnTo>
                    <a:pt x="475" y="296"/>
                  </a:lnTo>
                  <a:lnTo>
                    <a:pt x="419" y="321"/>
                  </a:lnTo>
                  <a:lnTo>
                    <a:pt x="370" y="349"/>
                  </a:lnTo>
                  <a:lnTo>
                    <a:pt x="327" y="378"/>
                  </a:lnTo>
                  <a:lnTo>
                    <a:pt x="289" y="408"/>
                  </a:lnTo>
                  <a:lnTo>
                    <a:pt x="258" y="435"/>
                  </a:lnTo>
                  <a:lnTo>
                    <a:pt x="232" y="461"/>
                  </a:lnTo>
                  <a:lnTo>
                    <a:pt x="211" y="483"/>
                  </a:lnTo>
                  <a:lnTo>
                    <a:pt x="197" y="500"/>
                  </a:lnTo>
                  <a:lnTo>
                    <a:pt x="187" y="512"/>
                  </a:lnTo>
                  <a:lnTo>
                    <a:pt x="185" y="516"/>
                  </a:lnTo>
                  <a:lnTo>
                    <a:pt x="187" y="522"/>
                  </a:lnTo>
                  <a:lnTo>
                    <a:pt x="191" y="534"/>
                  </a:lnTo>
                  <a:lnTo>
                    <a:pt x="199" y="554"/>
                  </a:lnTo>
                  <a:lnTo>
                    <a:pt x="211" y="581"/>
                  </a:lnTo>
                  <a:lnTo>
                    <a:pt x="224" y="611"/>
                  </a:lnTo>
                  <a:lnTo>
                    <a:pt x="244" y="646"/>
                  </a:lnTo>
                  <a:lnTo>
                    <a:pt x="266" y="684"/>
                  </a:lnTo>
                  <a:lnTo>
                    <a:pt x="293" y="723"/>
                  </a:lnTo>
                  <a:lnTo>
                    <a:pt x="325" y="765"/>
                  </a:lnTo>
                  <a:lnTo>
                    <a:pt x="360" y="804"/>
                  </a:lnTo>
                  <a:lnTo>
                    <a:pt x="400" y="841"/>
                  </a:lnTo>
                  <a:lnTo>
                    <a:pt x="445" y="877"/>
                  </a:lnTo>
                  <a:lnTo>
                    <a:pt x="494" y="906"/>
                  </a:lnTo>
                  <a:lnTo>
                    <a:pt x="549" y="934"/>
                  </a:lnTo>
                  <a:lnTo>
                    <a:pt x="610" y="954"/>
                  </a:lnTo>
                  <a:lnTo>
                    <a:pt x="675" y="966"/>
                  </a:lnTo>
                  <a:lnTo>
                    <a:pt x="675" y="1058"/>
                  </a:lnTo>
                  <a:lnTo>
                    <a:pt x="595" y="1046"/>
                  </a:lnTo>
                  <a:lnTo>
                    <a:pt x="522" y="1027"/>
                  </a:lnTo>
                  <a:lnTo>
                    <a:pt x="453" y="1001"/>
                  </a:lnTo>
                  <a:lnTo>
                    <a:pt x="390" y="969"/>
                  </a:lnTo>
                  <a:lnTo>
                    <a:pt x="331" y="932"/>
                  </a:lnTo>
                  <a:lnTo>
                    <a:pt x="280" y="893"/>
                  </a:lnTo>
                  <a:lnTo>
                    <a:pt x="232" y="849"/>
                  </a:lnTo>
                  <a:lnTo>
                    <a:pt x="189" y="806"/>
                  </a:lnTo>
                  <a:lnTo>
                    <a:pt x="152" y="761"/>
                  </a:lnTo>
                  <a:lnTo>
                    <a:pt x="118" y="717"/>
                  </a:lnTo>
                  <a:lnTo>
                    <a:pt x="89" y="674"/>
                  </a:lnTo>
                  <a:lnTo>
                    <a:pt x="65" y="633"/>
                  </a:lnTo>
                  <a:lnTo>
                    <a:pt x="43" y="597"/>
                  </a:lnTo>
                  <a:lnTo>
                    <a:pt x="28" y="564"/>
                  </a:lnTo>
                  <a:lnTo>
                    <a:pt x="16" y="536"/>
                  </a:lnTo>
                  <a:lnTo>
                    <a:pt x="6" y="516"/>
                  </a:lnTo>
                  <a:lnTo>
                    <a:pt x="2" y="502"/>
                  </a:lnTo>
                  <a:lnTo>
                    <a:pt x="0" y="499"/>
                  </a:lnTo>
                  <a:lnTo>
                    <a:pt x="4" y="495"/>
                  </a:lnTo>
                  <a:lnTo>
                    <a:pt x="14" y="485"/>
                  </a:lnTo>
                  <a:lnTo>
                    <a:pt x="32" y="469"/>
                  </a:lnTo>
                  <a:lnTo>
                    <a:pt x="55" y="449"/>
                  </a:lnTo>
                  <a:lnTo>
                    <a:pt x="85" y="426"/>
                  </a:lnTo>
                  <a:lnTo>
                    <a:pt x="118" y="400"/>
                  </a:lnTo>
                  <a:lnTo>
                    <a:pt x="158" y="370"/>
                  </a:lnTo>
                  <a:lnTo>
                    <a:pt x="203" y="341"/>
                  </a:lnTo>
                  <a:lnTo>
                    <a:pt x="250" y="311"/>
                  </a:lnTo>
                  <a:lnTo>
                    <a:pt x="303" y="282"/>
                  </a:lnTo>
                  <a:lnTo>
                    <a:pt x="358" y="252"/>
                  </a:lnTo>
                  <a:lnTo>
                    <a:pt x="417" y="227"/>
                  </a:lnTo>
                  <a:lnTo>
                    <a:pt x="478" y="205"/>
                  </a:lnTo>
                  <a:lnTo>
                    <a:pt x="542" y="185"/>
                  </a:lnTo>
                  <a:lnTo>
                    <a:pt x="608" y="171"/>
                  </a:lnTo>
                  <a:lnTo>
                    <a:pt x="675" y="162"/>
                  </a:lnTo>
                  <a:close/>
                  <a:moveTo>
                    <a:pt x="675" y="0"/>
                  </a:moveTo>
                  <a:lnTo>
                    <a:pt x="1810" y="0"/>
                  </a:lnTo>
                  <a:lnTo>
                    <a:pt x="1810" y="1200"/>
                  </a:lnTo>
                  <a:lnTo>
                    <a:pt x="675" y="1200"/>
                  </a:lnTo>
                  <a:lnTo>
                    <a:pt x="675" y="1058"/>
                  </a:lnTo>
                  <a:lnTo>
                    <a:pt x="748" y="1062"/>
                  </a:lnTo>
                  <a:lnTo>
                    <a:pt x="819" y="1060"/>
                  </a:lnTo>
                  <a:lnTo>
                    <a:pt x="894" y="1052"/>
                  </a:lnTo>
                  <a:lnTo>
                    <a:pt x="977" y="1038"/>
                  </a:lnTo>
                  <a:lnTo>
                    <a:pt x="1061" y="1021"/>
                  </a:lnTo>
                  <a:lnTo>
                    <a:pt x="1148" y="1001"/>
                  </a:lnTo>
                  <a:lnTo>
                    <a:pt x="1235" y="975"/>
                  </a:lnTo>
                  <a:lnTo>
                    <a:pt x="1321" y="946"/>
                  </a:lnTo>
                  <a:lnTo>
                    <a:pt x="1404" y="914"/>
                  </a:lnTo>
                  <a:lnTo>
                    <a:pt x="1483" y="879"/>
                  </a:lnTo>
                  <a:lnTo>
                    <a:pt x="1554" y="841"/>
                  </a:lnTo>
                  <a:lnTo>
                    <a:pt x="1619" y="802"/>
                  </a:lnTo>
                  <a:lnTo>
                    <a:pt x="1674" y="763"/>
                  </a:lnTo>
                  <a:lnTo>
                    <a:pt x="1658" y="749"/>
                  </a:lnTo>
                  <a:lnTo>
                    <a:pt x="1634" y="733"/>
                  </a:lnTo>
                  <a:lnTo>
                    <a:pt x="1605" y="717"/>
                  </a:lnTo>
                  <a:lnTo>
                    <a:pt x="1573" y="700"/>
                  </a:lnTo>
                  <a:lnTo>
                    <a:pt x="1540" y="682"/>
                  </a:lnTo>
                  <a:lnTo>
                    <a:pt x="1510" y="664"/>
                  </a:lnTo>
                  <a:lnTo>
                    <a:pt x="1485" y="648"/>
                  </a:lnTo>
                  <a:lnTo>
                    <a:pt x="1467" y="636"/>
                  </a:lnTo>
                  <a:lnTo>
                    <a:pt x="1404" y="690"/>
                  </a:lnTo>
                  <a:lnTo>
                    <a:pt x="1341" y="741"/>
                  </a:lnTo>
                  <a:lnTo>
                    <a:pt x="1276" y="788"/>
                  </a:lnTo>
                  <a:lnTo>
                    <a:pt x="1209" y="832"/>
                  </a:lnTo>
                  <a:lnTo>
                    <a:pt x="1140" y="871"/>
                  </a:lnTo>
                  <a:lnTo>
                    <a:pt x="1067" y="904"/>
                  </a:lnTo>
                  <a:lnTo>
                    <a:pt x="992" y="932"/>
                  </a:lnTo>
                  <a:lnTo>
                    <a:pt x="914" y="954"/>
                  </a:lnTo>
                  <a:lnTo>
                    <a:pt x="831" y="966"/>
                  </a:lnTo>
                  <a:lnTo>
                    <a:pt x="744" y="969"/>
                  </a:lnTo>
                  <a:lnTo>
                    <a:pt x="709" y="969"/>
                  </a:lnTo>
                  <a:lnTo>
                    <a:pt x="675" y="966"/>
                  </a:lnTo>
                  <a:lnTo>
                    <a:pt x="675" y="865"/>
                  </a:lnTo>
                  <a:lnTo>
                    <a:pt x="715" y="871"/>
                  </a:lnTo>
                  <a:lnTo>
                    <a:pt x="758" y="873"/>
                  </a:lnTo>
                  <a:lnTo>
                    <a:pt x="815" y="869"/>
                  </a:lnTo>
                  <a:lnTo>
                    <a:pt x="870" y="859"/>
                  </a:lnTo>
                  <a:lnTo>
                    <a:pt x="925" y="841"/>
                  </a:lnTo>
                  <a:lnTo>
                    <a:pt x="979" y="820"/>
                  </a:lnTo>
                  <a:lnTo>
                    <a:pt x="1030" y="794"/>
                  </a:lnTo>
                  <a:lnTo>
                    <a:pt x="1079" y="767"/>
                  </a:lnTo>
                  <a:lnTo>
                    <a:pt x="1126" y="735"/>
                  </a:lnTo>
                  <a:lnTo>
                    <a:pt x="1172" y="701"/>
                  </a:lnTo>
                  <a:lnTo>
                    <a:pt x="1213" y="670"/>
                  </a:lnTo>
                  <a:lnTo>
                    <a:pt x="1250" y="636"/>
                  </a:lnTo>
                  <a:lnTo>
                    <a:pt x="1284" y="605"/>
                  </a:lnTo>
                  <a:lnTo>
                    <a:pt x="1315" y="577"/>
                  </a:lnTo>
                  <a:lnTo>
                    <a:pt x="1339" y="550"/>
                  </a:lnTo>
                  <a:lnTo>
                    <a:pt x="1361" y="530"/>
                  </a:lnTo>
                  <a:lnTo>
                    <a:pt x="1374" y="512"/>
                  </a:lnTo>
                  <a:lnTo>
                    <a:pt x="1384" y="502"/>
                  </a:lnTo>
                  <a:lnTo>
                    <a:pt x="1386" y="499"/>
                  </a:lnTo>
                  <a:lnTo>
                    <a:pt x="1384" y="495"/>
                  </a:lnTo>
                  <a:lnTo>
                    <a:pt x="1374" y="483"/>
                  </a:lnTo>
                  <a:lnTo>
                    <a:pt x="1359" y="465"/>
                  </a:lnTo>
                  <a:lnTo>
                    <a:pt x="1339" y="443"/>
                  </a:lnTo>
                  <a:lnTo>
                    <a:pt x="1311" y="418"/>
                  </a:lnTo>
                  <a:lnTo>
                    <a:pt x="1280" y="388"/>
                  </a:lnTo>
                  <a:lnTo>
                    <a:pt x="1242" y="357"/>
                  </a:lnTo>
                  <a:lnTo>
                    <a:pt x="1201" y="325"/>
                  </a:lnTo>
                  <a:lnTo>
                    <a:pt x="1154" y="292"/>
                  </a:lnTo>
                  <a:lnTo>
                    <a:pt x="1103" y="262"/>
                  </a:lnTo>
                  <a:lnTo>
                    <a:pt x="1048" y="233"/>
                  </a:lnTo>
                  <a:lnTo>
                    <a:pt x="987" y="207"/>
                  </a:lnTo>
                  <a:lnTo>
                    <a:pt x="924" y="187"/>
                  </a:lnTo>
                  <a:lnTo>
                    <a:pt x="855" y="171"/>
                  </a:lnTo>
                  <a:lnTo>
                    <a:pt x="782" y="162"/>
                  </a:lnTo>
                  <a:lnTo>
                    <a:pt x="707" y="160"/>
                  </a:lnTo>
                  <a:lnTo>
                    <a:pt x="675" y="162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B9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58398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0565" y="883158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100">
                <a:latin typeface="Trebuchet MS" pitchFamily="34" charset="0"/>
                <a:ea typeface="ＭＳ Ｐゴシック" pitchFamily="-16" charset="-128"/>
                <a:cs typeface="+mn-cs"/>
              </a:defRPr>
            </a:lvl1pPr>
          </a:lstStyle>
          <a:p>
            <a:pPr>
              <a:defRPr/>
            </a:pPr>
            <a:fld id="{0EFD2D7F-A763-4126-9B71-A7F863137437}" type="datetimeFigureOut">
              <a:rPr lang="en-US" smtClean="0"/>
              <a:pPr>
                <a:defRPr/>
              </a:pPr>
              <a:t>9/13/19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66317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100">
                <a:latin typeface="Trebuchet MS" pitchFamily="34" charset="0"/>
                <a:ea typeface="ＭＳ Ｐゴシック" pitchFamily="-16" charset="-128"/>
                <a:cs typeface="+mn-cs"/>
              </a:defRPr>
            </a:lvl1pPr>
          </a:lstStyle>
          <a:p>
            <a:pPr>
              <a:defRPr/>
            </a:pPr>
            <a:fld id="{E02D639A-AF38-4D9A-897E-57859A70BDE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5528649" y="308894"/>
            <a:ext cx="1083012" cy="200064"/>
            <a:chOff x="8775700" y="3552825"/>
            <a:chExt cx="5156200" cy="952500"/>
          </a:xfrm>
        </p:grpSpPr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13817600" y="4265613"/>
              <a:ext cx="114300" cy="111125"/>
            </a:xfrm>
            <a:custGeom>
              <a:avLst/>
              <a:gdLst>
                <a:gd name="T0" fmla="*/ 59 w 144"/>
                <a:gd name="T1" fmla="*/ 63 h 139"/>
                <a:gd name="T2" fmla="*/ 79 w 144"/>
                <a:gd name="T3" fmla="*/ 63 h 139"/>
                <a:gd name="T4" fmla="*/ 85 w 144"/>
                <a:gd name="T5" fmla="*/ 61 h 139"/>
                <a:gd name="T6" fmla="*/ 87 w 144"/>
                <a:gd name="T7" fmla="*/ 53 h 139"/>
                <a:gd name="T8" fmla="*/ 83 w 144"/>
                <a:gd name="T9" fmla="*/ 47 h 139"/>
                <a:gd name="T10" fmla="*/ 75 w 144"/>
                <a:gd name="T11" fmla="*/ 45 h 139"/>
                <a:gd name="T12" fmla="*/ 59 w 144"/>
                <a:gd name="T13" fmla="*/ 45 h 139"/>
                <a:gd name="T14" fmla="*/ 73 w 144"/>
                <a:gd name="T15" fmla="*/ 33 h 139"/>
                <a:gd name="T16" fmla="*/ 101 w 144"/>
                <a:gd name="T17" fmla="*/ 41 h 139"/>
                <a:gd name="T18" fmla="*/ 103 w 144"/>
                <a:gd name="T19" fmla="*/ 61 h 139"/>
                <a:gd name="T20" fmla="*/ 99 w 144"/>
                <a:gd name="T21" fmla="*/ 68 h 139"/>
                <a:gd name="T22" fmla="*/ 91 w 144"/>
                <a:gd name="T23" fmla="*/ 74 h 139"/>
                <a:gd name="T24" fmla="*/ 105 w 144"/>
                <a:gd name="T25" fmla="*/ 106 h 139"/>
                <a:gd name="T26" fmla="*/ 67 w 144"/>
                <a:gd name="T27" fmla="*/ 76 h 139"/>
                <a:gd name="T28" fmla="*/ 59 w 144"/>
                <a:gd name="T29" fmla="*/ 106 h 139"/>
                <a:gd name="T30" fmla="*/ 44 w 144"/>
                <a:gd name="T31" fmla="*/ 33 h 139"/>
                <a:gd name="T32" fmla="*/ 51 w 144"/>
                <a:gd name="T33" fmla="*/ 21 h 139"/>
                <a:gd name="T34" fmla="*/ 24 w 144"/>
                <a:gd name="T35" fmla="*/ 49 h 139"/>
                <a:gd name="T36" fmla="*/ 24 w 144"/>
                <a:gd name="T37" fmla="*/ 92 h 139"/>
                <a:gd name="T38" fmla="*/ 51 w 144"/>
                <a:gd name="T39" fmla="*/ 120 h 139"/>
                <a:gd name="T40" fmla="*/ 71 w 144"/>
                <a:gd name="T41" fmla="*/ 124 h 139"/>
                <a:gd name="T42" fmla="*/ 109 w 144"/>
                <a:gd name="T43" fmla="*/ 108 h 139"/>
                <a:gd name="T44" fmla="*/ 122 w 144"/>
                <a:gd name="T45" fmla="*/ 70 h 139"/>
                <a:gd name="T46" fmla="*/ 109 w 144"/>
                <a:gd name="T47" fmla="*/ 31 h 139"/>
                <a:gd name="T48" fmla="*/ 71 w 144"/>
                <a:gd name="T49" fmla="*/ 17 h 139"/>
                <a:gd name="T50" fmla="*/ 95 w 144"/>
                <a:gd name="T51" fmla="*/ 3 h 139"/>
                <a:gd name="T52" fmla="*/ 130 w 144"/>
                <a:gd name="T53" fmla="*/ 27 h 139"/>
                <a:gd name="T54" fmla="*/ 144 w 144"/>
                <a:gd name="T55" fmla="*/ 70 h 139"/>
                <a:gd name="T56" fmla="*/ 130 w 144"/>
                <a:gd name="T57" fmla="*/ 114 h 139"/>
                <a:gd name="T58" fmla="*/ 95 w 144"/>
                <a:gd name="T59" fmla="*/ 135 h 139"/>
                <a:gd name="T60" fmla="*/ 50 w 144"/>
                <a:gd name="T61" fmla="*/ 135 h 139"/>
                <a:gd name="T62" fmla="*/ 14 w 144"/>
                <a:gd name="T63" fmla="*/ 114 h 139"/>
                <a:gd name="T64" fmla="*/ 0 w 144"/>
                <a:gd name="T65" fmla="*/ 70 h 139"/>
                <a:gd name="T66" fmla="*/ 14 w 144"/>
                <a:gd name="T67" fmla="*/ 27 h 139"/>
                <a:gd name="T68" fmla="*/ 50 w 144"/>
                <a:gd name="T6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139">
                  <a:moveTo>
                    <a:pt x="59" y="45"/>
                  </a:moveTo>
                  <a:lnTo>
                    <a:pt x="59" y="63"/>
                  </a:lnTo>
                  <a:lnTo>
                    <a:pt x="75" y="63"/>
                  </a:lnTo>
                  <a:lnTo>
                    <a:pt x="79" y="63"/>
                  </a:lnTo>
                  <a:lnTo>
                    <a:pt x="83" y="63"/>
                  </a:lnTo>
                  <a:lnTo>
                    <a:pt x="85" y="61"/>
                  </a:lnTo>
                  <a:lnTo>
                    <a:pt x="87" y="57"/>
                  </a:lnTo>
                  <a:lnTo>
                    <a:pt x="87" y="53"/>
                  </a:lnTo>
                  <a:lnTo>
                    <a:pt x="85" y="49"/>
                  </a:lnTo>
                  <a:lnTo>
                    <a:pt x="83" y="47"/>
                  </a:lnTo>
                  <a:lnTo>
                    <a:pt x="79" y="45"/>
                  </a:lnTo>
                  <a:lnTo>
                    <a:pt x="75" y="45"/>
                  </a:lnTo>
                  <a:lnTo>
                    <a:pt x="71" y="45"/>
                  </a:lnTo>
                  <a:lnTo>
                    <a:pt x="59" y="45"/>
                  </a:lnTo>
                  <a:close/>
                  <a:moveTo>
                    <a:pt x="44" y="33"/>
                  </a:moveTo>
                  <a:lnTo>
                    <a:pt x="73" y="33"/>
                  </a:lnTo>
                  <a:lnTo>
                    <a:pt x="89" y="35"/>
                  </a:lnTo>
                  <a:lnTo>
                    <a:pt x="101" y="41"/>
                  </a:lnTo>
                  <a:lnTo>
                    <a:pt x="105" y="55"/>
                  </a:lnTo>
                  <a:lnTo>
                    <a:pt x="103" y="61"/>
                  </a:lnTo>
                  <a:lnTo>
                    <a:pt x="101" y="67"/>
                  </a:lnTo>
                  <a:lnTo>
                    <a:pt x="99" y="68"/>
                  </a:lnTo>
                  <a:lnTo>
                    <a:pt x="95" y="72"/>
                  </a:lnTo>
                  <a:lnTo>
                    <a:pt x="91" y="74"/>
                  </a:lnTo>
                  <a:lnTo>
                    <a:pt x="85" y="74"/>
                  </a:lnTo>
                  <a:lnTo>
                    <a:pt x="105" y="106"/>
                  </a:lnTo>
                  <a:lnTo>
                    <a:pt x="85" y="106"/>
                  </a:lnTo>
                  <a:lnTo>
                    <a:pt x="67" y="76"/>
                  </a:lnTo>
                  <a:lnTo>
                    <a:pt x="59" y="76"/>
                  </a:lnTo>
                  <a:lnTo>
                    <a:pt x="59" y="106"/>
                  </a:lnTo>
                  <a:lnTo>
                    <a:pt x="44" y="106"/>
                  </a:lnTo>
                  <a:lnTo>
                    <a:pt x="44" y="33"/>
                  </a:lnTo>
                  <a:close/>
                  <a:moveTo>
                    <a:pt x="71" y="17"/>
                  </a:moveTo>
                  <a:lnTo>
                    <a:pt x="51" y="21"/>
                  </a:lnTo>
                  <a:lnTo>
                    <a:pt x="36" y="31"/>
                  </a:lnTo>
                  <a:lnTo>
                    <a:pt x="24" y="49"/>
                  </a:lnTo>
                  <a:lnTo>
                    <a:pt x="20" y="70"/>
                  </a:lnTo>
                  <a:lnTo>
                    <a:pt x="24" y="92"/>
                  </a:lnTo>
                  <a:lnTo>
                    <a:pt x="36" y="108"/>
                  </a:lnTo>
                  <a:lnTo>
                    <a:pt x="51" y="120"/>
                  </a:lnTo>
                  <a:lnTo>
                    <a:pt x="71" y="124"/>
                  </a:lnTo>
                  <a:lnTo>
                    <a:pt x="71" y="124"/>
                  </a:lnTo>
                  <a:lnTo>
                    <a:pt x="91" y="120"/>
                  </a:lnTo>
                  <a:lnTo>
                    <a:pt x="109" y="108"/>
                  </a:lnTo>
                  <a:lnTo>
                    <a:pt x="118" y="92"/>
                  </a:lnTo>
                  <a:lnTo>
                    <a:pt x="122" y="70"/>
                  </a:lnTo>
                  <a:lnTo>
                    <a:pt x="118" y="49"/>
                  </a:lnTo>
                  <a:lnTo>
                    <a:pt x="109" y="31"/>
                  </a:lnTo>
                  <a:lnTo>
                    <a:pt x="91" y="21"/>
                  </a:lnTo>
                  <a:lnTo>
                    <a:pt x="71" y="17"/>
                  </a:lnTo>
                  <a:close/>
                  <a:moveTo>
                    <a:pt x="71" y="0"/>
                  </a:moveTo>
                  <a:lnTo>
                    <a:pt x="95" y="3"/>
                  </a:lnTo>
                  <a:lnTo>
                    <a:pt x="114" y="11"/>
                  </a:lnTo>
                  <a:lnTo>
                    <a:pt x="130" y="27"/>
                  </a:lnTo>
                  <a:lnTo>
                    <a:pt x="140" y="45"/>
                  </a:lnTo>
                  <a:lnTo>
                    <a:pt x="144" y="70"/>
                  </a:lnTo>
                  <a:lnTo>
                    <a:pt x="140" y="94"/>
                  </a:lnTo>
                  <a:lnTo>
                    <a:pt x="130" y="114"/>
                  </a:lnTo>
                  <a:lnTo>
                    <a:pt x="114" y="128"/>
                  </a:lnTo>
                  <a:lnTo>
                    <a:pt x="95" y="135"/>
                  </a:lnTo>
                  <a:lnTo>
                    <a:pt x="71" y="139"/>
                  </a:lnTo>
                  <a:lnTo>
                    <a:pt x="50" y="135"/>
                  </a:lnTo>
                  <a:lnTo>
                    <a:pt x="30" y="128"/>
                  </a:lnTo>
                  <a:lnTo>
                    <a:pt x="14" y="114"/>
                  </a:lnTo>
                  <a:lnTo>
                    <a:pt x="4" y="94"/>
                  </a:lnTo>
                  <a:lnTo>
                    <a:pt x="0" y="70"/>
                  </a:lnTo>
                  <a:lnTo>
                    <a:pt x="4" y="45"/>
                  </a:lnTo>
                  <a:lnTo>
                    <a:pt x="14" y="27"/>
                  </a:lnTo>
                  <a:lnTo>
                    <a:pt x="30" y="11"/>
                  </a:lnTo>
                  <a:lnTo>
                    <a:pt x="50" y="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447338" y="3732213"/>
              <a:ext cx="3333750" cy="625475"/>
            </a:xfrm>
            <a:custGeom>
              <a:avLst/>
              <a:gdLst>
                <a:gd name="T0" fmla="*/ 2325 w 4200"/>
                <a:gd name="T1" fmla="*/ 618 h 788"/>
                <a:gd name="T2" fmla="*/ 2465 w 4200"/>
                <a:gd name="T3" fmla="*/ 616 h 788"/>
                <a:gd name="T4" fmla="*/ 2540 w 4200"/>
                <a:gd name="T5" fmla="*/ 597 h 788"/>
                <a:gd name="T6" fmla="*/ 2599 w 4200"/>
                <a:gd name="T7" fmla="*/ 555 h 788"/>
                <a:gd name="T8" fmla="*/ 2635 w 4200"/>
                <a:gd name="T9" fmla="*/ 488 h 788"/>
                <a:gd name="T10" fmla="*/ 2648 w 4200"/>
                <a:gd name="T11" fmla="*/ 396 h 788"/>
                <a:gd name="T12" fmla="*/ 2635 w 4200"/>
                <a:gd name="T13" fmla="*/ 301 h 788"/>
                <a:gd name="T14" fmla="*/ 2599 w 4200"/>
                <a:gd name="T15" fmla="*/ 236 h 788"/>
                <a:gd name="T16" fmla="*/ 2540 w 4200"/>
                <a:gd name="T17" fmla="*/ 193 h 788"/>
                <a:gd name="T18" fmla="*/ 2465 w 4200"/>
                <a:gd name="T19" fmla="*/ 173 h 788"/>
                <a:gd name="T20" fmla="*/ 2325 w 4200"/>
                <a:gd name="T21" fmla="*/ 171 h 788"/>
                <a:gd name="T22" fmla="*/ 3597 w 4200"/>
                <a:gd name="T23" fmla="*/ 512 h 788"/>
                <a:gd name="T24" fmla="*/ 3735 w 4200"/>
                <a:gd name="T25" fmla="*/ 143 h 788"/>
                <a:gd name="T26" fmla="*/ 4200 w 4200"/>
                <a:gd name="T27" fmla="*/ 786 h 788"/>
                <a:gd name="T28" fmla="*/ 3916 w 4200"/>
                <a:gd name="T29" fmla="*/ 648 h 788"/>
                <a:gd name="T30" fmla="*/ 3501 w 4200"/>
                <a:gd name="T31" fmla="*/ 786 h 788"/>
                <a:gd name="T32" fmla="*/ 3592 w 4200"/>
                <a:gd name="T33" fmla="*/ 0 h 788"/>
                <a:gd name="T34" fmla="*/ 2969 w 4200"/>
                <a:gd name="T35" fmla="*/ 0 h 788"/>
                <a:gd name="T36" fmla="*/ 3190 w 4200"/>
                <a:gd name="T37" fmla="*/ 788 h 788"/>
                <a:gd name="T38" fmla="*/ 2969 w 4200"/>
                <a:gd name="T39" fmla="*/ 0 h 788"/>
                <a:gd name="T40" fmla="*/ 2416 w 4200"/>
                <a:gd name="T41" fmla="*/ 0 h 788"/>
                <a:gd name="T42" fmla="*/ 2554 w 4200"/>
                <a:gd name="T43" fmla="*/ 7 h 788"/>
                <a:gd name="T44" fmla="*/ 2666 w 4200"/>
                <a:gd name="T45" fmla="*/ 33 h 788"/>
                <a:gd name="T46" fmla="*/ 2757 w 4200"/>
                <a:gd name="T47" fmla="*/ 90 h 788"/>
                <a:gd name="T48" fmla="*/ 2818 w 4200"/>
                <a:gd name="T49" fmla="*/ 173 h 788"/>
                <a:gd name="T50" fmla="*/ 2853 w 4200"/>
                <a:gd name="T51" fmla="*/ 277 h 788"/>
                <a:gd name="T52" fmla="*/ 2865 w 4200"/>
                <a:gd name="T53" fmla="*/ 402 h 788"/>
                <a:gd name="T54" fmla="*/ 2855 w 4200"/>
                <a:gd name="T55" fmla="*/ 518 h 788"/>
                <a:gd name="T56" fmla="*/ 2828 w 4200"/>
                <a:gd name="T57" fmla="*/ 614 h 788"/>
                <a:gd name="T58" fmla="*/ 2786 w 4200"/>
                <a:gd name="T59" fmla="*/ 683 h 788"/>
                <a:gd name="T60" fmla="*/ 2735 w 4200"/>
                <a:gd name="T61" fmla="*/ 731 h 788"/>
                <a:gd name="T62" fmla="*/ 2672 w 4200"/>
                <a:gd name="T63" fmla="*/ 762 h 788"/>
                <a:gd name="T64" fmla="*/ 2585 w 4200"/>
                <a:gd name="T65" fmla="*/ 780 h 788"/>
                <a:gd name="T66" fmla="*/ 2465 w 4200"/>
                <a:gd name="T67" fmla="*/ 788 h 788"/>
                <a:gd name="T68" fmla="*/ 2105 w 4200"/>
                <a:gd name="T69" fmla="*/ 0 h 788"/>
                <a:gd name="T70" fmla="*/ 1063 w 4200"/>
                <a:gd name="T71" fmla="*/ 0 h 788"/>
                <a:gd name="T72" fmla="*/ 1428 w 4200"/>
                <a:gd name="T73" fmla="*/ 0 h 788"/>
                <a:gd name="T74" fmla="*/ 1398 w 4200"/>
                <a:gd name="T75" fmla="*/ 788 h 788"/>
                <a:gd name="T76" fmla="*/ 825 w 4200"/>
                <a:gd name="T77" fmla="*/ 0 h 788"/>
                <a:gd name="T78" fmla="*/ 1969 w 4200"/>
                <a:gd name="T79" fmla="*/ 0 h 788"/>
                <a:gd name="T80" fmla="*/ 1747 w 4200"/>
                <a:gd name="T81" fmla="*/ 788 h 788"/>
                <a:gd name="T82" fmla="*/ 0 w 4200"/>
                <a:gd name="T83" fmla="*/ 0 h 788"/>
                <a:gd name="T84" fmla="*/ 441 w 4200"/>
                <a:gd name="T85" fmla="*/ 0 h 788"/>
                <a:gd name="T86" fmla="*/ 522 w 4200"/>
                <a:gd name="T87" fmla="*/ 7 h 788"/>
                <a:gd name="T88" fmla="*/ 599 w 4200"/>
                <a:gd name="T89" fmla="*/ 25 h 788"/>
                <a:gd name="T90" fmla="*/ 667 w 4200"/>
                <a:gd name="T91" fmla="*/ 59 h 788"/>
                <a:gd name="T92" fmla="*/ 725 w 4200"/>
                <a:gd name="T93" fmla="*/ 112 h 788"/>
                <a:gd name="T94" fmla="*/ 766 w 4200"/>
                <a:gd name="T95" fmla="*/ 187 h 788"/>
                <a:gd name="T96" fmla="*/ 788 w 4200"/>
                <a:gd name="T97" fmla="*/ 289 h 788"/>
                <a:gd name="T98" fmla="*/ 790 w 4200"/>
                <a:gd name="T99" fmla="*/ 788 h 788"/>
                <a:gd name="T100" fmla="*/ 573 w 4200"/>
                <a:gd name="T101" fmla="*/ 427 h 788"/>
                <a:gd name="T102" fmla="*/ 567 w 4200"/>
                <a:gd name="T103" fmla="*/ 317 h 788"/>
                <a:gd name="T104" fmla="*/ 543 w 4200"/>
                <a:gd name="T105" fmla="*/ 244 h 788"/>
                <a:gd name="T106" fmla="*/ 500 w 4200"/>
                <a:gd name="T107" fmla="*/ 201 h 788"/>
                <a:gd name="T108" fmla="*/ 439 w 4200"/>
                <a:gd name="T109" fmla="*/ 179 h 788"/>
                <a:gd name="T110" fmla="*/ 224 w 4200"/>
                <a:gd name="T111" fmla="*/ 175 h 788"/>
                <a:gd name="T112" fmla="*/ 0 w 4200"/>
                <a:gd name="T113" fmla="*/ 78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00" h="788">
                  <a:moveTo>
                    <a:pt x="2325" y="171"/>
                  </a:moveTo>
                  <a:lnTo>
                    <a:pt x="2325" y="618"/>
                  </a:lnTo>
                  <a:lnTo>
                    <a:pt x="2420" y="618"/>
                  </a:lnTo>
                  <a:lnTo>
                    <a:pt x="2465" y="616"/>
                  </a:lnTo>
                  <a:lnTo>
                    <a:pt x="2505" y="608"/>
                  </a:lnTo>
                  <a:lnTo>
                    <a:pt x="2540" y="597"/>
                  </a:lnTo>
                  <a:lnTo>
                    <a:pt x="2572" y="579"/>
                  </a:lnTo>
                  <a:lnTo>
                    <a:pt x="2599" y="555"/>
                  </a:lnTo>
                  <a:lnTo>
                    <a:pt x="2619" y="526"/>
                  </a:lnTo>
                  <a:lnTo>
                    <a:pt x="2635" y="488"/>
                  </a:lnTo>
                  <a:lnTo>
                    <a:pt x="2644" y="445"/>
                  </a:lnTo>
                  <a:lnTo>
                    <a:pt x="2648" y="396"/>
                  </a:lnTo>
                  <a:lnTo>
                    <a:pt x="2644" y="344"/>
                  </a:lnTo>
                  <a:lnTo>
                    <a:pt x="2635" y="301"/>
                  </a:lnTo>
                  <a:lnTo>
                    <a:pt x="2619" y="266"/>
                  </a:lnTo>
                  <a:lnTo>
                    <a:pt x="2599" y="236"/>
                  </a:lnTo>
                  <a:lnTo>
                    <a:pt x="2572" y="212"/>
                  </a:lnTo>
                  <a:lnTo>
                    <a:pt x="2540" y="193"/>
                  </a:lnTo>
                  <a:lnTo>
                    <a:pt x="2505" y="181"/>
                  </a:lnTo>
                  <a:lnTo>
                    <a:pt x="2465" y="173"/>
                  </a:lnTo>
                  <a:lnTo>
                    <a:pt x="2420" y="171"/>
                  </a:lnTo>
                  <a:lnTo>
                    <a:pt x="2325" y="171"/>
                  </a:lnTo>
                  <a:close/>
                  <a:moveTo>
                    <a:pt x="3735" y="143"/>
                  </a:moveTo>
                  <a:lnTo>
                    <a:pt x="3597" y="512"/>
                  </a:lnTo>
                  <a:lnTo>
                    <a:pt x="3869" y="512"/>
                  </a:lnTo>
                  <a:lnTo>
                    <a:pt x="3735" y="143"/>
                  </a:lnTo>
                  <a:close/>
                  <a:moveTo>
                    <a:pt x="3887" y="0"/>
                  </a:moveTo>
                  <a:lnTo>
                    <a:pt x="4200" y="786"/>
                  </a:lnTo>
                  <a:lnTo>
                    <a:pt x="3962" y="786"/>
                  </a:lnTo>
                  <a:lnTo>
                    <a:pt x="3916" y="648"/>
                  </a:lnTo>
                  <a:lnTo>
                    <a:pt x="3548" y="648"/>
                  </a:lnTo>
                  <a:lnTo>
                    <a:pt x="3501" y="786"/>
                  </a:lnTo>
                  <a:lnTo>
                    <a:pt x="3280" y="786"/>
                  </a:lnTo>
                  <a:lnTo>
                    <a:pt x="3592" y="0"/>
                  </a:lnTo>
                  <a:lnTo>
                    <a:pt x="3887" y="0"/>
                  </a:lnTo>
                  <a:close/>
                  <a:moveTo>
                    <a:pt x="2969" y="0"/>
                  </a:moveTo>
                  <a:lnTo>
                    <a:pt x="3190" y="0"/>
                  </a:lnTo>
                  <a:lnTo>
                    <a:pt x="3190" y="788"/>
                  </a:lnTo>
                  <a:lnTo>
                    <a:pt x="2969" y="788"/>
                  </a:lnTo>
                  <a:lnTo>
                    <a:pt x="2969" y="0"/>
                  </a:lnTo>
                  <a:close/>
                  <a:moveTo>
                    <a:pt x="2105" y="0"/>
                  </a:moveTo>
                  <a:lnTo>
                    <a:pt x="2416" y="0"/>
                  </a:lnTo>
                  <a:lnTo>
                    <a:pt x="2489" y="2"/>
                  </a:lnTo>
                  <a:lnTo>
                    <a:pt x="2554" y="7"/>
                  </a:lnTo>
                  <a:lnTo>
                    <a:pt x="2613" y="17"/>
                  </a:lnTo>
                  <a:lnTo>
                    <a:pt x="2666" y="33"/>
                  </a:lnTo>
                  <a:lnTo>
                    <a:pt x="2713" y="57"/>
                  </a:lnTo>
                  <a:lnTo>
                    <a:pt x="2757" y="90"/>
                  </a:lnTo>
                  <a:lnTo>
                    <a:pt x="2794" y="132"/>
                  </a:lnTo>
                  <a:lnTo>
                    <a:pt x="2818" y="173"/>
                  </a:lnTo>
                  <a:lnTo>
                    <a:pt x="2839" y="222"/>
                  </a:lnTo>
                  <a:lnTo>
                    <a:pt x="2853" y="277"/>
                  </a:lnTo>
                  <a:lnTo>
                    <a:pt x="2863" y="337"/>
                  </a:lnTo>
                  <a:lnTo>
                    <a:pt x="2865" y="402"/>
                  </a:lnTo>
                  <a:lnTo>
                    <a:pt x="2863" y="461"/>
                  </a:lnTo>
                  <a:lnTo>
                    <a:pt x="2855" y="518"/>
                  </a:lnTo>
                  <a:lnTo>
                    <a:pt x="2843" y="569"/>
                  </a:lnTo>
                  <a:lnTo>
                    <a:pt x="2828" y="614"/>
                  </a:lnTo>
                  <a:lnTo>
                    <a:pt x="2810" y="654"/>
                  </a:lnTo>
                  <a:lnTo>
                    <a:pt x="2786" y="683"/>
                  </a:lnTo>
                  <a:lnTo>
                    <a:pt x="2761" y="709"/>
                  </a:lnTo>
                  <a:lnTo>
                    <a:pt x="2735" y="731"/>
                  </a:lnTo>
                  <a:lnTo>
                    <a:pt x="2705" y="748"/>
                  </a:lnTo>
                  <a:lnTo>
                    <a:pt x="2672" y="762"/>
                  </a:lnTo>
                  <a:lnTo>
                    <a:pt x="2633" y="772"/>
                  </a:lnTo>
                  <a:lnTo>
                    <a:pt x="2585" y="780"/>
                  </a:lnTo>
                  <a:lnTo>
                    <a:pt x="2530" y="786"/>
                  </a:lnTo>
                  <a:lnTo>
                    <a:pt x="2465" y="788"/>
                  </a:lnTo>
                  <a:lnTo>
                    <a:pt x="2105" y="788"/>
                  </a:lnTo>
                  <a:lnTo>
                    <a:pt x="2105" y="0"/>
                  </a:lnTo>
                  <a:close/>
                  <a:moveTo>
                    <a:pt x="825" y="0"/>
                  </a:moveTo>
                  <a:lnTo>
                    <a:pt x="1063" y="0"/>
                  </a:lnTo>
                  <a:lnTo>
                    <a:pt x="1240" y="624"/>
                  </a:lnTo>
                  <a:lnTo>
                    <a:pt x="1428" y="0"/>
                  </a:lnTo>
                  <a:lnTo>
                    <a:pt x="1654" y="0"/>
                  </a:lnTo>
                  <a:lnTo>
                    <a:pt x="1398" y="788"/>
                  </a:lnTo>
                  <a:lnTo>
                    <a:pt x="1077" y="788"/>
                  </a:lnTo>
                  <a:lnTo>
                    <a:pt x="825" y="0"/>
                  </a:lnTo>
                  <a:close/>
                  <a:moveTo>
                    <a:pt x="1747" y="0"/>
                  </a:moveTo>
                  <a:lnTo>
                    <a:pt x="1969" y="0"/>
                  </a:lnTo>
                  <a:lnTo>
                    <a:pt x="1969" y="788"/>
                  </a:lnTo>
                  <a:lnTo>
                    <a:pt x="1747" y="788"/>
                  </a:lnTo>
                  <a:lnTo>
                    <a:pt x="1747" y="0"/>
                  </a:lnTo>
                  <a:close/>
                  <a:moveTo>
                    <a:pt x="0" y="0"/>
                  </a:moveTo>
                  <a:lnTo>
                    <a:pt x="400" y="0"/>
                  </a:lnTo>
                  <a:lnTo>
                    <a:pt x="441" y="0"/>
                  </a:lnTo>
                  <a:lnTo>
                    <a:pt x="482" y="2"/>
                  </a:lnTo>
                  <a:lnTo>
                    <a:pt x="522" y="7"/>
                  </a:lnTo>
                  <a:lnTo>
                    <a:pt x="561" y="15"/>
                  </a:lnTo>
                  <a:lnTo>
                    <a:pt x="599" y="25"/>
                  </a:lnTo>
                  <a:lnTo>
                    <a:pt x="634" y="41"/>
                  </a:lnTo>
                  <a:lnTo>
                    <a:pt x="667" y="59"/>
                  </a:lnTo>
                  <a:lnTo>
                    <a:pt x="697" y="82"/>
                  </a:lnTo>
                  <a:lnTo>
                    <a:pt x="725" y="112"/>
                  </a:lnTo>
                  <a:lnTo>
                    <a:pt x="746" y="145"/>
                  </a:lnTo>
                  <a:lnTo>
                    <a:pt x="766" y="187"/>
                  </a:lnTo>
                  <a:lnTo>
                    <a:pt x="780" y="234"/>
                  </a:lnTo>
                  <a:lnTo>
                    <a:pt x="788" y="289"/>
                  </a:lnTo>
                  <a:lnTo>
                    <a:pt x="790" y="352"/>
                  </a:lnTo>
                  <a:lnTo>
                    <a:pt x="790" y="788"/>
                  </a:lnTo>
                  <a:lnTo>
                    <a:pt x="573" y="788"/>
                  </a:lnTo>
                  <a:lnTo>
                    <a:pt x="573" y="427"/>
                  </a:lnTo>
                  <a:lnTo>
                    <a:pt x="571" y="368"/>
                  </a:lnTo>
                  <a:lnTo>
                    <a:pt x="567" y="317"/>
                  </a:lnTo>
                  <a:lnTo>
                    <a:pt x="557" y="277"/>
                  </a:lnTo>
                  <a:lnTo>
                    <a:pt x="543" y="244"/>
                  </a:lnTo>
                  <a:lnTo>
                    <a:pt x="524" y="220"/>
                  </a:lnTo>
                  <a:lnTo>
                    <a:pt x="500" y="201"/>
                  </a:lnTo>
                  <a:lnTo>
                    <a:pt x="473" y="187"/>
                  </a:lnTo>
                  <a:lnTo>
                    <a:pt x="439" y="179"/>
                  </a:lnTo>
                  <a:lnTo>
                    <a:pt x="400" y="175"/>
                  </a:lnTo>
                  <a:lnTo>
                    <a:pt x="224" y="175"/>
                  </a:lnTo>
                  <a:lnTo>
                    <a:pt x="224" y="788"/>
                  </a:lnTo>
                  <a:lnTo>
                    <a:pt x="0" y="7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8775700" y="3552825"/>
              <a:ext cx="1436688" cy="952500"/>
            </a:xfrm>
            <a:custGeom>
              <a:avLst/>
              <a:gdLst>
                <a:gd name="T0" fmla="*/ 638 w 1810"/>
                <a:gd name="T1" fmla="*/ 451 h 1200"/>
                <a:gd name="T2" fmla="*/ 516 w 1810"/>
                <a:gd name="T3" fmla="*/ 502 h 1200"/>
                <a:gd name="T4" fmla="*/ 469 w 1810"/>
                <a:gd name="T5" fmla="*/ 546 h 1200"/>
                <a:gd name="T6" fmla="*/ 496 w 1810"/>
                <a:gd name="T7" fmla="*/ 613 h 1200"/>
                <a:gd name="T8" fmla="*/ 595 w 1810"/>
                <a:gd name="T9" fmla="*/ 735 h 1200"/>
                <a:gd name="T10" fmla="*/ 614 w 1810"/>
                <a:gd name="T11" fmla="*/ 851 h 1200"/>
                <a:gd name="T12" fmla="*/ 439 w 1810"/>
                <a:gd name="T13" fmla="*/ 733 h 1200"/>
                <a:gd name="T14" fmla="*/ 349 w 1810"/>
                <a:gd name="T15" fmla="*/ 595 h 1200"/>
                <a:gd name="T16" fmla="*/ 323 w 1810"/>
                <a:gd name="T17" fmla="*/ 530 h 1200"/>
                <a:gd name="T18" fmla="*/ 372 w 1810"/>
                <a:gd name="T19" fmla="*/ 485 h 1200"/>
                <a:gd name="T20" fmla="*/ 516 w 1810"/>
                <a:gd name="T21" fmla="*/ 400 h 1200"/>
                <a:gd name="T22" fmla="*/ 707 w 1810"/>
                <a:gd name="T23" fmla="*/ 248 h 1200"/>
                <a:gd name="T24" fmla="*/ 933 w 1810"/>
                <a:gd name="T25" fmla="*/ 296 h 1200"/>
                <a:gd name="T26" fmla="*/ 1097 w 1810"/>
                <a:gd name="T27" fmla="*/ 400 h 1200"/>
                <a:gd name="T28" fmla="*/ 1185 w 1810"/>
                <a:gd name="T29" fmla="*/ 489 h 1200"/>
                <a:gd name="T30" fmla="*/ 1185 w 1810"/>
                <a:gd name="T31" fmla="*/ 518 h 1200"/>
                <a:gd name="T32" fmla="*/ 1097 w 1810"/>
                <a:gd name="T33" fmla="*/ 617 h 1200"/>
                <a:gd name="T34" fmla="*/ 947 w 1810"/>
                <a:gd name="T35" fmla="*/ 737 h 1200"/>
                <a:gd name="T36" fmla="*/ 762 w 1810"/>
                <a:gd name="T37" fmla="*/ 794 h 1200"/>
                <a:gd name="T38" fmla="*/ 715 w 1810"/>
                <a:gd name="T39" fmla="*/ 459 h 1200"/>
                <a:gd name="T40" fmla="*/ 817 w 1810"/>
                <a:gd name="T41" fmla="*/ 528 h 1200"/>
                <a:gd name="T42" fmla="*/ 1038 w 1810"/>
                <a:gd name="T43" fmla="*/ 502 h 1200"/>
                <a:gd name="T44" fmla="*/ 985 w 1810"/>
                <a:gd name="T45" fmla="*/ 451 h 1200"/>
                <a:gd name="T46" fmla="*/ 839 w 1810"/>
                <a:gd name="T47" fmla="*/ 370 h 1200"/>
                <a:gd name="T48" fmla="*/ 675 w 1810"/>
                <a:gd name="T49" fmla="*/ 250 h 1200"/>
                <a:gd name="T50" fmla="*/ 603 w 1810"/>
                <a:gd name="T51" fmla="*/ 260 h 1200"/>
                <a:gd name="T52" fmla="*/ 370 w 1810"/>
                <a:gd name="T53" fmla="*/ 349 h 1200"/>
                <a:gd name="T54" fmla="*/ 232 w 1810"/>
                <a:gd name="T55" fmla="*/ 461 h 1200"/>
                <a:gd name="T56" fmla="*/ 185 w 1810"/>
                <a:gd name="T57" fmla="*/ 516 h 1200"/>
                <a:gd name="T58" fmla="*/ 211 w 1810"/>
                <a:gd name="T59" fmla="*/ 581 h 1200"/>
                <a:gd name="T60" fmla="*/ 293 w 1810"/>
                <a:gd name="T61" fmla="*/ 723 h 1200"/>
                <a:gd name="T62" fmla="*/ 445 w 1810"/>
                <a:gd name="T63" fmla="*/ 877 h 1200"/>
                <a:gd name="T64" fmla="*/ 675 w 1810"/>
                <a:gd name="T65" fmla="*/ 966 h 1200"/>
                <a:gd name="T66" fmla="*/ 453 w 1810"/>
                <a:gd name="T67" fmla="*/ 1001 h 1200"/>
                <a:gd name="T68" fmla="*/ 232 w 1810"/>
                <a:gd name="T69" fmla="*/ 849 h 1200"/>
                <a:gd name="T70" fmla="*/ 89 w 1810"/>
                <a:gd name="T71" fmla="*/ 674 h 1200"/>
                <a:gd name="T72" fmla="*/ 16 w 1810"/>
                <a:gd name="T73" fmla="*/ 536 h 1200"/>
                <a:gd name="T74" fmla="*/ 4 w 1810"/>
                <a:gd name="T75" fmla="*/ 495 h 1200"/>
                <a:gd name="T76" fmla="*/ 85 w 1810"/>
                <a:gd name="T77" fmla="*/ 426 h 1200"/>
                <a:gd name="T78" fmla="*/ 250 w 1810"/>
                <a:gd name="T79" fmla="*/ 311 h 1200"/>
                <a:gd name="T80" fmla="*/ 478 w 1810"/>
                <a:gd name="T81" fmla="*/ 205 h 1200"/>
                <a:gd name="T82" fmla="*/ 675 w 1810"/>
                <a:gd name="T83" fmla="*/ 0 h 1200"/>
                <a:gd name="T84" fmla="*/ 675 w 1810"/>
                <a:gd name="T85" fmla="*/ 1058 h 1200"/>
                <a:gd name="T86" fmla="*/ 977 w 1810"/>
                <a:gd name="T87" fmla="*/ 1038 h 1200"/>
                <a:gd name="T88" fmla="*/ 1321 w 1810"/>
                <a:gd name="T89" fmla="*/ 946 h 1200"/>
                <a:gd name="T90" fmla="*/ 1619 w 1810"/>
                <a:gd name="T91" fmla="*/ 802 h 1200"/>
                <a:gd name="T92" fmla="*/ 1605 w 1810"/>
                <a:gd name="T93" fmla="*/ 717 h 1200"/>
                <a:gd name="T94" fmla="*/ 1485 w 1810"/>
                <a:gd name="T95" fmla="*/ 648 h 1200"/>
                <a:gd name="T96" fmla="*/ 1276 w 1810"/>
                <a:gd name="T97" fmla="*/ 788 h 1200"/>
                <a:gd name="T98" fmla="*/ 992 w 1810"/>
                <a:gd name="T99" fmla="*/ 932 h 1200"/>
                <a:gd name="T100" fmla="*/ 709 w 1810"/>
                <a:gd name="T101" fmla="*/ 969 h 1200"/>
                <a:gd name="T102" fmla="*/ 758 w 1810"/>
                <a:gd name="T103" fmla="*/ 873 h 1200"/>
                <a:gd name="T104" fmla="*/ 979 w 1810"/>
                <a:gd name="T105" fmla="*/ 820 h 1200"/>
                <a:gd name="T106" fmla="*/ 1172 w 1810"/>
                <a:gd name="T107" fmla="*/ 701 h 1200"/>
                <a:gd name="T108" fmla="*/ 1315 w 1810"/>
                <a:gd name="T109" fmla="*/ 577 h 1200"/>
                <a:gd name="T110" fmla="*/ 1384 w 1810"/>
                <a:gd name="T111" fmla="*/ 502 h 1200"/>
                <a:gd name="T112" fmla="*/ 1359 w 1810"/>
                <a:gd name="T113" fmla="*/ 465 h 1200"/>
                <a:gd name="T114" fmla="*/ 1242 w 1810"/>
                <a:gd name="T115" fmla="*/ 357 h 1200"/>
                <a:gd name="T116" fmla="*/ 1048 w 1810"/>
                <a:gd name="T117" fmla="*/ 233 h 1200"/>
                <a:gd name="T118" fmla="*/ 782 w 1810"/>
                <a:gd name="T119" fmla="*/ 162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10" h="1200">
                  <a:moveTo>
                    <a:pt x="675" y="359"/>
                  </a:moveTo>
                  <a:lnTo>
                    <a:pt x="675" y="451"/>
                  </a:lnTo>
                  <a:lnTo>
                    <a:pt x="675" y="451"/>
                  </a:lnTo>
                  <a:lnTo>
                    <a:pt x="638" y="451"/>
                  </a:lnTo>
                  <a:lnTo>
                    <a:pt x="603" y="459"/>
                  </a:lnTo>
                  <a:lnTo>
                    <a:pt x="571" y="471"/>
                  </a:lnTo>
                  <a:lnTo>
                    <a:pt x="542" y="485"/>
                  </a:lnTo>
                  <a:lnTo>
                    <a:pt x="516" y="502"/>
                  </a:lnTo>
                  <a:lnTo>
                    <a:pt x="496" y="518"/>
                  </a:lnTo>
                  <a:lnTo>
                    <a:pt x="482" y="532"/>
                  </a:lnTo>
                  <a:lnTo>
                    <a:pt x="473" y="542"/>
                  </a:lnTo>
                  <a:lnTo>
                    <a:pt x="469" y="546"/>
                  </a:lnTo>
                  <a:lnTo>
                    <a:pt x="471" y="552"/>
                  </a:lnTo>
                  <a:lnTo>
                    <a:pt x="477" y="566"/>
                  </a:lnTo>
                  <a:lnTo>
                    <a:pt x="484" y="587"/>
                  </a:lnTo>
                  <a:lnTo>
                    <a:pt x="496" y="613"/>
                  </a:lnTo>
                  <a:lnTo>
                    <a:pt x="514" y="644"/>
                  </a:lnTo>
                  <a:lnTo>
                    <a:pt x="536" y="676"/>
                  </a:lnTo>
                  <a:lnTo>
                    <a:pt x="561" y="707"/>
                  </a:lnTo>
                  <a:lnTo>
                    <a:pt x="595" y="735"/>
                  </a:lnTo>
                  <a:lnTo>
                    <a:pt x="632" y="761"/>
                  </a:lnTo>
                  <a:lnTo>
                    <a:pt x="675" y="780"/>
                  </a:lnTo>
                  <a:lnTo>
                    <a:pt x="675" y="865"/>
                  </a:lnTo>
                  <a:lnTo>
                    <a:pt x="614" y="851"/>
                  </a:lnTo>
                  <a:lnTo>
                    <a:pt x="561" y="828"/>
                  </a:lnTo>
                  <a:lnTo>
                    <a:pt x="514" y="800"/>
                  </a:lnTo>
                  <a:lnTo>
                    <a:pt x="473" y="768"/>
                  </a:lnTo>
                  <a:lnTo>
                    <a:pt x="439" y="733"/>
                  </a:lnTo>
                  <a:lnTo>
                    <a:pt x="408" y="698"/>
                  </a:lnTo>
                  <a:lnTo>
                    <a:pt x="384" y="660"/>
                  </a:lnTo>
                  <a:lnTo>
                    <a:pt x="364" y="627"/>
                  </a:lnTo>
                  <a:lnTo>
                    <a:pt x="349" y="595"/>
                  </a:lnTo>
                  <a:lnTo>
                    <a:pt x="337" y="569"/>
                  </a:lnTo>
                  <a:lnTo>
                    <a:pt x="329" y="548"/>
                  </a:lnTo>
                  <a:lnTo>
                    <a:pt x="325" y="534"/>
                  </a:lnTo>
                  <a:lnTo>
                    <a:pt x="323" y="530"/>
                  </a:lnTo>
                  <a:lnTo>
                    <a:pt x="325" y="526"/>
                  </a:lnTo>
                  <a:lnTo>
                    <a:pt x="335" y="516"/>
                  </a:lnTo>
                  <a:lnTo>
                    <a:pt x="350" y="502"/>
                  </a:lnTo>
                  <a:lnTo>
                    <a:pt x="372" y="485"/>
                  </a:lnTo>
                  <a:lnTo>
                    <a:pt x="400" y="463"/>
                  </a:lnTo>
                  <a:lnTo>
                    <a:pt x="433" y="441"/>
                  </a:lnTo>
                  <a:lnTo>
                    <a:pt x="473" y="420"/>
                  </a:lnTo>
                  <a:lnTo>
                    <a:pt x="516" y="400"/>
                  </a:lnTo>
                  <a:lnTo>
                    <a:pt x="565" y="382"/>
                  </a:lnTo>
                  <a:lnTo>
                    <a:pt x="618" y="368"/>
                  </a:lnTo>
                  <a:lnTo>
                    <a:pt x="675" y="359"/>
                  </a:lnTo>
                  <a:close/>
                  <a:moveTo>
                    <a:pt x="707" y="248"/>
                  </a:moveTo>
                  <a:lnTo>
                    <a:pt x="770" y="250"/>
                  </a:lnTo>
                  <a:lnTo>
                    <a:pt x="827" y="260"/>
                  </a:lnTo>
                  <a:lnTo>
                    <a:pt x="882" y="274"/>
                  </a:lnTo>
                  <a:lnTo>
                    <a:pt x="933" y="296"/>
                  </a:lnTo>
                  <a:lnTo>
                    <a:pt x="981" y="319"/>
                  </a:lnTo>
                  <a:lnTo>
                    <a:pt x="1024" y="345"/>
                  </a:lnTo>
                  <a:lnTo>
                    <a:pt x="1063" y="372"/>
                  </a:lnTo>
                  <a:lnTo>
                    <a:pt x="1097" y="400"/>
                  </a:lnTo>
                  <a:lnTo>
                    <a:pt x="1126" y="426"/>
                  </a:lnTo>
                  <a:lnTo>
                    <a:pt x="1152" y="451"/>
                  </a:lnTo>
                  <a:lnTo>
                    <a:pt x="1172" y="471"/>
                  </a:lnTo>
                  <a:lnTo>
                    <a:pt x="1185" y="489"/>
                  </a:lnTo>
                  <a:lnTo>
                    <a:pt x="1195" y="499"/>
                  </a:lnTo>
                  <a:lnTo>
                    <a:pt x="1197" y="502"/>
                  </a:lnTo>
                  <a:lnTo>
                    <a:pt x="1193" y="506"/>
                  </a:lnTo>
                  <a:lnTo>
                    <a:pt x="1185" y="518"/>
                  </a:lnTo>
                  <a:lnTo>
                    <a:pt x="1170" y="538"/>
                  </a:lnTo>
                  <a:lnTo>
                    <a:pt x="1150" y="562"/>
                  </a:lnTo>
                  <a:lnTo>
                    <a:pt x="1126" y="587"/>
                  </a:lnTo>
                  <a:lnTo>
                    <a:pt x="1097" y="617"/>
                  </a:lnTo>
                  <a:lnTo>
                    <a:pt x="1065" y="648"/>
                  </a:lnTo>
                  <a:lnTo>
                    <a:pt x="1028" y="680"/>
                  </a:lnTo>
                  <a:lnTo>
                    <a:pt x="988" y="709"/>
                  </a:lnTo>
                  <a:lnTo>
                    <a:pt x="947" y="737"/>
                  </a:lnTo>
                  <a:lnTo>
                    <a:pt x="904" y="761"/>
                  </a:lnTo>
                  <a:lnTo>
                    <a:pt x="859" y="778"/>
                  </a:lnTo>
                  <a:lnTo>
                    <a:pt x="811" y="790"/>
                  </a:lnTo>
                  <a:lnTo>
                    <a:pt x="762" y="794"/>
                  </a:lnTo>
                  <a:lnTo>
                    <a:pt x="717" y="790"/>
                  </a:lnTo>
                  <a:lnTo>
                    <a:pt x="675" y="780"/>
                  </a:lnTo>
                  <a:lnTo>
                    <a:pt x="675" y="451"/>
                  </a:lnTo>
                  <a:lnTo>
                    <a:pt x="715" y="459"/>
                  </a:lnTo>
                  <a:lnTo>
                    <a:pt x="746" y="469"/>
                  </a:lnTo>
                  <a:lnTo>
                    <a:pt x="774" y="485"/>
                  </a:lnTo>
                  <a:lnTo>
                    <a:pt x="796" y="504"/>
                  </a:lnTo>
                  <a:lnTo>
                    <a:pt x="817" y="528"/>
                  </a:lnTo>
                  <a:lnTo>
                    <a:pt x="837" y="558"/>
                  </a:lnTo>
                  <a:lnTo>
                    <a:pt x="859" y="591"/>
                  </a:lnTo>
                  <a:lnTo>
                    <a:pt x="882" y="633"/>
                  </a:lnTo>
                  <a:lnTo>
                    <a:pt x="1038" y="502"/>
                  </a:lnTo>
                  <a:lnTo>
                    <a:pt x="1034" y="499"/>
                  </a:lnTo>
                  <a:lnTo>
                    <a:pt x="1024" y="487"/>
                  </a:lnTo>
                  <a:lnTo>
                    <a:pt x="1008" y="471"/>
                  </a:lnTo>
                  <a:lnTo>
                    <a:pt x="985" y="451"/>
                  </a:lnTo>
                  <a:lnTo>
                    <a:pt x="957" y="430"/>
                  </a:lnTo>
                  <a:lnTo>
                    <a:pt x="924" y="406"/>
                  </a:lnTo>
                  <a:lnTo>
                    <a:pt x="884" y="386"/>
                  </a:lnTo>
                  <a:lnTo>
                    <a:pt x="839" y="370"/>
                  </a:lnTo>
                  <a:lnTo>
                    <a:pt x="790" y="359"/>
                  </a:lnTo>
                  <a:lnTo>
                    <a:pt x="734" y="355"/>
                  </a:lnTo>
                  <a:lnTo>
                    <a:pt x="675" y="359"/>
                  </a:lnTo>
                  <a:lnTo>
                    <a:pt x="675" y="250"/>
                  </a:lnTo>
                  <a:lnTo>
                    <a:pt x="707" y="248"/>
                  </a:lnTo>
                  <a:close/>
                  <a:moveTo>
                    <a:pt x="675" y="162"/>
                  </a:moveTo>
                  <a:lnTo>
                    <a:pt x="675" y="250"/>
                  </a:lnTo>
                  <a:lnTo>
                    <a:pt x="603" y="260"/>
                  </a:lnTo>
                  <a:lnTo>
                    <a:pt x="536" y="276"/>
                  </a:lnTo>
                  <a:lnTo>
                    <a:pt x="475" y="296"/>
                  </a:lnTo>
                  <a:lnTo>
                    <a:pt x="419" y="321"/>
                  </a:lnTo>
                  <a:lnTo>
                    <a:pt x="370" y="349"/>
                  </a:lnTo>
                  <a:lnTo>
                    <a:pt x="327" y="378"/>
                  </a:lnTo>
                  <a:lnTo>
                    <a:pt x="289" y="408"/>
                  </a:lnTo>
                  <a:lnTo>
                    <a:pt x="258" y="435"/>
                  </a:lnTo>
                  <a:lnTo>
                    <a:pt x="232" y="461"/>
                  </a:lnTo>
                  <a:lnTo>
                    <a:pt x="211" y="483"/>
                  </a:lnTo>
                  <a:lnTo>
                    <a:pt x="197" y="500"/>
                  </a:lnTo>
                  <a:lnTo>
                    <a:pt x="187" y="512"/>
                  </a:lnTo>
                  <a:lnTo>
                    <a:pt x="185" y="516"/>
                  </a:lnTo>
                  <a:lnTo>
                    <a:pt x="187" y="522"/>
                  </a:lnTo>
                  <a:lnTo>
                    <a:pt x="191" y="534"/>
                  </a:lnTo>
                  <a:lnTo>
                    <a:pt x="199" y="554"/>
                  </a:lnTo>
                  <a:lnTo>
                    <a:pt x="211" y="581"/>
                  </a:lnTo>
                  <a:lnTo>
                    <a:pt x="224" y="611"/>
                  </a:lnTo>
                  <a:lnTo>
                    <a:pt x="244" y="646"/>
                  </a:lnTo>
                  <a:lnTo>
                    <a:pt x="266" y="684"/>
                  </a:lnTo>
                  <a:lnTo>
                    <a:pt x="293" y="723"/>
                  </a:lnTo>
                  <a:lnTo>
                    <a:pt x="325" y="765"/>
                  </a:lnTo>
                  <a:lnTo>
                    <a:pt x="360" y="804"/>
                  </a:lnTo>
                  <a:lnTo>
                    <a:pt x="400" y="841"/>
                  </a:lnTo>
                  <a:lnTo>
                    <a:pt x="445" y="877"/>
                  </a:lnTo>
                  <a:lnTo>
                    <a:pt x="494" y="906"/>
                  </a:lnTo>
                  <a:lnTo>
                    <a:pt x="549" y="934"/>
                  </a:lnTo>
                  <a:lnTo>
                    <a:pt x="610" y="954"/>
                  </a:lnTo>
                  <a:lnTo>
                    <a:pt x="675" y="966"/>
                  </a:lnTo>
                  <a:lnTo>
                    <a:pt x="675" y="1058"/>
                  </a:lnTo>
                  <a:lnTo>
                    <a:pt x="595" y="1046"/>
                  </a:lnTo>
                  <a:lnTo>
                    <a:pt x="522" y="1027"/>
                  </a:lnTo>
                  <a:lnTo>
                    <a:pt x="453" y="1001"/>
                  </a:lnTo>
                  <a:lnTo>
                    <a:pt x="390" y="969"/>
                  </a:lnTo>
                  <a:lnTo>
                    <a:pt x="331" y="932"/>
                  </a:lnTo>
                  <a:lnTo>
                    <a:pt x="280" y="893"/>
                  </a:lnTo>
                  <a:lnTo>
                    <a:pt x="232" y="849"/>
                  </a:lnTo>
                  <a:lnTo>
                    <a:pt x="189" y="806"/>
                  </a:lnTo>
                  <a:lnTo>
                    <a:pt x="152" y="761"/>
                  </a:lnTo>
                  <a:lnTo>
                    <a:pt x="118" y="717"/>
                  </a:lnTo>
                  <a:lnTo>
                    <a:pt x="89" y="674"/>
                  </a:lnTo>
                  <a:lnTo>
                    <a:pt x="65" y="633"/>
                  </a:lnTo>
                  <a:lnTo>
                    <a:pt x="43" y="597"/>
                  </a:lnTo>
                  <a:lnTo>
                    <a:pt x="28" y="564"/>
                  </a:lnTo>
                  <a:lnTo>
                    <a:pt x="16" y="536"/>
                  </a:lnTo>
                  <a:lnTo>
                    <a:pt x="6" y="516"/>
                  </a:lnTo>
                  <a:lnTo>
                    <a:pt x="2" y="502"/>
                  </a:lnTo>
                  <a:lnTo>
                    <a:pt x="0" y="499"/>
                  </a:lnTo>
                  <a:lnTo>
                    <a:pt x="4" y="495"/>
                  </a:lnTo>
                  <a:lnTo>
                    <a:pt x="14" y="485"/>
                  </a:lnTo>
                  <a:lnTo>
                    <a:pt x="32" y="469"/>
                  </a:lnTo>
                  <a:lnTo>
                    <a:pt x="55" y="449"/>
                  </a:lnTo>
                  <a:lnTo>
                    <a:pt x="85" y="426"/>
                  </a:lnTo>
                  <a:lnTo>
                    <a:pt x="118" y="400"/>
                  </a:lnTo>
                  <a:lnTo>
                    <a:pt x="158" y="370"/>
                  </a:lnTo>
                  <a:lnTo>
                    <a:pt x="203" y="341"/>
                  </a:lnTo>
                  <a:lnTo>
                    <a:pt x="250" y="311"/>
                  </a:lnTo>
                  <a:lnTo>
                    <a:pt x="303" y="282"/>
                  </a:lnTo>
                  <a:lnTo>
                    <a:pt x="358" y="252"/>
                  </a:lnTo>
                  <a:lnTo>
                    <a:pt x="417" y="227"/>
                  </a:lnTo>
                  <a:lnTo>
                    <a:pt x="478" y="205"/>
                  </a:lnTo>
                  <a:lnTo>
                    <a:pt x="542" y="185"/>
                  </a:lnTo>
                  <a:lnTo>
                    <a:pt x="608" y="171"/>
                  </a:lnTo>
                  <a:lnTo>
                    <a:pt x="675" y="162"/>
                  </a:lnTo>
                  <a:close/>
                  <a:moveTo>
                    <a:pt x="675" y="0"/>
                  </a:moveTo>
                  <a:lnTo>
                    <a:pt x="1810" y="0"/>
                  </a:lnTo>
                  <a:lnTo>
                    <a:pt x="1810" y="1200"/>
                  </a:lnTo>
                  <a:lnTo>
                    <a:pt x="675" y="1200"/>
                  </a:lnTo>
                  <a:lnTo>
                    <a:pt x="675" y="1058"/>
                  </a:lnTo>
                  <a:lnTo>
                    <a:pt x="748" y="1062"/>
                  </a:lnTo>
                  <a:lnTo>
                    <a:pt x="819" y="1060"/>
                  </a:lnTo>
                  <a:lnTo>
                    <a:pt x="894" y="1052"/>
                  </a:lnTo>
                  <a:lnTo>
                    <a:pt x="977" y="1038"/>
                  </a:lnTo>
                  <a:lnTo>
                    <a:pt x="1061" y="1021"/>
                  </a:lnTo>
                  <a:lnTo>
                    <a:pt x="1148" y="1001"/>
                  </a:lnTo>
                  <a:lnTo>
                    <a:pt x="1235" y="975"/>
                  </a:lnTo>
                  <a:lnTo>
                    <a:pt x="1321" y="946"/>
                  </a:lnTo>
                  <a:lnTo>
                    <a:pt x="1404" y="914"/>
                  </a:lnTo>
                  <a:lnTo>
                    <a:pt x="1483" y="879"/>
                  </a:lnTo>
                  <a:lnTo>
                    <a:pt x="1554" y="841"/>
                  </a:lnTo>
                  <a:lnTo>
                    <a:pt x="1619" y="802"/>
                  </a:lnTo>
                  <a:lnTo>
                    <a:pt x="1674" y="763"/>
                  </a:lnTo>
                  <a:lnTo>
                    <a:pt x="1658" y="749"/>
                  </a:lnTo>
                  <a:lnTo>
                    <a:pt x="1634" y="733"/>
                  </a:lnTo>
                  <a:lnTo>
                    <a:pt x="1605" y="717"/>
                  </a:lnTo>
                  <a:lnTo>
                    <a:pt x="1573" y="700"/>
                  </a:lnTo>
                  <a:lnTo>
                    <a:pt x="1540" y="682"/>
                  </a:lnTo>
                  <a:lnTo>
                    <a:pt x="1510" y="664"/>
                  </a:lnTo>
                  <a:lnTo>
                    <a:pt x="1485" y="648"/>
                  </a:lnTo>
                  <a:lnTo>
                    <a:pt x="1467" y="636"/>
                  </a:lnTo>
                  <a:lnTo>
                    <a:pt x="1404" y="690"/>
                  </a:lnTo>
                  <a:lnTo>
                    <a:pt x="1341" y="741"/>
                  </a:lnTo>
                  <a:lnTo>
                    <a:pt x="1276" y="788"/>
                  </a:lnTo>
                  <a:lnTo>
                    <a:pt x="1209" y="832"/>
                  </a:lnTo>
                  <a:lnTo>
                    <a:pt x="1140" y="871"/>
                  </a:lnTo>
                  <a:lnTo>
                    <a:pt x="1067" y="904"/>
                  </a:lnTo>
                  <a:lnTo>
                    <a:pt x="992" y="932"/>
                  </a:lnTo>
                  <a:lnTo>
                    <a:pt x="914" y="954"/>
                  </a:lnTo>
                  <a:lnTo>
                    <a:pt x="831" y="966"/>
                  </a:lnTo>
                  <a:lnTo>
                    <a:pt x="744" y="969"/>
                  </a:lnTo>
                  <a:lnTo>
                    <a:pt x="709" y="969"/>
                  </a:lnTo>
                  <a:lnTo>
                    <a:pt x="675" y="966"/>
                  </a:lnTo>
                  <a:lnTo>
                    <a:pt x="675" y="865"/>
                  </a:lnTo>
                  <a:lnTo>
                    <a:pt x="715" y="871"/>
                  </a:lnTo>
                  <a:lnTo>
                    <a:pt x="758" y="873"/>
                  </a:lnTo>
                  <a:lnTo>
                    <a:pt x="815" y="869"/>
                  </a:lnTo>
                  <a:lnTo>
                    <a:pt x="870" y="859"/>
                  </a:lnTo>
                  <a:lnTo>
                    <a:pt x="925" y="841"/>
                  </a:lnTo>
                  <a:lnTo>
                    <a:pt x="979" y="820"/>
                  </a:lnTo>
                  <a:lnTo>
                    <a:pt x="1030" y="794"/>
                  </a:lnTo>
                  <a:lnTo>
                    <a:pt x="1079" y="767"/>
                  </a:lnTo>
                  <a:lnTo>
                    <a:pt x="1126" y="735"/>
                  </a:lnTo>
                  <a:lnTo>
                    <a:pt x="1172" y="701"/>
                  </a:lnTo>
                  <a:lnTo>
                    <a:pt x="1213" y="670"/>
                  </a:lnTo>
                  <a:lnTo>
                    <a:pt x="1250" y="636"/>
                  </a:lnTo>
                  <a:lnTo>
                    <a:pt x="1284" y="605"/>
                  </a:lnTo>
                  <a:lnTo>
                    <a:pt x="1315" y="577"/>
                  </a:lnTo>
                  <a:lnTo>
                    <a:pt x="1339" y="550"/>
                  </a:lnTo>
                  <a:lnTo>
                    <a:pt x="1361" y="530"/>
                  </a:lnTo>
                  <a:lnTo>
                    <a:pt x="1374" y="512"/>
                  </a:lnTo>
                  <a:lnTo>
                    <a:pt x="1384" y="502"/>
                  </a:lnTo>
                  <a:lnTo>
                    <a:pt x="1386" y="499"/>
                  </a:lnTo>
                  <a:lnTo>
                    <a:pt x="1384" y="495"/>
                  </a:lnTo>
                  <a:lnTo>
                    <a:pt x="1374" y="483"/>
                  </a:lnTo>
                  <a:lnTo>
                    <a:pt x="1359" y="465"/>
                  </a:lnTo>
                  <a:lnTo>
                    <a:pt x="1339" y="443"/>
                  </a:lnTo>
                  <a:lnTo>
                    <a:pt x="1311" y="418"/>
                  </a:lnTo>
                  <a:lnTo>
                    <a:pt x="1280" y="388"/>
                  </a:lnTo>
                  <a:lnTo>
                    <a:pt x="1242" y="357"/>
                  </a:lnTo>
                  <a:lnTo>
                    <a:pt x="1201" y="325"/>
                  </a:lnTo>
                  <a:lnTo>
                    <a:pt x="1154" y="292"/>
                  </a:lnTo>
                  <a:lnTo>
                    <a:pt x="1103" y="262"/>
                  </a:lnTo>
                  <a:lnTo>
                    <a:pt x="1048" y="233"/>
                  </a:lnTo>
                  <a:lnTo>
                    <a:pt x="987" y="207"/>
                  </a:lnTo>
                  <a:lnTo>
                    <a:pt x="924" y="187"/>
                  </a:lnTo>
                  <a:lnTo>
                    <a:pt x="855" y="171"/>
                  </a:lnTo>
                  <a:lnTo>
                    <a:pt x="782" y="162"/>
                  </a:lnTo>
                  <a:lnTo>
                    <a:pt x="707" y="160"/>
                  </a:lnTo>
                  <a:lnTo>
                    <a:pt x="675" y="162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B9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67120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A5CC12-DEA3-4F95-9B3E-8BEAB1F9B4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242" t="4142"/>
          <a:stretch/>
        </p:blipFill>
        <p:spPr>
          <a:xfrm>
            <a:off x="0" y="0"/>
            <a:ext cx="10972800" cy="61722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19D74A5-C253-43F0-8AE3-D9F5210B3DBC}"/>
              </a:ext>
            </a:extLst>
          </p:cNvPr>
          <p:cNvSpPr/>
          <p:nvPr userDrawn="1"/>
        </p:nvSpPr>
        <p:spPr>
          <a:xfrm>
            <a:off x="0" y="0"/>
            <a:ext cx="10972800" cy="61722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4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B4C3A2-CDD9-4DD4-9529-F89FAAF330C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95" y="4747221"/>
            <a:ext cx="3456745" cy="74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/ 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D27C490-0632-45F9-8994-CF7C006FC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311" t="47780" r="45524"/>
          <a:stretch/>
        </p:blipFill>
        <p:spPr>
          <a:xfrm flipH="1">
            <a:off x="0" y="0"/>
            <a:ext cx="10972800" cy="61722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2D03C3D-6CAA-444D-B523-AEA8C51BB3D3}"/>
              </a:ext>
            </a:extLst>
          </p:cNvPr>
          <p:cNvSpPr/>
          <p:nvPr userDrawn="1"/>
        </p:nvSpPr>
        <p:spPr>
          <a:xfrm>
            <a:off x="0" y="0"/>
            <a:ext cx="10972800" cy="6172200"/>
          </a:xfrm>
          <a:prstGeom prst="rect">
            <a:avLst/>
          </a:prstGeom>
          <a:gradFill>
            <a:gsLst>
              <a:gs pos="24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80088" y="4127421"/>
            <a:ext cx="6107187" cy="1373939"/>
          </a:xfrm>
        </p:spPr>
        <p:txBody>
          <a:bodyPr anchor="b"/>
          <a:lstStyle>
            <a:lvl1pPr algn="r">
              <a:defRPr sz="4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7511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barg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FAE255C-17FD-4ACD-93D1-249CC22B46B7}"/>
              </a:ext>
            </a:extLst>
          </p:cNvPr>
          <p:cNvSpPr/>
          <p:nvPr userDrawn="1"/>
        </p:nvSpPr>
        <p:spPr>
          <a:xfrm>
            <a:off x="0" y="0"/>
            <a:ext cx="10972800" cy="6172200"/>
          </a:xfrm>
          <a:prstGeom prst="rect">
            <a:avLst/>
          </a:prstGeom>
          <a:solidFill>
            <a:srgbClr val="9E1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2D3C685-D41A-4316-A4E7-7D079BF99E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06129" y="910278"/>
            <a:ext cx="2560542" cy="22801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348" y="3814403"/>
            <a:ext cx="9976104" cy="590931"/>
          </a:xfrm>
        </p:spPr>
        <p:txBody>
          <a:bodyPr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98348" y="4479006"/>
            <a:ext cx="9976104" cy="525463"/>
          </a:xfrm>
        </p:spPr>
        <p:txBody>
          <a:bodyPr/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571500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089025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1546225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1889125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67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354D00-25B8-4729-8431-494F11BFD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6" y="386"/>
            <a:ext cx="10971428" cy="617142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208C71A-8F88-4905-8530-066C648740D6}"/>
              </a:ext>
            </a:extLst>
          </p:cNvPr>
          <p:cNvSpPr/>
          <p:nvPr userDrawn="1"/>
        </p:nvSpPr>
        <p:spPr>
          <a:xfrm>
            <a:off x="0" y="0"/>
            <a:ext cx="10972800" cy="61722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3497" y="5352631"/>
            <a:ext cx="7865806" cy="369332"/>
          </a:xfrm>
        </p:spPr>
        <p:txBody>
          <a:bodyPr anchor="b"/>
          <a:lstStyle>
            <a:lvl1pPr algn="ctr"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035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0972800" cy="617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882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EMO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0972800" cy="617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348" y="5169473"/>
            <a:ext cx="9976104" cy="535531"/>
          </a:xfrm>
        </p:spPr>
        <p:txBody>
          <a:bodyPr anchor="ctr"/>
          <a:lstStyle>
            <a:lvl1pPr algn="ct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074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038A185-0487-467E-B002-17F379CB7D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058" t="47209" r="45983" b="3783"/>
          <a:stretch/>
        </p:blipFill>
        <p:spPr>
          <a:xfrm flipV="1">
            <a:off x="0" y="0"/>
            <a:ext cx="10972800" cy="61722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9AE7915-91FA-48E0-8AE5-AE809A6875AC}"/>
              </a:ext>
            </a:extLst>
          </p:cNvPr>
          <p:cNvSpPr/>
          <p:nvPr userDrawn="1"/>
        </p:nvSpPr>
        <p:spPr>
          <a:xfrm>
            <a:off x="0" y="0"/>
            <a:ext cx="10972800" cy="6172200"/>
          </a:xfrm>
          <a:prstGeom prst="rect">
            <a:avLst/>
          </a:prstGeom>
          <a:gradFill>
            <a:gsLst>
              <a:gs pos="0">
                <a:schemeClr val="bg1">
                  <a:alpha val="62000"/>
                </a:schemeClr>
              </a:gs>
              <a:gs pos="69000">
                <a:schemeClr val="bg1">
                  <a:alpha val="7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91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348" y="737426"/>
            <a:ext cx="9976104" cy="590931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6750" y="2103035"/>
            <a:ext cx="9948672" cy="3718925"/>
          </a:xfrm>
        </p:spPr>
        <p:txBody>
          <a:bodyPr/>
          <a:lstStyle>
            <a:lvl1pPr marL="0" indent="0">
              <a:buClr>
                <a:schemeClr val="bg2"/>
              </a:buClr>
              <a:buSzPct val="100000"/>
              <a:buFontTx/>
              <a:buNone/>
              <a:defRPr sz="1800">
                <a:solidFill>
                  <a:schemeClr val="bg2"/>
                </a:solidFill>
              </a:defRPr>
            </a:lvl1pPr>
            <a:lvl2pPr marL="571500" indent="0">
              <a:buClr>
                <a:schemeClr val="bg2"/>
              </a:buClr>
              <a:buSzPct val="100000"/>
              <a:buFontTx/>
              <a:buNone/>
              <a:defRPr sz="1600">
                <a:solidFill>
                  <a:schemeClr val="bg2"/>
                </a:solidFill>
              </a:defRPr>
            </a:lvl2pPr>
            <a:lvl3pPr marL="1089025" indent="0">
              <a:buClr>
                <a:schemeClr val="bg2"/>
              </a:buClr>
              <a:buSzPct val="100000"/>
              <a:buFontTx/>
              <a:buNone/>
              <a:defRPr sz="1400">
                <a:solidFill>
                  <a:schemeClr val="bg2"/>
                </a:solidFill>
              </a:defRPr>
            </a:lvl3pPr>
            <a:lvl4pPr marL="1774825" indent="-228600">
              <a:buClr>
                <a:schemeClr val="bg2"/>
              </a:buClr>
              <a:buFont typeface="Wingdings" panose="05000000000000000000" pitchFamily="2" charset="2"/>
              <a:buChar char="§"/>
              <a:defRPr sz="1800">
                <a:solidFill>
                  <a:schemeClr val="tx1"/>
                </a:solidFill>
              </a:defRPr>
            </a:lvl4pPr>
            <a:lvl5pPr marL="2117725" indent="-228600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98348" y="1259533"/>
            <a:ext cx="9976104" cy="525463"/>
          </a:xfrm>
        </p:spPr>
        <p:txBody>
          <a:bodyPr/>
          <a:lstStyle>
            <a:lvl1pPr marL="0" indent="0" algn="ctr">
              <a:buFontTx/>
              <a:buNone/>
              <a:defRPr sz="2400" b="0">
                <a:solidFill>
                  <a:schemeClr val="tx2"/>
                </a:solidFill>
                <a:latin typeface="Trebuchet MS" panose="020B0603020202020204" pitchFamily="34" charset="0"/>
              </a:defRPr>
            </a:lvl1pPr>
            <a:lvl2pPr marL="571500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089025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1546225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1889125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370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ICON_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348" y="737426"/>
            <a:ext cx="9976104" cy="590931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6750" y="2103035"/>
            <a:ext cx="9948672" cy="3718925"/>
          </a:xfrm>
        </p:spPr>
        <p:txBody>
          <a:bodyPr/>
          <a:lstStyle>
            <a:lvl1pPr marL="230188" indent="-230188">
              <a:buClr>
                <a:schemeClr val="bg2"/>
              </a:buClr>
              <a:buSzPct val="75000"/>
              <a:buFontTx/>
              <a:buBlip>
                <a:blip r:embed="rId2"/>
              </a:buBlip>
              <a:defRPr sz="1800">
                <a:solidFill>
                  <a:schemeClr val="bg2"/>
                </a:solidFill>
              </a:defRPr>
            </a:lvl1pPr>
            <a:lvl2pPr marL="800100" indent="-228600">
              <a:buClr>
                <a:schemeClr val="bg2"/>
              </a:buClr>
              <a:buSzPct val="75000"/>
              <a:buFontTx/>
              <a:buBlip>
                <a:blip r:embed="rId2"/>
              </a:buBlip>
              <a:defRPr sz="1600">
                <a:solidFill>
                  <a:schemeClr val="bg2"/>
                </a:solidFill>
              </a:defRPr>
            </a:lvl2pPr>
            <a:lvl3pPr marL="1258888" indent="-169863">
              <a:buClr>
                <a:schemeClr val="bg2"/>
              </a:buClr>
              <a:buSzPct val="75000"/>
              <a:buFontTx/>
              <a:buBlip>
                <a:blip r:embed="rId2"/>
              </a:buBlip>
              <a:defRPr sz="1400">
                <a:solidFill>
                  <a:schemeClr val="bg2"/>
                </a:solidFill>
              </a:defRPr>
            </a:lvl3pPr>
            <a:lvl4pPr marL="1774825" indent="-228600">
              <a:buClr>
                <a:schemeClr val="bg2"/>
              </a:buClr>
              <a:buFont typeface="Wingdings" panose="05000000000000000000" pitchFamily="2" charset="2"/>
              <a:buChar char="§"/>
              <a:defRPr sz="1800">
                <a:solidFill>
                  <a:schemeClr val="tx1"/>
                </a:solidFill>
              </a:defRPr>
            </a:lvl4pPr>
            <a:lvl5pPr marL="2117725" indent="-228600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98348" y="1259533"/>
            <a:ext cx="9976104" cy="525463"/>
          </a:xfrm>
        </p:spPr>
        <p:txBody>
          <a:bodyPr/>
          <a:lstStyle>
            <a:lvl1pPr marL="0" indent="0" algn="ctr">
              <a:buFontTx/>
              <a:buNone/>
              <a:defRPr sz="2400" b="0">
                <a:solidFill>
                  <a:schemeClr val="tx2"/>
                </a:solidFill>
                <a:latin typeface="Trebuchet MS" panose="020B0603020202020204" pitchFamily="34" charset="0"/>
              </a:defRPr>
            </a:lvl1pPr>
            <a:lvl2pPr marL="571500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089025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1546225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1889125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056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IDENT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348" y="737426"/>
            <a:ext cx="9976104" cy="590931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6750" y="2103035"/>
            <a:ext cx="9948672" cy="3718925"/>
          </a:xfrm>
        </p:spPr>
        <p:txBody>
          <a:bodyPr/>
          <a:lstStyle>
            <a:lvl1pPr marL="0" indent="0">
              <a:buClr>
                <a:schemeClr val="bg2"/>
              </a:buClr>
              <a:buSzPct val="100000"/>
              <a:buFontTx/>
              <a:buNone/>
              <a:defRPr sz="1800">
                <a:solidFill>
                  <a:schemeClr val="bg2"/>
                </a:solidFill>
              </a:defRPr>
            </a:lvl1pPr>
            <a:lvl2pPr marL="571500" indent="0">
              <a:buClr>
                <a:schemeClr val="bg2"/>
              </a:buClr>
              <a:buSzPct val="100000"/>
              <a:buFontTx/>
              <a:buNone/>
              <a:defRPr sz="1600">
                <a:solidFill>
                  <a:schemeClr val="bg2"/>
                </a:solidFill>
              </a:defRPr>
            </a:lvl2pPr>
            <a:lvl3pPr marL="1089025" indent="0">
              <a:buClr>
                <a:schemeClr val="bg2"/>
              </a:buClr>
              <a:buSzPct val="100000"/>
              <a:buFontTx/>
              <a:buNone/>
              <a:defRPr sz="1400">
                <a:solidFill>
                  <a:schemeClr val="bg2"/>
                </a:solidFill>
              </a:defRPr>
            </a:lvl3pPr>
            <a:lvl4pPr marL="1774825" indent="-228600">
              <a:buClr>
                <a:schemeClr val="bg2"/>
              </a:buClr>
              <a:buFont typeface="Wingdings" panose="05000000000000000000" pitchFamily="2" charset="2"/>
              <a:buChar char="§"/>
              <a:defRPr sz="1800">
                <a:solidFill>
                  <a:schemeClr val="tx1"/>
                </a:solidFill>
              </a:defRPr>
            </a:lvl4pPr>
            <a:lvl5pPr marL="2117725" indent="-228600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98348" y="1259533"/>
            <a:ext cx="9976104" cy="525463"/>
          </a:xfrm>
        </p:spPr>
        <p:txBody>
          <a:bodyPr/>
          <a:lstStyle>
            <a:lvl1pPr marL="0" indent="0" algn="ctr">
              <a:buFontTx/>
              <a:buNone/>
              <a:defRPr sz="2400" b="0">
                <a:solidFill>
                  <a:schemeClr val="tx2"/>
                </a:solidFill>
                <a:latin typeface="Trebuchet MS" panose="020B0603020202020204" pitchFamily="34" charset="0"/>
              </a:defRPr>
            </a:lvl1pPr>
            <a:lvl2pPr marL="571500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089025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1546225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1889125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168283" y="5775855"/>
            <a:ext cx="2762866" cy="24814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b"/>
          <a:lstStyle/>
          <a:p>
            <a:pPr marL="0" marR="0" lvl="0" indent="0" algn="l" defTabSz="457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1" i="0" kern="0">
                <a:solidFill>
                  <a:schemeClr val="tx1"/>
                </a:solidFill>
                <a:latin typeface="Trebuchet MS"/>
              </a:rPr>
              <a:t>NVIDIA CONFIDENTIAL.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69192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Content - NO LOGO &amp; PAGE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0972800" cy="617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348" y="737426"/>
            <a:ext cx="9976104" cy="590931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64" y="2103035"/>
            <a:ext cx="9948672" cy="3693758"/>
          </a:xfrm>
        </p:spPr>
        <p:txBody>
          <a:bodyPr/>
          <a:lstStyle>
            <a:lvl1pPr marL="0" indent="0">
              <a:buClr>
                <a:schemeClr val="bg2"/>
              </a:buClr>
              <a:buSzPct val="100000"/>
              <a:buFontTx/>
              <a:buNone/>
              <a:defRPr sz="1800">
                <a:solidFill>
                  <a:schemeClr val="bg2"/>
                </a:solidFill>
              </a:defRPr>
            </a:lvl1pPr>
            <a:lvl2pPr marL="571500" indent="0">
              <a:buClr>
                <a:schemeClr val="bg2"/>
              </a:buClr>
              <a:buSzPct val="100000"/>
              <a:buFontTx/>
              <a:buNone/>
              <a:defRPr sz="1600">
                <a:solidFill>
                  <a:schemeClr val="bg2"/>
                </a:solidFill>
              </a:defRPr>
            </a:lvl2pPr>
            <a:lvl3pPr marL="1089025" indent="0">
              <a:buClr>
                <a:schemeClr val="bg2"/>
              </a:buClr>
              <a:buSzPct val="100000"/>
              <a:buFontTx/>
              <a:buNone/>
              <a:defRPr sz="1600">
                <a:solidFill>
                  <a:schemeClr val="bg2"/>
                </a:solidFill>
              </a:defRPr>
            </a:lvl3pPr>
            <a:lvl4pPr marL="1774825" indent="-228600">
              <a:buClr>
                <a:schemeClr val="bg2"/>
              </a:buClr>
              <a:buFont typeface="Wingdings" panose="05000000000000000000" pitchFamily="2" charset="2"/>
              <a:buChar char="§"/>
              <a:defRPr sz="1800">
                <a:solidFill>
                  <a:schemeClr val="tx1"/>
                </a:solidFill>
              </a:defRPr>
            </a:lvl4pPr>
            <a:lvl5pPr marL="2117725" indent="-228600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98348" y="1259533"/>
            <a:ext cx="9976104" cy="525463"/>
          </a:xfrm>
        </p:spPr>
        <p:txBody>
          <a:bodyPr/>
          <a:lstStyle>
            <a:lvl1pPr marL="0" indent="0" algn="ctr">
              <a:buFontTx/>
              <a:buNone/>
              <a:defRPr sz="2400" b="0">
                <a:solidFill>
                  <a:schemeClr val="tx2"/>
                </a:solidFill>
                <a:latin typeface="Trebuchet MS" panose="020B0603020202020204" pitchFamily="34" charset="0"/>
              </a:defRPr>
            </a:lvl1pPr>
            <a:lvl2pPr marL="571500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089025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1546225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1889125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026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0972800" cy="617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32" y="1798590"/>
            <a:ext cx="4204402" cy="618631"/>
          </a:xfrm>
        </p:spPr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9231" y="3071579"/>
            <a:ext cx="4192841" cy="2517089"/>
          </a:xfrm>
        </p:spPr>
        <p:txBody>
          <a:bodyPr/>
          <a:lstStyle>
            <a:lvl1pPr marL="0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1600">
                <a:solidFill>
                  <a:schemeClr val="bg2"/>
                </a:solidFill>
              </a:defRPr>
            </a:lvl1pPr>
            <a:lvl2pPr marL="571500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1400">
                <a:solidFill>
                  <a:schemeClr val="bg2"/>
                </a:solidFill>
              </a:defRPr>
            </a:lvl2pPr>
            <a:lvl3pPr marL="1089025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1400">
                <a:solidFill>
                  <a:schemeClr val="bg2"/>
                </a:solidFill>
              </a:defRPr>
            </a:lvl3pPr>
            <a:lvl4pPr marL="1774825" indent="-228600">
              <a:buClr>
                <a:schemeClr val="bg2"/>
              </a:buClr>
              <a:buFont typeface="Wingdings" panose="05000000000000000000" pitchFamily="2" charset="2"/>
              <a:buChar char="§"/>
              <a:defRPr sz="1800">
                <a:solidFill>
                  <a:schemeClr val="tx1"/>
                </a:solidFill>
              </a:defRPr>
            </a:lvl4pPr>
            <a:lvl5pPr marL="2117725" indent="-228600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32" y="2348397"/>
            <a:ext cx="4204402" cy="525463"/>
          </a:xfrm>
        </p:spPr>
        <p:txBody>
          <a:bodyPr/>
          <a:lstStyle>
            <a:lvl1pPr marL="0" indent="0" algn="l">
              <a:buFontTx/>
              <a:buNone/>
              <a:defRPr sz="2000" b="0">
                <a:solidFill>
                  <a:schemeClr val="tx2"/>
                </a:solidFill>
                <a:latin typeface="Trebuchet MS" panose="020B0603020202020204" pitchFamily="34" charset="0"/>
              </a:defRPr>
            </a:lvl1pPr>
            <a:lvl2pPr marL="571500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089025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1546225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1889125" indent="0" algn="ctr">
              <a:buFontTx/>
              <a:buNone/>
              <a:defRPr sz="2800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3666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0972800" cy="617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B484E9-CEC5-4DE8-8C3D-DD4FB334C6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42" t="4141" r="64481" b="-2"/>
          <a:stretch/>
        </p:blipFill>
        <p:spPr>
          <a:xfrm>
            <a:off x="0" y="1"/>
            <a:ext cx="3583957" cy="6172198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4CF03B8-634B-43D5-898B-BE804AF1DFE6}"/>
              </a:ext>
            </a:extLst>
          </p:cNvPr>
          <p:cNvCxnSpPr>
            <a:cxnSpLocks/>
          </p:cNvCxnSpPr>
          <p:nvPr/>
        </p:nvCxnSpPr>
        <p:spPr>
          <a:xfrm>
            <a:off x="3583957" y="-1"/>
            <a:ext cx="0" cy="6172200"/>
          </a:xfrm>
          <a:prstGeom prst="line">
            <a:avLst/>
          </a:prstGeom>
          <a:ln w="63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881" y="2381806"/>
            <a:ext cx="2700194" cy="1408589"/>
          </a:xfrm>
        </p:spPr>
        <p:txBody>
          <a:bodyPr anchor="ctr"/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497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0972800" cy="617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348" y="737426"/>
            <a:ext cx="9976104" cy="590931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5663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35E2365-640C-413B-BC37-0ABE05FFBA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6" y="385"/>
            <a:ext cx="10971428" cy="6171429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0" y="0"/>
            <a:ext cx="10972800" cy="61722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348" y="737426"/>
            <a:ext cx="9976104" cy="590931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5135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9743" y="729732"/>
            <a:ext cx="9973315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7402" y="2002368"/>
            <a:ext cx="9948931" cy="3734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9749165" y="5857880"/>
            <a:ext cx="321027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4400" cap="all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algn="r"/>
            <a:fld id="{9EF62655-870B-4C06-BC3D-C67D37BAE36D}" type="slidenum">
              <a:rPr lang="en-US" sz="700" kern="1200" smtClean="0">
                <a:solidFill>
                  <a:schemeClr val="accent5"/>
                </a:solidFill>
                <a:latin typeface="Trebuchet MS" panose="020B0603020202020204" pitchFamily="34" charset="0"/>
                <a:ea typeface="MS PGothic" pitchFamily="34" charset="-128"/>
                <a:cs typeface="+mn-cs"/>
              </a:rPr>
              <a:pPr algn="r"/>
              <a:t>‹#›</a:t>
            </a:fld>
            <a:r>
              <a:rPr lang="en-US" sz="900" cap="none" baseline="0">
                <a:solidFill>
                  <a:schemeClr val="accent5"/>
                </a:solidFill>
              </a:rPr>
              <a:t> </a:t>
            </a:r>
            <a:endParaRPr lang="en-US" sz="900" cap="none">
              <a:solidFill>
                <a:schemeClr val="accent5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89ED2A-128B-41FE-AED0-09DCBB69D603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0290482" y="5887395"/>
            <a:ext cx="475891" cy="88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69072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85" r:id="rId1"/>
    <p:sldLayoutId id="2147483896" r:id="rId2"/>
    <p:sldLayoutId id="2147483981" r:id="rId3"/>
    <p:sldLayoutId id="2147483971" r:id="rId4"/>
    <p:sldLayoutId id="2147483988" r:id="rId5"/>
    <p:sldLayoutId id="2147483969" r:id="rId6"/>
    <p:sldLayoutId id="2147483989" r:id="rId7"/>
    <p:sldLayoutId id="2147483919" r:id="rId8"/>
    <p:sldLayoutId id="2147483990" r:id="rId9"/>
    <p:sldLayoutId id="2147483954" r:id="rId10"/>
    <p:sldLayoutId id="2147483984" r:id="rId11"/>
    <p:sldLayoutId id="2147483898" r:id="rId12"/>
    <p:sldLayoutId id="2147483926" r:id="rId13"/>
    <p:sldLayoutId id="2147483899" r:id="rId14"/>
    <p:sldLayoutId id="2147483901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3600" b="1" cap="all" baseline="0">
          <a:solidFill>
            <a:schemeClr val="tx1"/>
          </a:solidFill>
          <a:latin typeface="Trebuchet MS" panose="020B0603020202020204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9pPr>
    </p:titleStyle>
    <p:bodyStyle>
      <a:lvl1pPr marL="0" indent="0" algn="l" rtl="0" fontAlgn="base">
        <a:lnSpc>
          <a:spcPct val="90000"/>
        </a:lnSpc>
        <a:spcBef>
          <a:spcPts val="900"/>
        </a:spcBef>
        <a:spcAft>
          <a:spcPts val="900"/>
        </a:spcAft>
        <a:buClr>
          <a:schemeClr val="bg2"/>
        </a:buClr>
        <a:buSzPct val="100000"/>
        <a:buFontTx/>
        <a:buNone/>
        <a:defRPr sz="1800" b="0">
          <a:solidFill>
            <a:schemeClr val="bg2"/>
          </a:solidFill>
          <a:latin typeface="Trebuchet MS" pitchFamily="34" charset="0"/>
          <a:ea typeface="+mn-ea"/>
          <a:cs typeface="+mn-cs"/>
        </a:defRPr>
      </a:lvl1pPr>
      <a:lvl2pPr marL="571500" indent="0" algn="l" rtl="0" fontAlgn="base">
        <a:lnSpc>
          <a:spcPct val="90000"/>
        </a:lnSpc>
        <a:spcBef>
          <a:spcPts val="900"/>
        </a:spcBef>
        <a:spcAft>
          <a:spcPts val="900"/>
        </a:spcAft>
        <a:buClr>
          <a:schemeClr val="bg2"/>
        </a:buClr>
        <a:buSzPct val="100000"/>
        <a:buFontTx/>
        <a:buNone/>
        <a:defRPr sz="1600" b="0">
          <a:solidFill>
            <a:schemeClr val="bg2"/>
          </a:solidFill>
          <a:latin typeface="Trebuchet MS" pitchFamily="34" charset="0"/>
        </a:defRPr>
      </a:lvl2pPr>
      <a:lvl3pPr marL="1089025" indent="0" algn="l" rtl="0" fontAlgn="base">
        <a:lnSpc>
          <a:spcPct val="90000"/>
        </a:lnSpc>
        <a:spcBef>
          <a:spcPts val="900"/>
        </a:spcBef>
        <a:spcAft>
          <a:spcPts val="900"/>
        </a:spcAft>
        <a:buClr>
          <a:schemeClr val="bg2"/>
        </a:buClr>
        <a:buSzPct val="100000"/>
        <a:buFontTx/>
        <a:buNone/>
        <a:defRPr sz="1400" b="0">
          <a:solidFill>
            <a:schemeClr val="bg2"/>
          </a:solidFill>
          <a:latin typeface="Trebuchet MS" pitchFamily="34" charset="0"/>
        </a:defRPr>
      </a:lvl3pPr>
      <a:lvl4pPr marL="1774825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1177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7492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303212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8932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94652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www.nvidia.com/en-us/research/ai-playgroun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>
            <a:extLst>
              <a:ext uri="{FF2B5EF4-FFF2-40B4-BE49-F238E27FC236}">
                <a16:creationId xmlns:a16="http://schemas.microsoft.com/office/drawing/2014/main" id="{3A945957-67E1-4D0F-A698-DB3EBF998D78}"/>
              </a:ext>
            </a:extLst>
          </p:cNvPr>
          <p:cNvSpPr>
            <a:spLocks/>
          </p:cNvSpPr>
          <p:nvPr/>
        </p:nvSpPr>
        <p:spPr bwMode="auto">
          <a:xfrm>
            <a:off x="0" y="-6350"/>
            <a:ext cx="5334000" cy="6178550"/>
          </a:xfrm>
          <a:custGeom>
            <a:avLst/>
            <a:gdLst>
              <a:gd name="T0" fmla="*/ 3360 w 3360"/>
              <a:gd name="T1" fmla="*/ 0 h 3892"/>
              <a:gd name="T2" fmla="*/ 0 w 3360"/>
              <a:gd name="T3" fmla="*/ 0 h 3892"/>
              <a:gd name="T4" fmla="*/ 0 w 3360"/>
              <a:gd name="T5" fmla="*/ 3892 h 3892"/>
              <a:gd name="T6" fmla="*/ 1097 w 3360"/>
              <a:gd name="T7" fmla="*/ 3892 h 3892"/>
              <a:gd name="T8" fmla="*/ 3360 w 3360"/>
              <a:gd name="T9" fmla="*/ 0 h 3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0" h="3892">
                <a:moveTo>
                  <a:pt x="3360" y="0"/>
                </a:moveTo>
                <a:lnTo>
                  <a:pt x="0" y="0"/>
                </a:lnTo>
                <a:lnTo>
                  <a:pt x="0" y="3892"/>
                </a:lnTo>
                <a:lnTo>
                  <a:pt x="1097" y="3892"/>
                </a:lnTo>
                <a:lnTo>
                  <a:pt x="3360" y="0"/>
                </a:lnTo>
                <a:close/>
              </a:path>
            </a:pathLst>
          </a:custGeom>
          <a:solidFill>
            <a:schemeClr val="bg1">
              <a:lumMod val="95000"/>
              <a:lumOff val="5000"/>
              <a:alpha val="64000"/>
            </a:schemeClr>
          </a:solidFill>
          <a:ln w="6350">
            <a:noFill/>
          </a:ln>
          <a:effectLst>
            <a:outerShdw blurRad="165100" dist="38100" dir="18900000" algn="bl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3EDDF8-BC41-CB48-9F65-A306D50552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206" y="1278624"/>
            <a:ext cx="7086600" cy="3774324"/>
          </a:xfrm>
          <a:prstGeom prst="rect">
            <a:avLst/>
          </a:prstGeom>
        </p:spPr>
      </p:pic>
      <p:sp>
        <p:nvSpPr>
          <p:cNvPr id="10" name="Title 4">
            <a:extLst>
              <a:ext uri="{FF2B5EF4-FFF2-40B4-BE49-F238E27FC236}">
                <a16:creationId xmlns:a16="http://schemas.microsoft.com/office/drawing/2014/main" id="{833CD93F-BF60-4835-A9A1-90CE98A3B35E}"/>
              </a:ext>
            </a:extLst>
          </p:cNvPr>
          <p:cNvSpPr txBox="1">
            <a:spLocks/>
          </p:cNvSpPr>
          <p:nvPr/>
        </p:nvSpPr>
        <p:spPr bwMode="auto">
          <a:xfrm>
            <a:off x="526224" y="1218541"/>
            <a:ext cx="3939447" cy="480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6" tIns="45690" rIns="91386" bIns="45690" numCol="1" anchor="b" anchorCtr="0" compatLnSpc="1">
            <a:prstTxWarp prst="textNoShape">
              <a:avLst/>
            </a:prstTxWarp>
            <a:spAutoFit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8200" b="1" cap="all" baseline="0">
                <a:solidFill>
                  <a:schemeClr val="tx1"/>
                </a:solidFill>
                <a:latin typeface="Trebuchet MS" pitchFamily="34" charset="0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332" b="1">
                <a:solidFill>
                  <a:srgbClr val="73B900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332" b="1">
                <a:solidFill>
                  <a:srgbClr val="73B900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332" b="1">
                <a:solidFill>
                  <a:srgbClr val="73B900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332" b="1">
                <a:solidFill>
                  <a:srgbClr val="73B900"/>
                </a:solidFill>
                <a:latin typeface="Arial" charset="0"/>
              </a:defRPr>
            </a:lvl5pPr>
            <a:lvl6pPr marL="761533" algn="l" rtl="0" eaLnBrk="1" fontAlgn="base" hangingPunct="1">
              <a:spcBef>
                <a:spcPct val="0"/>
              </a:spcBef>
              <a:spcAft>
                <a:spcPct val="0"/>
              </a:spcAft>
              <a:defRPr sz="5332" b="1">
                <a:solidFill>
                  <a:srgbClr val="73B900"/>
                </a:solidFill>
                <a:latin typeface="Arial" charset="0"/>
              </a:defRPr>
            </a:lvl6pPr>
            <a:lvl7pPr marL="1523065" algn="l" rtl="0" eaLnBrk="1" fontAlgn="base" hangingPunct="1">
              <a:spcBef>
                <a:spcPct val="0"/>
              </a:spcBef>
              <a:spcAft>
                <a:spcPct val="0"/>
              </a:spcAft>
              <a:defRPr sz="5332" b="1">
                <a:solidFill>
                  <a:srgbClr val="73B900"/>
                </a:solidFill>
                <a:latin typeface="Arial" charset="0"/>
              </a:defRPr>
            </a:lvl7pPr>
            <a:lvl8pPr marL="2284594" algn="l" rtl="0" eaLnBrk="1" fontAlgn="base" hangingPunct="1">
              <a:spcBef>
                <a:spcPct val="0"/>
              </a:spcBef>
              <a:spcAft>
                <a:spcPct val="0"/>
              </a:spcAft>
              <a:defRPr sz="5332" b="1">
                <a:solidFill>
                  <a:srgbClr val="73B900"/>
                </a:solidFill>
                <a:latin typeface="Arial" charset="0"/>
              </a:defRPr>
            </a:lvl8pPr>
            <a:lvl9pPr marL="3046103" algn="l" rtl="0" eaLnBrk="1" fontAlgn="base" hangingPunct="1">
              <a:spcBef>
                <a:spcPct val="0"/>
              </a:spcBef>
              <a:spcAft>
                <a:spcPct val="0"/>
              </a:spcAft>
              <a:defRPr sz="5332" b="1">
                <a:solidFill>
                  <a:srgbClr val="73B900"/>
                </a:solidFill>
                <a:latin typeface="Arial" charset="0"/>
              </a:defRPr>
            </a:lvl9pPr>
          </a:lstStyle>
          <a:p>
            <a:pPr marL="114300" indent="-114300"/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Gaugan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EE4AA6C-8200-4610-AF04-F28E3A955DF7}"/>
              </a:ext>
            </a:extLst>
          </p:cNvPr>
          <p:cNvSpPr/>
          <p:nvPr/>
        </p:nvSpPr>
        <p:spPr>
          <a:xfrm>
            <a:off x="526224" y="3363400"/>
            <a:ext cx="31090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latin typeface="Trebuchet MS" panose="020B0603020202020204" pitchFamily="34" charset="0"/>
                <a:ea typeface="Calibri" panose="020F0502020204030204" pitchFamily="34" charset="0"/>
              </a:rPr>
              <a:t>Trained on a million images, the deep learning model then fills in the landscape with show-stopping results: Draw in a pond, and nearby elements like trees and rocks will appear as reflections in the water. Swap a segment label from “grass” to “snow” and the entire image changes to a winter scene, with a formerly leafy tree turning barren.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02A470-C578-DD44-90B0-82785D3595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7669" y="5391412"/>
            <a:ext cx="421549" cy="327729"/>
          </a:xfrm>
          <a:prstGeom prst="rect">
            <a:avLst/>
          </a:prstGeom>
        </p:spPr>
      </p:pic>
      <p:sp>
        <p:nvSpPr>
          <p:cNvPr id="13" name="Rectangle 11">
            <a:extLst>
              <a:ext uri="{FF2B5EF4-FFF2-40B4-BE49-F238E27FC236}">
                <a16:creationId xmlns:a16="http://schemas.microsoft.com/office/drawing/2014/main" id="{1416A7D4-0288-2046-96D7-2C59046A079A}"/>
              </a:ext>
            </a:extLst>
          </p:cNvPr>
          <p:cNvSpPr txBox="1"/>
          <p:nvPr/>
        </p:nvSpPr>
        <p:spPr>
          <a:xfrm>
            <a:off x="526224" y="1882461"/>
            <a:ext cx="3341971" cy="840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00"/>
              </a:spcBef>
              <a:defRPr b="1" i="1">
                <a:solidFill>
                  <a:srgbClr val="76B900"/>
                </a:solidFill>
              </a:defRPr>
            </a:lvl1pPr>
          </a:lstStyle>
          <a:p>
            <a:pPr>
              <a:lnSpc>
                <a:spcPct val="90000"/>
              </a:lnSpc>
            </a:pPr>
            <a:r>
              <a:rPr lang="en-US" dirty="0"/>
              <a:t>Harnessing generative adversarial networks to create highly realistic scenes</a:t>
            </a:r>
            <a:endParaRPr lang="en-US" sz="1600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9919833-FB8C-A441-B47E-8DF8706C0286}"/>
              </a:ext>
            </a:extLst>
          </p:cNvPr>
          <p:cNvSpPr txBox="1"/>
          <p:nvPr/>
        </p:nvSpPr>
        <p:spPr>
          <a:xfrm>
            <a:off x="4161519" y="5052948"/>
            <a:ext cx="5383653" cy="655564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en-US" sz="1200" dirty="0"/>
              <a:t>Try it yourself at </a:t>
            </a:r>
            <a:r>
              <a:rPr lang="en-US" sz="1200" u="sng" dirty="0">
                <a:hlinkClick r:id="rId4"/>
              </a:rPr>
              <a:t>https://www.nvidia.com/en-us/research/ai-playground/</a:t>
            </a:r>
            <a:r>
              <a:rPr lang="en-US" sz="1200" dirty="0"/>
              <a:t>  </a:t>
            </a:r>
          </a:p>
          <a:p>
            <a:r>
              <a:rPr lang="en-US" sz="1200" dirty="0"/>
              <a:t>Share your creations on Instagram with #</a:t>
            </a:r>
            <a:r>
              <a:rPr lang="en-US" sz="1200" dirty="0" err="1"/>
              <a:t>GauGAN</a:t>
            </a:r>
            <a:endParaRPr lang="en-US" sz="1200" dirty="0"/>
          </a:p>
          <a:p>
            <a:pPr algn="ctr">
              <a:lnSpc>
                <a:spcPct val="90000"/>
              </a:lnSpc>
            </a:pPr>
            <a:endParaRPr lang="en-US" sz="1400" dirty="0" err="1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11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itle &amp; Bullet">
  <a:themeElements>
    <a:clrScheme name="Custom 4">
      <a:dk1>
        <a:srgbClr val="B3B3B3"/>
      </a:dk1>
      <a:lt1>
        <a:srgbClr val="FFFFFF"/>
      </a:lt1>
      <a:dk2>
        <a:srgbClr val="000000"/>
      </a:dk2>
      <a:lt2>
        <a:srgbClr val="76B900"/>
      </a:lt2>
      <a:accent1>
        <a:srgbClr val="008564"/>
      </a:accent1>
      <a:accent2>
        <a:srgbClr val="5D1682"/>
      </a:accent2>
      <a:accent3>
        <a:srgbClr val="0C34BD"/>
      </a:accent3>
      <a:accent4>
        <a:srgbClr val="4A4A4A"/>
      </a:accent4>
      <a:accent5>
        <a:srgbClr val="6E6E6E"/>
      </a:accent5>
      <a:accent6>
        <a:srgbClr val="0071C5"/>
      </a:accent6>
      <a:hlink>
        <a:srgbClr val="76B900"/>
      </a:hlink>
      <a:folHlink>
        <a:srgbClr val="004827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4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6350">
          <a:noFill/>
        </a:ln>
      </a:spPr>
      <a:bodyPr wrap="none" rtlCol="0" anchor="ctr">
        <a:spAutoFit/>
      </a:bodyPr>
      <a:lstStyle>
        <a:defPPr algn="ctr">
          <a:lnSpc>
            <a:spcPct val="90000"/>
          </a:lnSpc>
          <a:defRPr sz="1400" dirty="0" err="1" smtClean="0">
            <a:solidFill>
              <a:schemeClr val="tx1"/>
            </a:solidFill>
            <a:latin typeface="Trebuchet MS" panose="020B06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txDef>
  </a:objectDefaults>
  <a:extraClrSchemeLst>
    <a:extraClrScheme>
      <a:clrScheme name="PPT_Template_Corp_16x9_rev2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D4805693B4C294FA838FA40156D503D" ma:contentTypeVersion="2" ma:contentTypeDescription="Create a new document." ma:contentTypeScope="" ma:versionID="1c262eaaaa95821bd78b4b92c8e81883">
  <xsd:schema xmlns:xsd="http://www.w3.org/2001/XMLSchema" xmlns:xs="http://www.w3.org/2001/XMLSchema" xmlns:p="http://schemas.microsoft.com/office/2006/metadata/properties" xmlns:ns2="cd04c03b-21da-4ee4-94bd-581c2ac9535f" targetNamespace="http://schemas.microsoft.com/office/2006/metadata/properties" ma:root="true" ma:fieldsID="d16d4ed663c3ebc99402e9ddc37cdb53" ns2:_="">
    <xsd:import namespace="cd04c03b-21da-4ee4-94bd-581c2ac953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04c03b-21da-4ee4-94bd-581c2ac953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F88E22E-2A4B-4FB1-9848-BF16E7DBE74B}">
  <ds:schemaRefs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35BB3C3-EC55-4461-A484-A5F4066AC9C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04c03b-21da-4ee4-94bd-581c2ac953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29B7386-0C5E-43DB-8BF1-052EEAD5F5D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81775</TotalTime>
  <Words>97</Words>
  <Application>Microsoft Macintosh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Century Gothic</vt:lpstr>
      <vt:lpstr>Trebuchet MS</vt:lpstr>
      <vt:lpstr>Wingdings</vt:lpstr>
      <vt:lpstr>Title &amp; Bullet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Jennifer Hohn</dc:creator>
  <cp:lastModifiedBy>Stuart Bonnema</cp:lastModifiedBy>
  <cp:revision>3484</cp:revision>
  <dcterms:created xsi:type="dcterms:W3CDTF">2008-01-24T03:11:41Z</dcterms:created>
  <dcterms:modified xsi:type="dcterms:W3CDTF">2019-09-13T22:17:39Z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0x0101005D4805693B4C294FA838FA40156D503D</vt:lpwstr>
  </property>
  <property fmtid="{D5CDD505-2E9C-101B-9397-08002B2CF9AE}" pid="3" name="MSIP_Label_6b558183-044c-4105-8d9c-cea02a2a3d86_Enabled">
    <vt:lpwstr>True</vt:lpwstr>
  </property>
  <property fmtid="{D5CDD505-2E9C-101B-9397-08002B2CF9AE}" pid="4" name="MSIP_Label_6b558183-044c-4105-8d9c-cea02a2a3d86_SiteId">
    <vt:lpwstr>43083d15-7273-40c1-b7db-39efd9ccc17a</vt:lpwstr>
  </property>
  <property fmtid="{D5CDD505-2E9C-101B-9397-08002B2CF9AE}" pid="5" name="MSIP_Label_6b558183-044c-4105-8d9c-cea02a2a3d86_Ref">
    <vt:lpwstr>https://api.informationprotection.azure.com/api/43083d15-7273-40c1-b7db-39efd9ccc17a</vt:lpwstr>
  </property>
  <property fmtid="{D5CDD505-2E9C-101B-9397-08002B2CF9AE}" pid="6" name="MSIP_Label_6b558183-044c-4105-8d9c-cea02a2a3d86_Owner">
    <vt:lpwstr>lspillman@nvidia.com</vt:lpwstr>
  </property>
  <property fmtid="{D5CDD505-2E9C-101B-9397-08002B2CF9AE}" pid="7" name="MSIP_Label_6b558183-044c-4105-8d9c-cea02a2a3d86_SetDate">
    <vt:lpwstr>2018-05-11T15:36:52.9241636-07:00</vt:lpwstr>
  </property>
  <property fmtid="{D5CDD505-2E9C-101B-9397-08002B2CF9AE}" pid="8" name="MSIP_Label_6b558183-044c-4105-8d9c-cea02a2a3d86_Name">
    <vt:lpwstr>Unrestricted</vt:lpwstr>
  </property>
  <property fmtid="{D5CDD505-2E9C-101B-9397-08002B2CF9AE}" pid="9" name="MSIP_Label_6b558183-044c-4105-8d9c-cea02a2a3d86_Application">
    <vt:lpwstr>Microsoft Azure Information Protection</vt:lpwstr>
  </property>
  <property fmtid="{D5CDD505-2E9C-101B-9397-08002B2CF9AE}" pid="10" name="MSIP_Label_6b558183-044c-4105-8d9c-cea02a2a3d86_Extended_MSFT_Method">
    <vt:lpwstr>Automatic</vt:lpwstr>
  </property>
  <property fmtid="{D5CDD505-2E9C-101B-9397-08002B2CF9AE}" pid="11" name="Sensitivity">
    <vt:lpwstr>Unrestricted</vt:lpwstr>
  </property>
</Properties>
</file>