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5" r:id="rId2"/>
  </p:sldIdLst>
  <p:sldSz cx="10972800" cy="61722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B3B3B3"/>
        </a:solidFill>
        <a:effectLst/>
        <a:uFillTx/>
        <a:latin typeface="+mj-lt"/>
        <a:ea typeface="+mj-ea"/>
        <a:cs typeface="+mj-cs"/>
        <a:sym typeface="Trebuchet M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B3B3B3"/>
        </a:fontRef>
        <a:srgbClr val="B3B3B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8D2"/>
          </a:solidFill>
        </a:fill>
      </a:tcStyle>
    </a:wholeTbl>
    <a:band2H>
      <a:tcTxStyle/>
      <a:tcStyle>
        <a:tcBdr/>
        <a:fill>
          <a:solidFill>
            <a:srgbClr val="E6ED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B3B3B3"/>
        </a:fontRef>
        <a:srgbClr val="B3B3B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E7"/>
          </a:solidFill>
        </a:fill>
      </a:tcStyle>
    </a:wholeTbl>
    <a:band2H>
      <a:tcTxStyle/>
      <a:tcStyle>
        <a:tcBdr/>
        <a:fill>
          <a:solidFill>
            <a:srgbClr val="E6E7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B3B3B3"/>
        </a:fontRef>
        <a:srgbClr val="B3B3B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4EA"/>
          </a:solidFill>
        </a:fill>
      </a:tcStyle>
    </a:wholeTbl>
    <a:band2H>
      <a:tcTxStyle/>
      <a:tcStyle>
        <a:tcBdr/>
        <a:fill>
          <a:solidFill>
            <a:srgbClr val="E6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B3B3B3"/>
        </a:fontRef>
        <a:srgbClr val="B3B3B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B3B3B3"/>
        </a:fontRef>
        <a:srgbClr val="B3B3B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B3B3B3"/>
              </a:solidFill>
              <a:prstDash val="solid"/>
              <a:round/>
            </a:ln>
          </a:top>
          <a:bottom>
            <a:ln w="25400" cap="flat">
              <a:solidFill>
                <a:srgbClr val="B3B3B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B3B3B3"/>
              </a:solidFill>
              <a:prstDash val="solid"/>
              <a:round/>
            </a:ln>
          </a:top>
          <a:bottom>
            <a:ln w="25400" cap="flat">
              <a:solidFill>
                <a:srgbClr val="B3B3B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B3B3B3"/>
        </a:fontRef>
        <a:srgbClr val="B3B3B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4E4E4"/>
          </a:solidFill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B3B3B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B3B3B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B3B3B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34" d="100"/>
          <a:sy n="134" d="100"/>
        </p:scale>
        <p:origin x="77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1pPr>
    <a:lvl2pPr indent="2286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2pPr>
    <a:lvl3pPr indent="4572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3pPr>
    <a:lvl4pPr indent="6858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4pPr>
    <a:lvl5pPr indent="9144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5pPr>
    <a:lvl6pPr indent="11430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6pPr>
    <a:lvl7pPr indent="13716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7pPr>
    <a:lvl8pPr indent="16002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8pPr>
    <a:lvl9pPr indent="1828800" latinLnBrk="0">
      <a:spcBef>
        <a:spcPts val="300"/>
      </a:spcBef>
      <a:defRPr sz="1100">
        <a:latin typeface="+mj-lt"/>
        <a:ea typeface="+mj-ea"/>
        <a:cs typeface="+mj-cs"/>
        <a:sym typeface="Trebuchet M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 / Segu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1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4" descr="Picture 4"/>
          <p:cNvPicPr>
            <a:picLocks noChangeAspect="1"/>
          </p:cNvPicPr>
          <p:nvPr/>
        </p:nvPicPr>
        <p:blipFill>
          <a:blip r:embed="rId3"/>
          <a:srcRect l="2311" t="47780" r="45524"/>
          <a:stretch>
            <a:fillRect/>
          </a:stretch>
        </p:blipFill>
        <p:spPr>
          <a:xfrm flipH="1">
            <a:off x="-1" y="0"/>
            <a:ext cx="10972802" cy="6172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Rectangle 8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24000">
                <a:srgbClr val="000000">
                  <a:alpha val="0"/>
                </a:srgbClr>
              </a:gs>
              <a:gs pos="100000">
                <a:srgbClr val="000000"/>
              </a:gs>
            </a:gsLst>
            <a:lin ang="27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6" name="Title Text"/>
          <p:cNvSpPr txBox="1">
            <a:spLocks noGrp="1"/>
          </p:cNvSpPr>
          <p:nvPr>
            <p:ph type="title"/>
          </p:nvPr>
        </p:nvSpPr>
        <p:spPr>
          <a:xfrm>
            <a:off x="4080088" y="4127420"/>
            <a:ext cx="6107188" cy="137394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3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" y="386"/>
            <a:ext cx="10971428" cy="617143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Rectangle 5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>
              <a:alpha val="6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1553497" y="5352631"/>
            <a:ext cx="7865806" cy="3693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4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Rectangle 2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MO Placehold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5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Rectangle 3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Title Text"/>
          <p:cNvSpPr txBox="1">
            <a:spLocks noGrp="1"/>
          </p:cNvSpPr>
          <p:nvPr>
            <p:ph type="title"/>
          </p:nvPr>
        </p:nvSpPr>
        <p:spPr>
          <a:xfrm>
            <a:off x="498348" y="5169472"/>
            <a:ext cx="9976105" cy="535532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icture 2" descr="Picture 2"/>
          <p:cNvPicPr>
            <a:picLocks noChangeAspect="1"/>
          </p:cNvPicPr>
          <p:nvPr/>
        </p:nvPicPr>
        <p:blipFill>
          <a:blip r:embed="rId3"/>
          <a:srcRect l="5058" t="47209" r="45983" b="3782"/>
          <a:stretch>
            <a:fillRect/>
          </a:stretch>
        </p:blipFill>
        <p:spPr>
          <a:xfrm rot="10800000" flipH="1">
            <a:off x="0" y="0"/>
            <a:ext cx="10972800" cy="61722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Rectangle 1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rgbClr val="000000">
                  <a:alpha val="62000"/>
                </a:srgbClr>
              </a:gs>
              <a:gs pos="69000">
                <a:srgbClr val="000000">
                  <a:alpha val="77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Subtitle,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idx="1"/>
          </p:nvPr>
        </p:nvSpPr>
        <p:spPr>
          <a:xfrm>
            <a:off x="516749" y="2103035"/>
            <a:ext cx="9948673" cy="3718925"/>
          </a:xfrm>
          <a:prstGeom prst="rect">
            <a:avLst/>
          </a:prstGeom>
        </p:spPr>
        <p:txBody>
          <a:bodyPr>
            <a:normAutofit/>
          </a:bodyPr>
          <a:lstStyle>
            <a:lvl4pPr marL="1774825" indent="-228600">
              <a:buChar char="▪"/>
            </a:lvl4pPr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8347" y="1259533"/>
            <a:ext cx="9976106" cy="5254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2400">
                <a:solidFill>
                  <a:srgbClr val="76B9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_ICON_Title, Subtitle,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idx="1"/>
          </p:nvPr>
        </p:nvSpPr>
        <p:spPr>
          <a:xfrm>
            <a:off x="516749" y="2103035"/>
            <a:ext cx="9948673" cy="3718925"/>
          </a:xfrm>
          <a:prstGeom prst="rect">
            <a:avLst/>
          </a:prstGeom>
        </p:spPr>
        <p:txBody>
          <a:bodyPr>
            <a:normAutofit/>
          </a:bodyPr>
          <a:lstStyle>
            <a:lvl1pPr marL="230188" indent="-230188">
              <a:buSzPct val="75000"/>
              <a:buBlip>
                <a:blip r:embed="rId3"/>
              </a:buBlip>
            </a:lvl1pPr>
            <a:lvl2pPr marL="828675" indent="-257175">
              <a:buSzPct val="75000"/>
              <a:buBlip>
                <a:blip r:embed="rId3"/>
              </a:buBlip>
            </a:lvl2pPr>
            <a:lvl3pPr marL="1307420" indent="-218395">
              <a:buSzPct val="75000"/>
              <a:buBlip>
                <a:blip r:embed="rId3"/>
              </a:buBlip>
            </a:lvl3pPr>
            <a:lvl4pPr marL="1774825" indent="-228600">
              <a:buChar char="▪"/>
            </a:lvl4pPr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8347" y="1259533"/>
            <a:ext cx="9976106" cy="5254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2400">
                <a:solidFill>
                  <a:srgbClr val="76B9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IDENTIAL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6" name="Body Level One…"/>
          <p:cNvSpPr txBox="1">
            <a:spLocks noGrp="1"/>
          </p:cNvSpPr>
          <p:nvPr>
            <p:ph type="body" idx="1"/>
          </p:nvPr>
        </p:nvSpPr>
        <p:spPr>
          <a:xfrm>
            <a:off x="516749" y="2103035"/>
            <a:ext cx="9948673" cy="3718925"/>
          </a:xfrm>
          <a:prstGeom prst="rect">
            <a:avLst/>
          </a:prstGeom>
        </p:spPr>
        <p:txBody>
          <a:bodyPr>
            <a:normAutofit/>
          </a:bodyPr>
          <a:lstStyle>
            <a:lvl4pPr marL="1774825" indent="-228600">
              <a:buChar char="▪"/>
            </a:lvl4pPr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8347" y="1259533"/>
            <a:ext cx="9976106" cy="5254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2400">
                <a:solidFill>
                  <a:srgbClr val="76B900"/>
                </a:solidFill>
              </a:defRPr>
            </a:pPr>
            <a:endParaRPr/>
          </a:p>
        </p:txBody>
      </p:sp>
      <p:sp>
        <p:nvSpPr>
          <p:cNvPr id="48" name="Rectangle 6"/>
          <p:cNvSpPr txBox="1"/>
          <p:nvPr/>
        </p:nvSpPr>
        <p:spPr>
          <a:xfrm>
            <a:off x="168282" y="5818256"/>
            <a:ext cx="2762868" cy="20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spAutoFit/>
          </a:bodyPr>
          <a:lstStyle>
            <a:lvl1pPr>
              <a:lnSpc>
                <a:spcPct val="90000"/>
              </a:lnSpc>
              <a:defRPr sz="700" b="1">
                <a:solidFill>
                  <a:srgbClr val="FFFFFF"/>
                </a:solidFill>
              </a:defRPr>
            </a:lvl1pPr>
          </a:lstStyle>
          <a:p>
            <a:r>
              <a:t>NVIDIA CONFIDENTIAL. DO NOT DISTRIBUTE.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Subtitle, Content - NO LOGO &amp; PAGE NUMB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Rectangle 3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idx="1"/>
          </p:nvPr>
        </p:nvSpPr>
        <p:spPr>
          <a:xfrm>
            <a:off x="512063" y="2103035"/>
            <a:ext cx="9948673" cy="3693758"/>
          </a:xfrm>
          <a:prstGeom prst="rect">
            <a:avLst/>
          </a:prstGeom>
        </p:spPr>
        <p:txBody>
          <a:bodyPr>
            <a:normAutofit/>
          </a:bodyPr>
          <a:lstStyle>
            <a:lvl4pPr marL="1774825" indent="-228600">
              <a:buChar char="▪"/>
            </a:lvl4pPr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8347" y="1259533"/>
            <a:ext cx="9976106" cy="5254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2400">
                <a:solidFill>
                  <a:srgbClr val="76B9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Photograph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8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Rectangle 3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519232" y="1798590"/>
            <a:ext cx="4204402" cy="61863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9231" y="3071578"/>
            <a:ext cx="4192841" cy="251709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500"/>
              </a:spcBef>
              <a:defRPr sz="1600"/>
            </a:lvl1pPr>
            <a:lvl2pPr>
              <a:spcBef>
                <a:spcPts val="500"/>
              </a:spcBef>
              <a:defRPr sz="1600"/>
            </a:lvl2pPr>
            <a:lvl3pPr>
              <a:spcBef>
                <a:spcPts val="500"/>
              </a:spcBef>
              <a:defRPr sz="1600"/>
            </a:lvl3pPr>
            <a:lvl4pPr marL="1749425" indent="-203200">
              <a:spcBef>
                <a:spcPts val="500"/>
              </a:spcBef>
              <a:buChar char="▪"/>
              <a:defRPr sz="1600"/>
            </a:lvl4pPr>
            <a:lvl5pPr marL="2072004" indent="-182879">
              <a:spcBef>
                <a:spcPts val="500"/>
              </a:spcBef>
              <a:buChar char="▪"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9232" y="2348396"/>
            <a:ext cx="4204402" cy="52546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000">
                <a:solidFill>
                  <a:srgbClr val="76B9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ectangle 3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2" name="Picture 6" descr="Picture 6"/>
          <p:cNvPicPr>
            <a:picLocks noChangeAspect="1"/>
          </p:cNvPicPr>
          <p:nvPr/>
        </p:nvPicPr>
        <p:blipFill>
          <a:blip r:embed="rId3"/>
          <a:srcRect l="4242" t="4141" r="64480"/>
          <a:stretch>
            <a:fillRect/>
          </a:stretch>
        </p:blipFill>
        <p:spPr>
          <a:xfrm>
            <a:off x="0" y="0"/>
            <a:ext cx="3583957" cy="6172071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traight Connector 7"/>
          <p:cNvSpPr/>
          <p:nvPr/>
        </p:nvSpPr>
        <p:spPr>
          <a:xfrm flipH="1">
            <a:off x="3583956" y="-1"/>
            <a:ext cx="1" cy="6172201"/>
          </a:xfrm>
          <a:prstGeom prst="line">
            <a:avLst/>
          </a:prstGeom>
          <a:ln w="6350">
            <a:solidFill>
              <a:srgbClr val="5A5A5A"/>
            </a:solidFill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441881" y="2381805"/>
            <a:ext cx="2700194" cy="140859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Rectangle 2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melin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93642" y="5584229"/>
            <a:ext cx="632074" cy="685801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4400" cap="all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481" y="5887394"/>
            <a:ext cx="475892" cy="88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" y="385"/>
            <a:ext cx="10971428" cy="617143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Rectangle 2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000000">
              <a:alpha val="6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Title Text"/>
          <p:cNvSpPr txBox="1">
            <a:spLocks noGrp="1"/>
          </p:cNvSpPr>
          <p:nvPr>
            <p:ph type="title"/>
          </p:nvPr>
        </p:nvSpPr>
        <p:spPr>
          <a:xfrm>
            <a:off x="498348" y="737426"/>
            <a:ext cx="9976105" cy="5909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/>
          <p:cNvPicPr>
            <a:picLocks noChangeAspect="1"/>
          </p:cNvPicPr>
          <p:nvPr/>
        </p:nvPicPr>
        <p:blipFill>
          <a:blip r:embed="rId16"/>
          <a:srcRect l="4242" t="4142"/>
          <a:stretch>
            <a:fillRect/>
          </a:stretch>
        </p:blipFill>
        <p:spPr>
          <a:xfrm>
            <a:off x="-1" y="0"/>
            <a:ext cx="10972802" cy="61722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4"/>
          <p:cNvSpPr/>
          <p:nvPr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49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" name="Picture 5" descr="Picture 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2594" y="4747221"/>
            <a:ext cx="3456746" cy="74557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548640" y="0"/>
            <a:ext cx="9875520" cy="1275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548640" y="1440180"/>
            <a:ext cx="9875520" cy="4732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303520" y="5555615"/>
            <a:ext cx="2560321" cy="3302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5pPr>
      <a:lvl6pPr marL="0" marR="0" indent="45720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6pPr>
      <a:lvl7pPr marL="0" marR="0" indent="91440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7pPr>
      <a:lvl8pPr marL="0" marR="0" indent="137160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8pPr>
      <a:lvl9pPr marL="0" marR="0" indent="182880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Trebuchet MS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1pPr>
      <a:lvl2pPr marL="0" marR="0" indent="571500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2pPr>
      <a:lvl3pPr marL="0" marR="0" indent="1089025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3pPr>
      <a:lvl4pPr marL="1751964" marR="0" indent="-205739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4pPr>
      <a:lvl5pPr marL="2094864" marR="0" indent="-205739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5pPr>
      <a:lvl6pPr marL="2552064" marR="0" indent="-205739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6pPr>
      <a:lvl7pPr marL="3009264" marR="0" indent="-205739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7pPr>
      <a:lvl8pPr marL="3466465" marR="0" indent="-205740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8pPr>
      <a:lvl9pPr marL="3923665" marR="0" indent="-205740" algn="l" defTabSz="914400" rtl="0" latinLnBrk="0">
        <a:lnSpc>
          <a:spcPct val="90000"/>
        </a:lnSpc>
        <a:spcBef>
          <a:spcPts val="9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ln>
            <a:noFill/>
          </a:ln>
          <a:solidFill>
            <a:srgbClr val="B3B3B3"/>
          </a:solidFill>
          <a:uFillTx/>
          <a:latin typeface="+mj-lt"/>
          <a:ea typeface="+mj-ea"/>
          <a:cs typeface="+mj-cs"/>
          <a:sym typeface="Trebuchet MS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ctangle"/>
          <p:cNvSpPr/>
          <p:nvPr/>
        </p:nvSpPr>
        <p:spPr>
          <a:xfrm>
            <a:off x="479554" y="-42583"/>
            <a:ext cx="10683874" cy="6279201"/>
          </a:xfrm>
          <a:prstGeom prst="rect">
            <a:avLst/>
          </a:prstGeom>
          <a:solidFill>
            <a:srgbClr val="535353"/>
          </a:solidFill>
          <a:ln w="25400">
            <a:solidFill>
              <a:schemeClr val="accent1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7" name="TextBox 3"/>
          <p:cNvSpPr txBox="1">
            <a:spLocks noGrp="1"/>
          </p:cNvSpPr>
          <p:nvPr>
            <p:ph type="sldNum" sz="quarter" idx="2"/>
          </p:nvPr>
        </p:nvSpPr>
        <p:spPr>
          <a:xfrm>
            <a:off x="9943192" y="586362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r">
              <a:defRPr sz="700">
                <a:solidFill>
                  <a:schemeClr val="accent5"/>
                </a:solidFill>
                <a:latin typeface="+mj-lt"/>
                <a:ea typeface="+mj-ea"/>
                <a:cs typeface="+mj-cs"/>
                <a:sym typeface="Trebuchet MS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248" name="Freeform 5"/>
          <p:cNvSpPr/>
          <p:nvPr/>
        </p:nvSpPr>
        <p:spPr>
          <a:xfrm>
            <a:off x="-3784" y="-3175"/>
            <a:ext cx="5662048" cy="6178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705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  <a:effectLst>
            <a:outerShdw blurRad="165100" dist="38100" dir="18900000" rotWithShape="0">
              <a:srgbClr val="000000">
                <a:alpha val="4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9" name="Title 4"/>
          <p:cNvSpPr txBox="1"/>
          <p:nvPr/>
        </p:nvSpPr>
        <p:spPr>
          <a:xfrm>
            <a:off x="326506" y="695543"/>
            <a:ext cx="3085425" cy="140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0" tIns="45690" rIns="45690" bIns="45690" anchor="b">
            <a:spAutoFit/>
          </a:bodyPr>
          <a:lstStyle>
            <a:lvl1pPr defTabSz="914400">
              <a:lnSpc>
                <a:spcPct val="90000"/>
              </a:lnSpc>
              <a:defRPr sz="3200" b="1" cap="all">
                <a:solidFill>
                  <a:srgbClr val="FFFFFF"/>
                </a:solidFill>
              </a:defRPr>
            </a:lvl1pPr>
          </a:lstStyle>
          <a:p>
            <a:r>
              <a:t>Carter delivery robot</a:t>
            </a:r>
          </a:p>
        </p:txBody>
      </p:sp>
      <p:sp>
        <p:nvSpPr>
          <p:cNvPr id="250" name="Rectangle 11"/>
          <p:cNvSpPr txBox="1"/>
          <p:nvPr/>
        </p:nvSpPr>
        <p:spPr>
          <a:xfrm>
            <a:off x="356362" y="3855824"/>
            <a:ext cx="2334310" cy="171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400"/>
              </a:spcBef>
              <a:defRPr sz="1100"/>
            </a:pPr>
            <a:r>
              <a:t>The Isaac SDK will help manufacturers, researchers, startups and developers accelerate development of AI-powered robots. Isaac SDK helps bring deep learning advancements and powerful capabilities to next-generation robots. </a:t>
            </a:r>
          </a:p>
          <a:p>
            <a:pPr>
              <a:spcBef>
                <a:spcPts val="400"/>
              </a:spcBef>
              <a:defRPr sz="1100"/>
            </a:pPr>
            <a:endParaRPr/>
          </a:p>
        </p:txBody>
      </p:sp>
      <p:sp>
        <p:nvSpPr>
          <p:cNvPr id="251" name="Rectangle 11"/>
          <p:cNvSpPr txBox="1"/>
          <p:nvPr/>
        </p:nvSpPr>
        <p:spPr>
          <a:xfrm>
            <a:off x="383523" y="2274811"/>
            <a:ext cx="297139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300"/>
              </a:spcBef>
              <a:defRPr b="1" i="1">
                <a:solidFill>
                  <a:srgbClr val="76B900"/>
                </a:solidFill>
              </a:defRPr>
            </a:lvl1pPr>
          </a:lstStyle>
          <a:p>
            <a:r>
              <a:t>A reference design to showcase Navigation capabilities in Isaac SDK.</a:t>
            </a:r>
          </a:p>
        </p:txBody>
      </p:sp>
      <p:pic>
        <p:nvPicPr>
          <p:cNvPr id="252" name="carter-popcorn-delivery-robot-hero.jpg" descr="carter-popcorn-delivery-robot-he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858" y="1044602"/>
            <a:ext cx="7246655" cy="4277245"/>
          </a:xfrm>
          <a:prstGeom prst="rect">
            <a:avLst/>
          </a:prstGeom>
          <a:ln w="12700">
            <a:solidFill>
              <a:srgbClr val="87C2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BB1388-CE20-CD48-95DA-E640AF3CA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449" y="5381667"/>
            <a:ext cx="2234551" cy="48196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itle &amp; Bullet">
  <a:themeElements>
    <a:clrScheme name="Title &amp; Bullet">
      <a:dk1>
        <a:srgbClr val="000000"/>
      </a:dk1>
      <a:lt1>
        <a:srgbClr val="B3B3B3"/>
      </a:lt1>
      <a:dk2>
        <a:srgbClr val="A7A7A7"/>
      </a:dk2>
      <a:lt2>
        <a:srgbClr val="535353"/>
      </a:lt2>
      <a:accent1>
        <a:srgbClr val="008564"/>
      </a:accent1>
      <a:accent2>
        <a:srgbClr val="5D1682"/>
      </a:accent2>
      <a:accent3>
        <a:srgbClr val="0C34BD"/>
      </a:accent3>
      <a:accent4>
        <a:srgbClr val="4A4A4A"/>
      </a:accent4>
      <a:accent5>
        <a:srgbClr val="6E6E6E"/>
      </a:accent5>
      <a:accent6>
        <a:srgbClr val="0071C5"/>
      </a:accent6>
      <a:hlink>
        <a:srgbClr val="0000FF"/>
      </a:hlink>
      <a:folHlink>
        <a:srgbClr val="FF00FF"/>
      </a:folHlink>
    </a:clrScheme>
    <a:fontScheme name="Title &amp; Bullet">
      <a:majorFont>
        <a:latin typeface="Trebuchet MS"/>
        <a:ea typeface="Trebuchet MS"/>
        <a:cs typeface="Trebuchet MS"/>
      </a:majorFont>
      <a:minorFont>
        <a:latin typeface="Helvetica"/>
        <a:ea typeface="Helvetica"/>
        <a:cs typeface="Helvetica"/>
      </a:minorFont>
    </a:fontScheme>
    <a:fmtScheme name="Title &amp; Bull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B3B3B3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B3B3B3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itle &amp; Bullet">
  <a:themeElements>
    <a:clrScheme name="Title &amp; Bulle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564"/>
      </a:accent1>
      <a:accent2>
        <a:srgbClr val="5D1682"/>
      </a:accent2>
      <a:accent3>
        <a:srgbClr val="0C34BD"/>
      </a:accent3>
      <a:accent4>
        <a:srgbClr val="4A4A4A"/>
      </a:accent4>
      <a:accent5>
        <a:srgbClr val="6E6E6E"/>
      </a:accent5>
      <a:accent6>
        <a:srgbClr val="0071C5"/>
      </a:accent6>
      <a:hlink>
        <a:srgbClr val="0000FF"/>
      </a:hlink>
      <a:folHlink>
        <a:srgbClr val="FF00FF"/>
      </a:folHlink>
    </a:clrScheme>
    <a:fontScheme name="Title &amp; Bullet">
      <a:majorFont>
        <a:latin typeface="Trebuchet MS"/>
        <a:ea typeface="Trebuchet MS"/>
        <a:cs typeface="Trebuchet MS"/>
      </a:majorFont>
      <a:minorFont>
        <a:latin typeface="Helvetica"/>
        <a:ea typeface="Helvetica"/>
        <a:cs typeface="Helvetica"/>
      </a:minorFont>
    </a:fontScheme>
    <a:fmtScheme name="Title &amp; Bull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B3B3B3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B3B3B3"/>
            </a:solidFill>
            <a:effectLst/>
            <a:uFillTx/>
            <a:latin typeface="+mj-lt"/>
            <a:ea typeface="+mj-ea"/>
            <a:cs typeface="+mj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Trebuchet MS</vt:lpstr>
      <vt:lpstr>Title &amp; Bullet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Stuart Bonnema</cp:lastModifiedBy>
  <cp:revision>2</cp:revision>
  <dcterms:modified xsi:type="dcterms:W3CDTF">2019-09-16T23:43:57Z</dcterms:modified>
</cp:coreProperties>
</file>