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0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5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0A1FA-BA01-8548-A425-C060B46C6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D09C3C-58BF-CD4D-8C15-C8628FB5A8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E86BA-B059-3D45-959A-EDA481C93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E79B3-A509-BB4A-8F2E-C547BFE81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D0183-306D-7743-8CEA-F79C875A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98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AB0EE-8B31-AE4E-A2EC-D6348A2EA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53622-618F-634C-86BE-23CA618268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80962-23A7-8E4C-BBE4-FA42D4F3C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0E3CE-E757-9345-BC3E-8AC79D756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4167-27FD-644C-A854-9E6FD412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49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A5FD20-7F82-4E48-8B31-F66F24D109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9474D4-5A69-444F-980C-69C3E685B4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9355A-FCFE-A64F-BF08-9CBEFEFB8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78302-2605-9D4D-9EB1-DCE3331CE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B2E4D-18A3-E746-859D-8B0ADF66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30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C8B9C-2F96-214C-B474-F8271378E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5F8EE-CDB0-5C41-A3F3-D1CEEF7D0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752AB-D87D-164F-8B08-1B632CF77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F4A7F-4541-4E41-AAA6-5470799F3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16423-4DF7-324F-9510-7BBDC13BD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00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34A60-2D7D-734A-ADE0-D888FC4C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EF1EB-D118-164F-ADD0-237E21527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FA2C8-B924-B147-90B7-F30707D14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F7679-B767-CC48-B2E4-6BB26B121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EA237-BB16-DA4D-A45A-28DD5E3DB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6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56F60-8832-4740-9A95-ABF37A02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629C-B3D1-2040-98CC-0E2F1B0B73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986936-3D90-F84F-B677-84333925B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B14ECA-7B38-8148-9DB9-D35B5F115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4/9/20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876B9E-BC1D-194B-A4EF-81B82BF8C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55C6A-F7AF-A243-A921-C976E7BFC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60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8975-C6C3-D546-AA6B-0E02A414E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3CB124-5636-BA47-9965-9AF595EFC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843B8-346A-CA43-9E1F-D923621B5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48D116-4FB3-684F-8C12-3B661B881C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2CC696-69CA-BB4A-B34D-8971D47A3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AEB299-C619-144F-BBFF-527FC2A35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4/9/20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7DBBF3-258A-F94C-8397-EEBDE7241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18279B-0CAB-7C41-B6DA-F009D6F74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2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A21DF-A3E1-D14A-9AB3-7A0599E23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9A08E5-B8EB-7746-AFFE-F6F58D49B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4/9/20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FB130D-7CD3-3F49-8788-DBCC502F0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C158D-3F0C-3A49-AE4D-322610E7E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05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81465A-BEED-7C48-86EA-12F2F7BA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4/9/20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ECFE1-48C7-0649-97ED-BC0A9278D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A78BB5-9B06-2C41-B511-DC1CD1F1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98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19BFA-346A-BB43-BCA7-4A5E1611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1EBF4-8122-034A-BD51-8A43C911C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A0E9F-EA55-864B-AE3B-A1D9A5B42F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564E4-9AA3-7E45-AF34-A75981AF6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4/9/20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CA91B-BCBF-8F49-ADA3-4FB74E3C2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46E55-06A0-9A45-BFB9-6588A8D7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647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25D5F-21B3-4343-99B1-1BEACD88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1E6983-BA70-6044-84AA-B0EB757992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041836-7ED8-824F-A2AC-2034A919B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BC0C2-6163-FE49-ACE5-09B12974F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F5445-AC79-5140-BF1C-29ECA26867A2}" type="datetimeFigureOut">
              <a:rPr lang="en-US" smtClean="0"/>
              <a:t>4/9/20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5EF02-C0B3-4941-9DEA-6C359D0EE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6C38F-91FF-A94F-B38C-506F290D8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2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FB7009-541B-3246-84B5-B072FD83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7162D-E7BB-9047-8680-BEB37A691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CD7C5-D625-3C49-B092-855D588C5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F5445-AC79-5140-BF1C-29ECA26867A2}" type="datetimeFigureOut">
              <a:rPr lang="en-US" smtClean="0"/>
              <a:t>4/9/20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AD01C-A23F-654B-ACCC-F80C789D64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4FF5E-64AA-CB4F-9A28-CAC0C813A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BA120-0F20-A240-AA24-D08187E89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09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DD6B-FC0F-BB44-AD19-20A7C5B78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303035"/>
                </a:solidFill>
                <a:latin typeface="Avenir Black" panose="02000503020000020003" pitchFamily="2" charset="0"/>
              </a:rPr>
              <a:t>How to Customize this Asset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4990D-C682-A54B-94A6-2F4F9860C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40701"/>
            <a:ext cx="10660693" cy="463626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303035"/>
                </a:solidFill>
                <a:latin typeface="Avenir Medium" panose="02000503020000020003" pitchFamily="2" charset="0"/>
              </a:rPr>
              <a:t>It is super easy to make next slide your own!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Either type your client name in the designated section, or delete it and insert your client’s logo 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On the toolbar, click Insert &gt; Pictures &gt; Picture from File &gt; Select the logo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Adjust the dates by clicking on the text box and filling it in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Feel free to make any other color or content adjustments you’d like</a:t>
            </a:r>
          </a:p>
          <a:p>
            <a:endParaRPr lang="en-US" dirty="0">
              <a:solidFill>
                <a:srgbClr val="303035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303035"/>
                </a:solidFill>
                <a:latin typeface="Avenir Medium" panose="02000503020000020003" pitchFamily="2" charset="0"/>
              </a:rPr>
              <a:t>It’s also super easy to create it as a professional PDF file!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File &gt; Print (don’t worry, you don’t have to print)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In the Pages dropdown, select Single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Replace the auto-filled number 1 with the number 2 (selecting the second slide in this presentation)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Then instead of clicking Print, select the dropdown next to where it says PDF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Select to Save as a PDF</a:t>
            </a: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303035"/>
                </a:solidFill>
                <a:latin typeface="Avenir Book" panose="02000503020000020003" pitchFamily="2" charset="0"/>
              </a:rPr>
              <a:t>Name your slide, then designate where you want to save the document</a:t>
            </a:r>
          </a:p>
          <a:p>
            <a:endParaRPr lang="en-US" dirty="0">
              <a:solidFill>
                <a:srgbClr val="303035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C72BD-25C5-6E4A-A2F2-90B0DBF92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6722" y="5659003"/>
            <a:ext cx="1102170" cy="51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71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53B12087-AC95-DA4F-8987-3DF16A1BA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41138" b="37754"/>
          <a:stretch/>
        </p:blipFill>
        <p:spPr>
          <a:xfrm>
            <a:off x="1" y="5142360"/>
            <a:ext cx="12192000" cy="1715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341692-8413-BB4C-A370-E971E8664DCC}"/>
              </a:ext>
            </a:extLst>
          </p:cNvPr>
          <p:cNvSpPr txBox="1"/>
          <p:nvPr/>
        </p:nvSpPr>
        <p:spPr>
          <a:xfrm>
            <a:off x="3762456" y="720866"/>
            <a:ext cx="466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03035"/>
                </a:solidFill>
                <a:latin typeface="Avenir Heavy" panose="02000503020000020003" pitchFamily="2" charset="0"/>
              </a:rPr>
              <a:t>2020 Online Pop-up Store Schedule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8B6AEB-93A2-6740-A1B0-2B7FC113DB62}"/>
              </a:ext>
            </a:extLst>
          </p:cNvPr>
          <p:cNvGrpSpPr/>
          <p:nvPr/>
        </p:nvGrpSpPr>
        <p:grpSpPr>
          <a:xfrm>
            <a:off x="241117" y="2687984"/>
            <a:ext cx="2773364" cy="2773364"/>
            <a:chOff x="241117" y="2687984"/>
            <a:chExt cx="2773364" cy="277336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CB99688-D0A8-E64A-8FE4-653A0C81BDF5}"/>
                </a:ext>
              </a:extLst>
            </p:cNvPr>
            <p:cNvSpPr/>
            <p:nvPr/>
          </p:nvSpPr>
          <p:spPr>
            <a:xfrm>
              <a:off x="241117" y="2687984"/>
              <a:ext cx="2773364" cy="2773364"/>
            </a:xfrm>
            <a:prstGeom prst="ellipse">
              <a:avLst/>
            </a:prstGeom>
            <a:solidFill>
              <a:srgbClr val="3030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41DDA1-6151-ED46-A3E3-5B7869C89DBD}"/>
                </a:ext>
              </a:extLst>
            </p:cNvPr>
            <p:cNvSpPr txBox="1"/>
            <p:nvPr/>
          </p:nvSpPr>
          <p:spPr>
            <a:xfrm>
              <a:off x="714617" y="3165366"/>
              <a:ext cx="1826362" cy="4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SPRING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57AD79-3ADF-0C4B-B586-0D7B8FDE0F12}"/>
                </a:ext>
              </a:extLst>
            </p:cNvPr>
            <p:cNvSpPr txBox="1"/>
            <p:nvPr/>
          </p:nvSpPr>
          <p:spPr>
            <a:xfrm>
              <a:off x="241117" y="3659152"/>
              <a:ext cx="27733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Opens</a:t>
              </a:r>
              <a:r>
                <a:rPr lang="en-US" sz="1600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: January 7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Closes</a:t>
              </a:r>
              <a:r>
                <a:rPr lang="en-US" sz="1600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: January 27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Delivery</a:t>
              </a:r>
              <a:r>
                <a:rPr lang="en-US" sz="1600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: February 25-28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09D1DBE-1E7E-4C46-9923-B29B2B628A4D}"/>
              </a:ext>
            </a:extLst>
          </p:cNvPr>
          <p:cNvGrpSpPr/>
          <p:nvPr/>
        </p:nvGrpSpPr>
        <p:grpSpPr>
          <a:xfrm>
            <a:off x="3191726" y="2687984"/>
            <a:ext cx="2773364" cy="2773364"/>
            <a:chOff x="3191726" y="2687984"/>
            <a:chExt cx="2773364" cy="277336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F6D4E66-961C-4E4A-A2F6-73ED923D83E4}"/>
                </a:ext>
              </a:extLst>
            </p:cNvPr>
            <p:cNvSpPr/>
            <p:nvPr/>
          </p:nvSpPr>
          <p:spPr>
            <a:xfrm>
              <a:off x="3191726" y="2687984"/>
              <a:ext cx="2773364" cy="2773364"/>
            </a:xfrm>
            <a:prstGeom prst="ellipse">
              <a:avLst/>
            </a:prstGeom>
            <a:solidFill>
              <a:srgbClr val="3030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039CC4-0B8C-FB41-80B2-F04AFF72F388}"/>
                </a:ext>
              </a:extLst>
            </p:cNvPr>
            <p:cNvSpPr txBox="1"/>
            <p:nvPr/>
          </p:nvSpPr>
          <p:spPr>
            <a:xfrm>
              <a:off x="3665226" y="3165366"/>
              <a:ext cx="1826362" cy="4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SUMMER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B367A5-D82D-964C-B243-FD80166D9839}"/>
                </a:ext>
              </a:extLst>
            </p:cNvPr>
            <p:cNvSpPr txBox="1"/>
            <p:nvPr/>
          </p:nvSpPr>
          <p:spPr>
            <a:xfrm>
              <a:off x="3191726" y="3659152"/>
              <a:ext cx="27733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Opens</a:t>
              </a:r>
              <a:r>
                <a:rPr lang="en-US" sz="1600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: March 11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Closes</a:t>
              </a:r>
              <a:r>
                <a:rPr lang="en-US" sz="1600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: March 31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Delivery</a:t>
              </a:r>
              <a:r>
                <a:rPr lang="en-US" sz="1600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: April 29-May 1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87C33A3-695D-E54D-B116-8760A20D0030}"/>
              </a:ext>
            </a:extLst>
          </p:cNvPr>
          <p:cNvGrpSpPr/>
          <p:nvPr/>
        </p:nvGrpSpPr>
        <p:grpSpPr>
          <a:xfrm>
            <a:off x="6182477" y="2687984"/>
            <a:ext cx="2773364" cy="2773364"/>
            <a:chOff x="6182477" y="2687984"/>
            <a:chExt cx="2773364" cy="277336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A05F1D9-4CAC-1542-BFD7-F7A9AD4B84C1}"/>
                </a:ext>
              </a:extLst>
            </p:cNvPr>
            <p:cNvSpPr/>
            <p:nvPr/>
          </p:nvSpPr>
          <p:spPr>
            <a:xfrm>
              <a:off x="6182477" y="2687984"/>
              <a:ext cx="2773364" cy="2773364"/>
            </a:xfrm>
            <a:prstGeom prst="ellipse">
              <a:avLst/>
            </a:prstGeom>
            <a:solidFill>
              <a:srgbClr val="3030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4AD6C56-8651-D44F-8B9E-CBA774450BC7}"/>
                </a:ext>
              </a:extLst>
            </p:cNvPr>
            <p:cNvSpPr txBox="1"/>
            <p:nvPr/>
          </p:nvSpPr>
          <p:spPr>
            <a:xfrm>
              <a:off x="6655977" y="3165366"/>
              <a:ext cx="1826362" cy="4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FALL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7F0AD2-CBFF-8441-B786-7AD1FC06C7E5}"/>
                </a:ext>
              </a:extLst>
            </p:cNvPr>
            <p:cNvSpPr txBox="1"/>
            <p:nvPr/>
          </p:nvSpPr>
          <p:spPr>
            <a:xfrm>
              <a:off x="6182477" y="3659152"/>
              <a:ext cx="27733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Opens</a:t>
              </a:r>
              <a:r>
                <a:rPr lang="en-US" sz="1600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: June 17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Closes</a:t>
              </a:r>
              <a:r>
                <a:rPr lang="en-US" sz="1600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: July 7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Delivery</a:t>
              </a:r>
              <a:r>
                <a:rPr lang="en-US" sz="1600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: August 5-9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7D95AB3-21C9-BB44-9E27-81D249D920CD}"/>
              </a:ext>
            </a:extLst>
          </p:cNvPr>
          <p:cNvGrpSpPr/>
          <p:nvPr/>
        </p:nvGrpSpPr>
        <p:grpSpPr>
          <a:xfrm>
            <a:off x="9173228" y="2687987"/>
            <a:ext cx="2773364" cy="2773364"/>
            <a:chOff x="9173228" y="2687987"/>
            <a:chExt cx="2773364" cy="2773364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CA21728-1097-C545-81F7-442173460C86}"/>
                </a:ext>
              </a:extLst>
            </p:cNvPr>
            <p:cNvSpPr/>
            <p:nvPr/>
          </p:nvSpPr>
          <p:spPr>
            <a:xfrm>
              <a:off x="9173228" y="2687987"/>
              <a:ext cx="2773364" cy="2773364"/>
            </a:xfrm>
            <a:prstGeom prst="ellipse">
              <a:avLst/>
            </a:prstGeom>
            <a:solidFill>
              <a:srgbClr val="3030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A075F1-B4BC-0C41-BB38-C3ECF00FAF67}"/>
                </a:ext>
              </a:extLst>
            </p:cNvPr>
            <p:cNvSpPr txBox="1"/>
            <p:nvPr/>
          </p:nvSpPr>
          <p:spPr>
            <a:xfrm>
              <a:off x="9646728" y="3165369"/>
              <a:ext cx="1826362" cy="4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Avenir Black" panose="02000503020000020003" pitchFamily="2" charset="0"/>
                </a:rPr>
                <a:t>HOLIDAY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8658549-5FB1-8A4B-A5DC-8E3DBCA872A7}"/>
                </a:ext>
              </a:extLst>
            </p:cNvPr>
            <p:cNvSpPr txBox="1"/>
            <p:nvPr/>
          </p:nvSpPr>
          <p:spPr>
            <a:xfrm>
              <a:off x="9173228" y="3659155"/>
              <a:ext cx="27733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Opens</a:t>
              </a:r>
              <a:r>
                <a:rPr lang="en-US" sz="1600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: October 7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Closes</a:t>
              </a:r>
              <a:r>
                <a:rPr lang="en-US" sz="1600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: October 27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Delivery</a:t>
              </a:r>
              <a:r>
                <a:rPr lang="en-US" sz="1600" dirty="0">
                  <a:solidFill>
                    <a:schemeClr val="bg1"/>
                  </a:solidFill>
                  <a:latin typeface="Avenir Roman" panose="02000503020000020003" pitchFamily="2" charset="0"/>
                </a:rPr>
                <a:t>: November 25-29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3713D4A2-9488-A540-8EF0-250B9C6B5150}"/>
              </a:ext>
            </a:extLst>
          </p:cNvPr>
          <p:cNvSpPr txBox="1"/>
          <p:nvPr/>
        </p:nvSpPr>
        <p:spPr>
          <a:xfrm>
            <a:off x="3301490" y="1249915"/>
            <a:ext cx="55890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03035"/>
                </a:solidFill>
                <a:latin typeface="Avenir Black" panose="02000503020000020003" pitchFamily="2" charset="0"/>
              </a:rPr>
              <a:t>[CUSTOMER LOGO OR BUSINESS NAME HERE]</a:t>
            </a:r>
          </a:p>
        </p:txBody>
      </p:sp>
    </p:spTree>
    <p:extLst>
      <p:ext uri="{BB962C8B-B14F-4D97-AF65-F5344CB8AC3E}">
        <p14:creationId xmlns:p14="http://schemas.microsoft.com/office/powerpoint/2010/main" val="3403970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226</Words>
  <Application>Microsoft Macintosh PowerPoint</Application>
  <PresentationFormat>Widescreen</PresentationFormat>
  <Paragraphs>32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1" baseType="lpstr">
      <vt:lpstr>Arial</vt:lpstr>
      <vt:lpstr>Avenir Black</vt:lpstr>
      <vt:lpstr>Avenir Book</vt:lpstr>
      <vt:lpstr>Avenir Heavy</vt:lpstr>
      <vt:lpstr>Avenir Medium</vt:lpstr>
      <vt:lpstr>Avenir Roman</vt:lpstr>
      <vt:lpstr>Calibri</vt:lpstr>
      <vt:lpstr>Calibri Light</vt:lpstr>
      <vt:lpstr>Office Theme</vt:lpstr>
      <vt:lpstr>How to Customize this Asset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Hayley Bell</dc:creator>
  <cp:lastModifiedBy>Hayley Bell</cp:lastModifiedBy>
  <cp:revision>7</cp:revision>
  <cp:lastPrinted>2020-04-08T20:10:23Z</cp:lastPrinted>
  <dcterms:created xsi:type="dcterms:W3CDTF">2020-04-08T13:14:32Z</dcterms:created>
  <dcterms:modified xsi:type="dcterms:W3CDTF">2020-04-09T13:31:27Z</dcterms:modified>
</cp:coreProperties>
</file>