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5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806" r:id="rId3"/>
    <p:sldMasterId id="214748380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Proxima Nova"/>
      <p:regular r:id="rId25"/>
      <p:bold r:id="rId26"/>
      <p:italic r:id="rId27"/>
      <p:boldItalic r:id="rId28"/>
    </p:embeddedFont>
    <p:embeddedFont>
      <p:font typeface="Proxima Nova Extrabold"/>
      <p:bold r:id="rId29"/>
    </p:embeddedFont>
    <p:embeddedFont>
      <p:font typeface="Proxima Nova Semibold"/>
      <p:regular r:id="rId30"/>
      <p:bold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ximaNovaSemibold-bold.fntdata"/><Relationship Id="rId30" Type="http://schemas.openxmlformats.org/officeDocument/2006/relationships/font" Target="fonts/ProximaNovaSemibold-regular.fntdata"/><Relationship Id="rId32" Type="http://schemas.openxmlformats.org/officeDocument/2006/relationships/font" Target="fonts/ProximaNovaSemibold-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font" Target="fonts/ProximaNova-bold.fntdata"/><Relationship Id="rId25" Type="http://schemas.openxmlformats.org/officeDocument/2006/relationships/font" Target="fonts/ProximaNova-regular.fntdata"/><Relationship Id="rId28" Type="http://schemas.openxmlformats.org/officeDocument/2006/relationships/font" Target="fonts/ProximaNova-boldItalic.fntdata"/><Relationship Id="rId27" Type="http://schemas.openxmlformats.org/officeDocument/2006/relationships/font" Target="fonts/ProximaNova-italic.fntdata"/><Relationship Id="rId29" Type="http://schemas.openxmlformats.org/officeDocument/2006/relationships/font" Target="fonts/ProximaNovaExtrabol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n.teachstone.com/content/uploads/2020/08/CLASS-Research-Summary_2020.pdf"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4" name="Shape 1324"/>
        <p:cNvGrpSpPr/>
        <p:nvPr/>
      </p:nvGrpSpPr>
      <p:grpSpPr>
        <a:xfrm>
          <a:off x="0" y="0"/>
          <a:ext cx="0" cy="0"/>
          <a:chOff x="0" y="0"/>
          <a:chExt cx="0" cy="0"/>
        </a:xfrm>
      </p:grpSpPr>
      <p:sp>
        <p:nvSpPr>
          <p:cNvPr id="1325" name="Google Shape;132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6" name="Google Shape;132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Gloria to start webinar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6" name="Shape 1396"/>
        <p:cNvGrpSpPr/>
        <p:nvPr/>
      </p:nvGrpSpPr>
      <p:grpSpPr>
        <a:xfrm>
          <a:off x="0" y="0"/>
          <a:ext cx="0" cy="0"/>
          <a:chOff x="0" y="0"/>
          <a:chExt cx="0" cy="0"/>
        </a:xfrm>
      </p:grpSpPr>
      <p:sp>
        <p:nvSpPr>
          <p:cNvPr id="1397" name="Google Shape;1397;gbde3a7c6eb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8" name="Google Shape;1398;gbde3a7c6eb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Beja</a:t>
            </a:r>
            <a:endParaRPr/>
          </a:p>
          <a:p>
            <a:pPr indent="-317500" lvl="0" marL="457200" rtl="0" algn="l">
              <a:spcBef>
                <a:spcPts val="0"/>
              </a:spcBef>
              <a:spcAft>
                <a:spcPts val="0"/>
              </a:spcAft>
              <a:buSzPts val="1400"/>
              <a:buChar char="●"/>
            </a:pPr>
            <a:r>
              <a:rPr lang="en-US"/>
              <a:t>As children return to the physical classroom is ensuring they’re being welcomed into a warm environment that allows them to feel safe, secure, and that fosters their social-emotional learning and development. </a:t>
            </a:r>
            <a:endParaRPr/>
          </a:p>
          <a:p>
            <a:pPr indent="-317500" lvl="0" marL="457200" rtl="0" algn="l">
              <a:lnSpc>
                <a:spcPct val="115000"/>
              </a:lnSpc>
              <a:spcBef>
                <a:spcPts val="0"/>
              </a:spcBef>
              <a:spcAft>
                <a:spcPts val="0"/>
              </a:spcAft>
              <a:buSzPts val="1400"/>
              <a:buChar char="●"/>
            </a:pPr>
            <a:r>
              <a:rPr lang="en-US"/>
              <a:t>Children who are frightened, anxious or grieving are not able to learn until their emotional needs are met, so this is an important consideration.</a:t>
            </a:r>
            <a:endParaRPr/>
          </a:p>
          <a:p>
            <a:pPr indent="-317500" lvl="0" marL="457200" rtl="0" algn="l">
              <a:spcBef>
                <a:spcPts val="0"/>
              </a:spcBef>
              <a:spcAft>
                <a:spcPts val="0"/>
              </a:spcAft>
              <a:buSzPts val="1400"/>
              <a:buChar char="●"/>
            </a:pPr>
            <a:r>
              <a:rPr lang="en-US"/>
              <a:t>We know many of you have been thinking about how best to support your teachers and children who have experienced trauma, and so have we.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3" name="Shape 1403"/>
        <p:cNvGrpSpPr/>
        <p:nvPr/>
      </p:nvGrpSpPr>
      <p:grpSpPr>
        <a:xfrm>
          <a:off x="0" y="0"/>
          <a:ext cx="0" cy="0"/>
          <a:chOff x="0" y="0"/>
          <a:chExt cx="0" cy="0"/>
        </a:xfrm>
      </p:grpSpPr>
      <p:sp>
        <p:nvSpPr>
          <p:cNvPr id="1404" name="Google Shape;1404;gbde3a7c6e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5" name="Google Shape;1405;gbde3a7c6e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Beja</a:t>
            </a:r>
            <a:endParaRPr/>
          </a:p>
          <a:p>
            <a:pPr indent="-317500" lvl="0" marL="457200" rtl="0" algn="l">
              <a:spcBef>
                <a:spcPts val="0"/>
              </a:spcBef>
              <a:spcAft>
                <a:spcPts val="0"/>
              </a:spcAft>
              <a:buSzPts val="1400"/>
              <a:buChar char="●"/>
            </a:pPr>
            <a:r>
              <a:rPr lang="en-US"/>
              <a:t>One of the ways we’ve </a:t>
            </a:r>
            <a:r>
              <a:rPr lang="en-US"/>
              <a:t>responded</a:t>
            </a:r>
            <a:r>
              <a:rPr lang="en-US"/>
              <a:t> to this need is by developing our Trauma Informed professional development series, Interactions at the Heart of Healing.</a:t>
            </a:r>
            <a:endParaRPr/>
          </a:p>
          <a:p>
            <a:pPr indent="-317500" lvl="0" marL="457200" rtl="0" algn="l">
              <a:spcBef>
                <a:spcPts val="0"/>
              </a:spcBef>
              <a:spcAft>
                <a:spcPts val="0"/>
              </a:spcAft>
              <a:buSzPts val="1400"/>
              <a:buChar char="●"/>
            </a:pPr>
            <a:r>
              <a:rPr lang="en-US"/>
              <a:t>knowing that we are not the experts in trauma, we reached out to experts in the field to l</a:t>
            </a:r>
            <a:r>
              <a:rPr lang="en-US"/>
              <a:t>earn more. Not only did the</a:t>
            </a:r>
            <a:r>
              <a:rPr lang="en-US"/>
              <a:t>y</a:t>
            </a:r>
            <a:r>
              <a:rPr lang="en-US"/>
              <a:t> dialogue with us, but this led to the </a:t>
            </a:r>
            <a:r>
              <a:rPr lang="en-US"/>
              <a:t>development</a:t>
            </a:r>
            <a:r>
              <a:rPr lang="en-US"/>
              <a:t> of an online course that is now available. </a:t>
            </a:r>
            <a:endParaRPr/>
          </a:p>
          <a:p>
            <a:pPr indent="-317500" lvl="0" marL="457200" rtl="0" algn="l">
              <a:spcBef>
                <a:spcPts val="0"/>
              </a:spcBef>
              <a:spcAft>
                <a:spcPts val="0"/>
              </a:spcAft>
              <a:buSzPts val="1400"/>
              <a:buChar char="●"/>
            </a:pPr>
            <a:r>
              <a:rPr lang="en-US"/>
              <a:t>This trauma-informed virtual learning experience shares best practices and tools on how to support and recognize: </a:t>
            </a:r>
            <a:endParaRPr/>
          </a:p>
          <a:p>
            <a:pPr indent="-317500" lvl="0" marL="457200" rtl="0" algn="l">
              <a:spcBef>
                <a:spcPts val="0"/>
              </a:spcBef>
              <a:spcAft>
                <a:spcPts val="0"/>
              </a:spcAft>
              <a:buSzPts val="1400"/>
              <a:buChar char="●"/>
            </a:pPr>
            <a:r>
              <a:rPr lang="en-US">
                <a:solidFill>
                  <a:srgbClr val="212121"/>
                </a:solidFill>
              </a:rPr>
              <a:t>the </a:t>
            </a:r>
            <a:r>
              <a:rPr lang="en-US">
                <a:solidFill>
                  <a:srgbClr val="212121"/>
                </a:solidFill>
              </a:rPr>
              <a:t>importance</a:t>
            </a:r>
            <a:r>
              <a:rPr lang="en-US">
                <a:solidFill>
                  <a:srgbClr val="212121"/>
                </a:solidFill>
              </a:rPr>
              <a:t> of cultivating and understanding what it means to be a trauma-informed educator. </a:t>
            </a:r>
            <a:endParaRPr/>
          </a:p>
          <a:p>
            <a:pPr indent="-317500" lvl="0" marL="457200" rtl="0" algn="l">
              <a:spcBef>
                <a:spcPts val="0"/>
              </a:spcBef>
              <a:spcAft>
                <a:spcPts val="0"/>
              </a:spcAft>
              <a:buSzPts val="1400"/>
              <a:buChar char="●"/>
            </a:pPr>
            <a:r>
              <a:rPr lang="en-US">
                <a:solidFill>
                  <a:srgbClr val="212121"/>
                </a:solidFill>
              </a:rPr>
              <a:t>strategies to interact with families  and help them better understand children's experience and </a:t>
            </a:r>
            <a:r>
              <a:rPr lang="en-US">
                <a:solidFill>
                  <a:srgbClr val="212121"/>
                </a:solidFill>
              </a:rPr>
              <a:t>position</a:t>
            </a:r>
            <a:r>
              <a:rPr lang="en-US">
                <a:solidFill>
                  <a:srgbClr val="212121"/>
                </a:solidFill>
              </a:rPr>
              <a:t> them to support healing </a:t>
            </a:r>
            <a:endParaRPr/>
          </a:p>
          <a:p>
            <a:pPr indent="-317500" lvl="0" marL="457200" rtl="0" algn="l">
              <a:spcBef>
                <a:spcPts val="0"/>
              </a:spcBef>
              <a:spcAft>
                <a:spcPts val="0"/>
              </a:spcAft>
              <a:buSzPts val="1400"/>
              <a:buChar char="●"/>
            </a:pPr>
            <a:r>
              <a:rPr lang="en-US"/>
              <a:t>The importance to </a:t>
            </a:r>
            <a:r>
              <a:rPr lang="en-US"/>
              <a:t>prioritize</a:t>
            </a:r>
            <a:r>
              <a:rPr lang="en-US"/>
              <a:t> self-care so that educators can continue to show up as their best selves for children and families.</a:t>
            </a:r>
            <a:endParaRPr/>
          </a:p>
          <a:p>
            <a:pPr indent="0" lvl="0" marL="457200" rtl="0" algn="l">
              <a:spcBef>
                <a:spcPts val="0"/>
              </a:spcBef>
              <a:spcAft>
                <a:spcPts val="0"/>
              </a:spcAft>
              <a:buNone/>
            </a:pPr>
            <a:r>
              <a:rPr lang="en-US"/>
              <a:t>Overall, Trauma Informed pd series addresses all components in one; educators, children, families and </a:t>
            </a:r>
            <a:r>
              <a:rPr lang="en-US"/>
              <a:t>positive</a:t>
            </a:r>
            <a:r>
              <a:rPr lang="en-US"/>
              <a:t> learning </a:t>
            </a:r>
            <a:r>
              <a:rPr lang="en-US"/>
              <a:t>environments.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US"/>
              <a:t>To accompany Interactions at the heart of Healing, our research-based CLASS Emotional Support Kit,  provides your teachers with the manipulatives and guidance to</a:t>
            </a:r>
            <a:r>
              <a:rPr lang="en-US"/>
              <a:t> help children label and express feelings and help educators plan effectively for intentional interactions that promote positive behavior support.</a:t>
            </a:r>
            <a:endParaRPr/>
          </a:p>
          <a:p>
            <a:pPr indent="0" lvl="0" marL="0" rtl="0" algn="l">
              <a:spcBef>
                <a:spcPts val="0"/>
              </a:spcBef>
              <a:spcAft>
                <a:spcPts val="0"/>
              </a:spcAft>
              <a:buNone/>
            </a:pPr>
            <a:r>
              <a:t/>
            </a:r>
            <a:endParaRPr/>
          </a:p>
          <a:p>
            <a:pPr indent="-317500" lvl="0" marL="457200" rtl="0" algn="l">
              <a:spcBef>
                <a:spcPts val="0"/>
              </a:spcBef>
              <a:spcAft>
                <a:spcPts val="0"/>
              </a:spcAft>
              <a:buClr>
                <a:schemeClr val="dk1"/>
              </a:buClr>
              <a:buSzPts val="1400"/>
              <a:buChar char="●"/>
            </a:pPr>
            <a:r>
              <a:rPr lang="en-US"/>
              <a:t>.Some of our partners in the field have truly benefited from Trauma Informed professional development. </a:t>
            </a:r>
            <a:endParaRPr/>
          </a:p>
          <a:p>
            <a:pPr indent="-317500" lvl="0" marL="457200" rtl="0" algn="l">
              <a:spcBef>
                <a:spcPts val="0"/>
              </a:spcBef>
              <a:spcAft>
                <a:spcPts val="0"/>
              </a:spcAft>
              <a:buClr>
                <a:schemeClr val="dk1"/>
              </a:buClr>
              <a:buSzPts val="1400"/>
              <a:buChar char="●"/>
            </a:pPr>
            <a:r>
              <a:rPr lang="en-US"/>
              <a:t>_______ with ______ incorporated (product) and shared “ _ insert quote”</a:t>
            </a:r>
            <a:endParaRPr/>
          </a:p>
          <a:p>
            <a:pPr indent="-317500" lvl="0" marL="457200" rtl="0" algn="l">
              <a:spcBef>
                <a:spcPts val="0"/>
              </a:spcBef>
              <a:spcAft>
                <a:spcPts val="0"/>
              </a:spcAft>
              <a:buSzPts val="1400"/>
              <a:buChar char="●"/>
            </a:pPr>
            <a:r>
              <a:rPr lang="en-US"/>
              <a:t>Transition Statement: </a:t>
            </a:r>
            <a:r>
              <a:rPr i="1" lang="en-US">
                <a:solidFill>
                  <a:srgbClr val="212121"/>
                </a:solidFill>
              </a:rPr>
              <a:t>we understand that trauma can be a difficult topic to discuss. There is no one-size-fits-all answer to the challenges  educators face in supporting children who have experienced a change in their lives over the past year. This learning experience aims to create a training environment that is especially supportive of participants and their particular needs.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2" name="Shape 1412"/>
        <p:cNvGrpSpPr/>
        <p:nvPr/>
      </p:nvGrpSpPr>
      <p:grpSpPr>
        <a:xfrm>
          <a:off x="0" y="0"/>
          <a:ext cx="0" cy="0"/>
          <a:chOff x="0" y="0"/>
          <a:chExt cx="0" cy="0"/>
        </a:xfrm>
      </p:grpSpPr>
      <p:sp>
        <p:nvSpPr>
          <p:cNvPr id="1413" name="Google Shape;1413;gbde3a7c6e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4" name="Google Shape;1414;gbde3a7c6e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Sara</a:t>
            </a:r>
            <a:endParaRPr/>
          </a:p>
          <a:p>
            <a:pPr indent="-317500" lvl="0" marL="457200" rtl="0" algn="l">
              <a:spcBef>
                <a:spcPts val="0"/>
              </a:spcBef>
              <a:spcAft>
                <a:spcPts val="0"/>
              </a:spcAft>
              <a:buSzPts val="1400"/>
              <a:buChar char="●"/>
            </a:pPr>
            <a:r>
              <a:rPr lang="en-US"/>
              <a:t>For many, reopening plans include the need to rebuild a workforce. Even if you did not lose any of your workforce, it’s also an opportunity to further strengthen the qualifications and professional development opportunities to ensure your staff and teachers have the strategies and best practices to promote and support positive interactions.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highlight>
                  <a:srgbClr val="FFFF00"/>
                </a:highlight>
              </a:rPr>
              <a:t>So how might you do that</a:t>
            </a:r>
            <a:r>
              <a:rPr lang="en-US"/>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9" name="Shape 1419"/>
        <p:cNvGrpSpPr/>
        <p:nvPr/>
      </p:nvGrpSpPr>
      <p:grpSpPr>
        <a:xfrm>
          <a:off x="0" y="0"/>
          <a:ext cx="0" cy="0"/>
          <a:chOff x="0" y="0"/>
          <a:chExt cx="0" cy="0"/>
        </a:xfrm>
      </p:grpSpPr>
      <p:sp>
        <p:nvSpPr>
          <p:cNvPr id="1420" name="Google Shape;1420;gbde3a7c6eb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1" name="Google Shape;1421;gbde3a7c6eb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SARA</a:t>
            </a:r>
            <a:endParaRPr/>
          </a:p>
          <a:p>
            <a:pPr indent="-317500" lvl="0" marL="457200" rtl="0" algn="l">
              <a:spcBef>
                <a:spcPts val="0"/>
              </a:spcBef>
              <a:spcAft>
                <a:spcPts val="0"/>
              </a:spcAft>
              <a:buSzPts val="1400"/>
              <a:buChar char="●"/>
            </a:pPr>
            <a:r>
              <a:rPr lang="en-US"/>
              <a:t>refocusing staff on interactions is a great starting place. And there are tools that enable teachers to build a strong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US"/>
              <a:t>CLASS Foundations for Teachers, your staff can</a:t>
            </a:r>
            <a:endParaRPr/>
          </a:p>
          <a:p>
            <a:pPr indent="-317500" lvl="1" marL="914400" rtl="0" algn="l">
              <a:spcBef>
                <a:spcPts val="0"/>
              </a:spcBef>
              <a:spcAft>
                <a:spcPts val="0"/>
              </a:spcAft>
              <a:buSzPts val="1400"/>
              <a:buChar char="○"/>
            </a:pPr>
            <a:r>
              <a:rPr lang="en-US"/>
              <a:t>gain better understanding of the importance of interactions in supporting children’s </a:t>
            </a:r>
            <a:r>
              <a:rPr lang="en-US"/>
              <a:t>development</a:t>
            </a:r>
            <a:r>
              <a:rPr lang="en-US"/>
              <a:t> and learning </a:t>
            </a:r>
            <a:endParaRPr/>
          </a:p>
          <a:p>
            <a:pPr indent="-317500" lvl="1" marL="914400" rtl="0" algn="l">
              <a:spcBef>
                <a:spcPts val="0"/>
              </a:spcBef>
              <a:spcAft>
                <a:spcPts val="0"/>
              </a:spcAft>
              <a:buSzPts val="1400"/>
              <a:buChar char="○"/>
            </a:pPr>
            <a:r>
              <a:rPr lang="en-US"/>
              <a:t>begin to explore the CLASS domains and build an understanding of best practices that drive to effective emotional support, classroom organization, and instructional support practices</a:t>
            </a:r>
            <a:endParaRPr/>
          </a:p>
          <a:p>
            <a:pPr indent="-317500" lvl="0" marL="457200" rtl="0" algn="l">
              <a:spcBef>
                <a:spcPts val="0"/>
              </a:spcBef>
              <a:spcAft>
                <a:spcPts val="0"/>
              </a:spcAft>
              <a:buSzPts val="1400"/>
              <a:buChar char="●"/>
            </a:pPr>
            <a:r>
              <a:rPr lang="en-US"/>
              <a:t>To align your entire </a:t>
            </a:r>
            <a:r>
              <a:rPr lang="en-US"/>
              <a:t>program’s </a:t>
            </a:r>
            <a:r>
              <a:rPr lang="en-US"/>
              <a:t> improvement and professional development opportunities, myTeachstone gives you the tools to:</a:t>
            </a:r>
            <a:endParaRPr/>
          </a:p>
          <a:p>
            <a:pPr indent="-317500" lvl="1" marL="914400" rtl="0" algn="l">
              <a:spcBef>
                <a:spcPts val="0"/>
              </a:spcBef>
              <a:spcAft>
                <a:spcPts val="0"/>
              </a:spcAft>
              <a:buSzPts val="1400"/>
              <a:buChar char="○"/>
            </a:pPr>
            <a:r>
              <a:rPr lang="en-US"/>
              <a:t>provide data-driven and individualized professional development learning opportunities to your teachers</a:t>
            </a:r>
            <a:endParaRPr/>
          </a:p>
          <a:p>
            <a:pPr indent="-317500" lvl="1" marL="914400" rtl="0" algn="l">
              <a:spcBef>
                <a:spcPts val="0"/>
              </a:spcBef>
              <a:spcAft>
                <a:spcPts val="0"/>
              </a:spcAft>
              <a:buSzPts val="1400"/>
              <a:buChar char="○"/>
            </a:pPr>
            <a:r>
              <a:rPr lang="en-US"/>
              <a:t>support your teachers’ growth with ongoing, research-based observation and coaching practices</a:t>
            </a:r>
            <a:endParaRPr/>
          </a:p>
          <a:p>
            <a:pPr indent="-317500" lvl="1" marL="914400" rtl="0" algn="l">
              <a:spcBef>
                <a:spcPts val="0"/>
              </a:spcBef>
              <a:spcAft>
                <a:spcPts val="0"/>
              </a:spcAft>
              <a:buSzPts val="1400"/>
              <a:buChar char="○"/>
            </a:pPr>
            <a:r>
              <a:rPr lang="en-US"/>
              <a:t>pair teachers with a certified CLASS coach to provide intentional and facilitated coaching sessions</a:t>
            </a:r>
            <a:endParaRPr/>
          </a:p>
          <a:p>
            <a:pPr indent="-317500" lvl="0" marL="457200" rtl="0" algn="l">
              <a:spcBef>
                <a:spcPts val="0"/>
              </a:spcBef>
              <a:spcAft>
                <a:spcPts val="0"/>
              </a:spcAft>
              <a:buSzPts val="1400"/>
              <a:buChar char="●"/>
            </a:pPr>
            <a:r>
              <a:rPr lang="en-US"/>
              <a:t>If you are rebuilding your workforce, consider our CDA with CLASS offerings that:</a:t>
            </a:r>
            <a:endParaRPr/>
          </a:p>
          <a:p>
            <a:pPr indent="-317500" lvl="1" marL="914400" rtl="0" algn="l">
              <a:spcBef>
                <a:spcPts val="0"/>
              </a:spcBef>
              <a:spcAft>
                <a:spcPts val="0"/>
              </a:spcAft>
              <a:buSzPts val="1400"/>
              <a:buChar char="○"/>
            </a:pPr>
            <a:r>
              <a:rPr lang="en-US"/>
              <a:t>gives your staff access to the only CDA offering that connects key learning to CLASS concepts and supports positive interactions</a:t>
            </a:r>
            <a:endParaRPr/>
          </a:p>
          <a:p>
            <a:pPr indent="-317500" lvl="1" marL="914400" rtl="0" algn="l">
              <a:spcBef>
                <a:spcPts val="0"/>
              </a:spcBef>
              <a:spcAft>
                <a:spcPts val="0"/>
              </a:spcAft>
              <a:buSzPts val="1400"/>
              <a:buChar char="○"/>
            </a:pPr>
            <a:r>
              <a:rPr lang="en-US"/>
              <a:t>allows the choice of high-quality on-demand or facilitated programs that are mobile-friendly, engaging, and can provide CEUs or college credits upon completion </a:t>
            </a:r>
            <a:endParaRPr/>
          </a:p>
          <a:p>
            <a:pPr indent="-317500" lvl="0" marL="457200" rtl="0" algn="l">
              <a:spcBef>
                <a:spcPts val="0"/>
              </a:spcBef>
              <a:spcAft>
                <a:spcPts val="0"/>
              </a:spcAft>
              <a:buSzPts val="1400"/>
              <a:buChar char="●"/>
            </a:pPr>
            <a:r>
              <a:rPr lang="en-US">
                <a:highlight>
                  <a:srgbClr val="FFFF00"/>
                </a:highlight>
              </a:rPr>
              <a:t>Any of these professional development opportunities could be easily incorporated into reopening plans, align with existing coach models within your programs, and provide the support that your teachers need as you promote their knowledge and skills around positive interactions. </a:t>
            </a:r>
            <a:endParaRPr>
              <a:highlight>
                <a:srgbClr val="FFFF00"/>
              </a:high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9" name="Shape 1429"/>
        <p:cNvGrpSpPr/>
        <p:nvPr/>
      </p:nvGrpSpPr>
      <p:grpSpPr>
        <a:xfrm>
          <a:off x="0" y="0"/>
          <a:ext cx="0" cy="0"/>
          <a:chOff x="0" y="0"/>
          <a:chExt cx="0" cy="0"/>
        </a:xfrm>
      </p:grpSpPr>
      <p:sp>
        <p:nvSpPr>
          <p:cNvPr id="1430" name="Google Shape;1430;gbde3a7c6eb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1" name="Google Shape;1431;gbde3a7c6eb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Beja</a:t>
            </a:r>
            <a:endParaRPr/>
          </a:p>
          <a:p>
            <a:pPr indent="0" lvl="0" marL="0" rtl="0" algn="l">
              <a:spcBef>
                <a:spcPts val="0"/>
              </a:spcBef>
              <a:spcAft>
                <a:spcPts val="0"/>
              </a:spcAft>
              <a:buNone/>
            </a:pPr>
            <a:r>
              <a:rPr lang="en-US"/>
              <a:t>			</a:t>
            </a:r>
            <a:endParaRPr/>
          </a:p>
          <a:p>
            <a:pPr indent="0" lvl="0" marL="0" rtl="0" algn="l">
              <a:lnSpc>
                <a:spcPct val="115000"/>
              </a:lnSpc>
              <a:spcBef>
                <a:spcPts val="1200"/>
              </a:spcBef>
              <a:spcAft>
                <a:spcPts val="0"/>
              </a:spcAft>
              <a:buNone/>
            </a:pPr>
            <a:r>
              <a:rPr lang="en-US"/>
              <a:t>As we enter 2021 Teachstone is laser-focused on fulfilling our mission by </a:t>
            </a:r>
            <a:r>
              <a:rPr b="1" lang="en-US"/>
              <a:t>doing more to support the most important learning and developmental outcomes for </a:t>
            </a:r>
            <a:r>
              <a:rPr b="1" lang="en-US" u="sng"/>
              <a:t>every</a:t>
            </a:r>
            <a:r>
              <a:rPr b="1" lang="en-US"/>
              <a:t> child.  </a:t>
            </a:r>
            <a:endParaRPr/>
          </a:p>
          <a:p>
            <a:pPr indent="0" lvl="0" marL="0" rtl="0" algn="l">
              <a:spcBef>
                <a:spcPts val="1200"/>
              </a:spcBef>
              <a:spcAft>
                <a:spcPts val="0"/>
              </a:spcAft>
              <a:buNone/>
            </a:pPr>
            <a:r>
              <a:t/>
            </a:r>
            <a:endParaRPr/>
          </a:p>
          <a:p>
            <a:pPr indent="-317500" lvl="0" marL="457200" rtl="0" algn="l">
              <a:spcBef>
                <a:spcPts val="0"/>
              </a:spcBef>
              <a:spcAft>
                <a:spcPts val="0"/>
              </a:spcAft>
              <a:buSzPts val="1400"/>
              <a:buChar char="●"/>
            </a:pPr>
            <a:r>
              <a:rPr lang="en-US"/>
              <a:t>with concerns of widening of the achievement gap, our third consideration is to reflect how you can build capacity to support and ensure equity of these interactions for every child you serve.</a:t>
            </a:r>
            <a:endParaRPr/>
          </a:p>
          <a:p>
            <a:pPr indent="-317500" lvl="0" marL="457200" rtl="0" algn="l">
              <a:spcBef>
                <a:spcPts val="0"/>
              </a:spcBef>
              <a:spcAft>
                <a:spcPts val="0"/>
              </a:spcAft>
              <a:buSzPts val="1400"/>
              <a:buChar char="●"/>
            </a:pPr>
            <a:r>
              <a:rPr lang="en-US"/>
              <a:t>Research shows that African American and Hispanic/Latino children enter Kindergarten 7-12 months behind in reading skills, 9-12 months behind in math skills and even larger gaps existing for low income students.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Strong </a:t>
            </a:r>
            <a:r>
              <a:rPr lang="en-US"/>
              <a:t>quality</a:t>
            </a:r>
            <a:r>
              <a:rPr lang="en-US"/>
              <a:t> interactions with only a subset of children in a classroom shines light on the need to have a system to provide visibility for all.  </a:t>
            </a:r>
            <a:endParaRPr/>
          </a:p>
          <a:p>
            <a:pPr indent="-317500" lvl="0" marL="457200" rtl="0" algn="l">
              <a:spcBef>
                <a:spcPts val="0"/>
              </a:spcBef>
              <a:spcAft>
                <a:spcPts val="0"/>
              </a:spcAft>
              <a:buSzPts val="1400"/>
              <a:buChar char="●"/>
            </a:pPr>
            <a:r>
              <a:rPr lang="en-US"/>
              <a:t>Transition Statement: In one recent study conducted in Dallas, students who had CLASS proficient teaching in preschool-1st grade were almost 3 times as likely to be on track in their </a:t>
            </a:r>
            <a:r>
              <a:rPr lang="en-US"/>
              <a:t>academic</a:t>
            </a:r>
            <a:r>
              <a:rPr lang="en-US"/>
              <a:t> </a:t>
            </a:r>
            <a:r>
              <a:rPr lang="en-US"/>
              <a:t>performance</a:t>
            </a:r>
            <a:r>
              <a:rPr lang="en-US"/>
              <a:t> by the end of 1st grade as compared to </a:t>
            </a:r>
            <a:r>
              <a:rPr lang="en-US"/>
              <a:t>student</a:t>
            </a:r>
            <a:r>
              <a:rPr lang="en-US"/>
              <a:t> with less </a:t>
            </a:r>
            <a:r>
              <a:rPr lang="en-US"/>
              <a:t>effective</a:t>
            </a:r>
            <a:r>
              <a:rPr lang="en-US"/>
              <a:t> teaching experiences. </a:t>
            </a:r>
            <a:r>
              <a:rPr lang="en-US" sz="1200"/>
              <a:t>At Teachstone, one of our goals is to ensure that CLASS and aligned implementation or  improvement enhance the development and learning of </a:t>
            </a:r>
            <a:r>
              <a:rPr i="1" lang="en-US" sz="1200"/>
              <a:t>every </a:t>
            </a:r>
            <a:r>
              <a:rPr lang="en-US" sz="1200"/>
              <a:t>child and can be used equitably across all </a:t>
            </a:r>
            <a:r>
              <a:rPr lang="en-US" sz="1200"/>
              <a:t>education</a:t>
            </a:r>
            <a:r>
              <a:rPr lang="en-US" sz="1200"/>
              <a:t> landscapes. </a:t>
            </a:r>
            <a:endParaRPr sz="1200"/>
          </a:p>
          <a:p>
            <a:pPr indent="0" lvl="0" marL="0" rtl="0" algn="l">
              <a:lnSpc>
                <a:spcPct val="115000"/>
              </a:lnSpc>
              <a:spcBef>
                <a:spcPts val="0"/>
              </a:spcBef>
              <a:spcAft>
                <a:spcPts val="0"/>
              </a:spcAft>
              <a:buNone/>
            </a:pPr>
            <a:r>
              <a:rPr lang="en-US"/>
              <a:t>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6" name="Shape 1436"/>
        <p:cNvGrpSpPr/>
        <p:nvPr/>
      </p:nvGrpSpPr>
      <p:grpSpPr>
        <a:xfrm>
          <a:off x="0" y="0"/>
          <a:ext cx="0" cy="0"/>
          <a:chOff x="0" y="0"/>
          <a:chExt cx="0" cy="0"/>
        </a:xfrm>
      </p:grpSpPr>
      <p:sp>
        <p:nvSpPr>
          <p:cNvPr id="1437" name="Google Shape;1437;gbde3a7c6eb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8" name="Google Shape;1438;gbde3a7c6eb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sz="1200">
                <a:solidFill>
                  <a:srgbClr val="333333"/>
                </a:solidFill>
                <a:highlight>
                  <a:srgbClr val="FFFFFF"/>
                </a:highlight>
              </a:rPr>
              <a:t>Sara </a:t>
            </a:r>
            <a:endParaRPr sz="1200">
              <a:solidFill>
                <a:srgbClr val="333333"/>
              </a:solidFill>
              <a:highlight>
                <a:srgbClr val="FFFFFF"/>
              </a:highlight>
            </a:endParaRPr>
          </a:p>
          <a:p>
            <a:pPr indent="-304800" lvl="0" marL="457200" rtl="0" algn="l">
              <a:spcBef>
                <a:spcPts val="0"/>
              </a:spcBef>
              <a:spcAft>
                <a:spcPts val="0"/>
              </a:spcAft>
              <a:buClr>
                <a:srgbClr val="333333"/>
              </a:buClr>
              <a:buSzPts val="1200"/>
              <a:buChar char="●"/>
            </a:pPr>
            <a:r>
              <a:t/>
            </a:r>
            <a:endParaRPr sz="1200">
              <a:solidFill>
                <a:srgbClr val="333333"/>
              </a:solidFill>
              <a:highlight>
                <a:srgbClr val="FFFFFF"/>
              </a:highlight>
            </a:endParaRPr>
          </a:p>
          <a:p>
            <a:pPr indent="-304800" lvl="0" marL="457200" rtl="0" algn="l">
              <a:spcBef>
                <a:spcPts val="0"/>
              </a:spcBef>
              <a:spcAft>
                <a:spcPts val="0"/>
              </a:spcAft>
              <a:buClr>
                <a:srgbClr val="333333"/>
              </a:buClr>
              <a:buSzPts val="1200"/>
              <a:buChar char="●"/>
            </a:pPr>
            <a:r>
              <a:rPr lang="en-US" sz="1200">
                <a:solidFill>
                  <a:srgbClr val="333333"/>
                </a:solidFill>
                <a:highlight>
                  <a:srgbClr val="FFFFFF"/>
                </a:highlight>
              </a:rPr>
              <a:t>consistency of interactions across the day as well</a:t>
            </a:r>
            <a:endParaRPr sz="1200">
              <a:solidFill>
                <a:srgbClr val="333333"/>
              </a:solidFill>
              <a:highlight>
                <a:srgbClr val="FFFFFF"/>
              </a:highlight>
            </a:endParaRPr>
          </a:p>
          <a:p>
            <a:pPr indent="-304800" lvl="0" marL="457200" rtl="0" algn="l">
              <a:spcBef>
                <a:spcPts val="0"/>
              </a:spcBef>
              <a:spcAft>
                <a:spcPts val="0"/>
              </a:spcAft>
              <a:buClr>
                <a:srgbClr val="333333"/>
              </a:buClr>
              <a:buSzPts val="1200"/>
              <a:buChar char="●"/>
            </a:pPr>
            <a:r>
              <a:t/>
            </a:r>
            <a:endParaRPr sz="1200">
              <a:solidFill>
                <a:srgbClr val="333333"/>
              </a:solidFill>
              <a:highlight>
                <a:srgbClr val="FFFFFF"/>
              </a:highlight>
            </a:endParaRPr>
          </a:p>
          <a:p>
            <a:pPr indent="0" lvl="0" marL="0" rtl="0" algn="l">
              <a:spcBef>
                <a:spcPts val="0"/>
              </a:spcBef>
              <a:spcAft>
                <a:spcPts val="0"/>
              </a:spcAft>
              <a:buNone/>
            </a:pPr>
            <a:r>
              <a:t/>
            </a:r>
            <a:endParaRPr sz="1200">
              <a:solidFill>
                <a:srgbClr val="333333"/>
              </a:solidFill>
              <a:highlight>
                <a:srgbClr val="FFFFFF"/>
              </a:highlight>
            </a:endParaRPr>
          </a:p>
          <a:p>
            <a:pPr indent="0" lvl="0" marL="0" rtl="0" algn="l">
              <a:spcBef>
                <a:spcPts val="0"/>
              </a:spcBef>
              <a:spcAft>
                <a:spcPts val="0"/>
              </a:spcAft>
              <a:buNone/>
            </a:pPr>
            <a:r>
              <a:t/>
            </a:r>
            <a:endParaRPr sz="1200">
              <a:solidFill>
                <a:srgbClr val="333333"/>
              </a:solidFill>
              <a:highlight>
                <a:srgbClr val="FFFFFF"/>
              </a:highlight>
            </a:endParaRPr>
          </a:p>
          <a:p>
            <a:pPr indent="-317500" lvl="0" marL="457200" rtl="0" algn="l">
              <a:spcBef>
                <a:spcPts val="0"/>
              </a:spcBef>
              <a:spcAft>
                <a:spcPts val="0"/>
              </a:spcAft>
              <a:buSzPts val="1400"/>
              <a:buChar char="●"/>
            </a:pPr>
            <a:r>
              <a:rPr lang="en-US" sz="1200">
                <a:solidFill>
                  <a:srgbClr val="333333"/>
                </a:solidFill>
                <a:highlight>
                  <a:srgbClr val="FFFFFF"/>
                </a:highlight>
              </a:rPr>
              <a:t>Our Classroom Assessment Scoring System® (CLASS), the leading quality improvement system for teaching, helps you focus, measure and improve classroom interactions — a </a:t>
            </a:r>
            <a:r>
              <a:rPr i="1" lang="en-US" sz="1200">
                <a:solidFill>
                  <a:srgbClr val="333333"/>
                </a:solidFill>
                <a:highlight>
                  <a:srgbClr val="FFFFFF"/>
                </a:highlight>
              </a:rPr>
              <a:t>key factor</a:t>
            </a:r>
            <a:r>
              <a:rPr lang="en-US" sz="1200">
                <a:solidFill>
                  <a:srgbClr val="333333"/>
                </a:solidFill>
                <a:highlight>
                  <a:srgbClr val="FFFFFF"/>
                </a:highlight>
              </a:rPr>
              <a:t> proven to drive children’s academic and life-long success.</a:t>
            </a:r>
            <a:endParaRPr sz="1200">
              <a:solidFill>
                <a:srgbClr val="333333"/>
              </a:solidFill>
              <a:highlight>
                <a:srgbClr val="FFFFFF"/>
              </a:highlight>
            </a:endParaRPr>
          </a:p>
          <a:p>
            <a:pPr indent="-304800" lvl="0" marL="457200" rtl="0" algn="l">
              <a:spcBef>
                <a:spcPts val="0"/>
              </a:spcBef>
              <a:spcAft>
                <a:spcPts val="0"/>
              </a:spcAft>
              <a:buClr>
                <a:srgbClr val="333333"/>
              </a:buClr>
              <a:buSzPts val="1200"/>
              <a:buChar char="●"/>
            </a:pPr>
            <a:r>
              <a:rPr lang="en-US" sz="1200">
                <a:solidFill>
                  <a:srgbClr val="333333"/>
                </a:solidFill>
                <a:highlight>
                  <a:srgbClr val="FFFFFF"/>
                </a:highlight>
              </a:rPr>
              <a:t>With CLASS you can:</a:t>
            </a:r>
            <a:endParaRPr sz="1200">
              <a:solidFill>
                <a:srgbClr val="333333"/>
              </a:solidFill>
              <a:highlight>
                <a:srgbClr val="FFFFFF"/>
              </a:highlight>
            </a:endParaRPr>
          </a:p>
          <a:p>
            <a:pPr indent="-304800" lvl="1" marL="914400" rtl="0" algn="l">
              <a:spcBef>
                <a:spcPts val="0"/>
              </a:spcBef>
              <a:spcAft>
                <a:spcPts val="0"/>
              </a:spcAft>
              <a:buClr>
                <a:srgbClr val="333333"/>
              </a:buClr>
              <a:buSzPts val="1200"/>
              <a:buChar char="○"/>
            </a:pPr>
            <a:r>
              <a:rPr lang="en-US" sz="1200">
                <a:solidFill>
                  <a:srgbClr val="333333"/>
                </a:solidFill>
                <a:highlight>
                  <a:srgbClr val="FFFFFF"/>
                </a:highlight>
              </a:rPr>
              <a:t>get insights into the quality of interactions within every classroom, across your program</a:t>
            </a:r>
            <a:endParaRPr sz="1200">
              <a:solidFill>
                <a:srgbClr val="333333"/>
              </a:solidFill>
              <a:highlight>
                <a:srgbClr val="FFFFFF"/>
              </a:highlight>
            </a:endParaRPr>
          </a:p>
          <a:p>
            <a:pPr indent="-304800" lvl="1" marL="914400" rtl="0" algn="l">
              <a:spcBef>
                <a:spcPts val="0"/>
              </a:spcBef>
              <a:spcAft>
                <a:spcPts val="0"/>
              </a:spcAft>
              <a:buClr>
                <a:srgbClr val="333333"/>
              </a:buClr>
              <a:buSzPts val="1200"/>
              <a:buChar char="○"/>
            </a:pPr>
            <a:r>
              <a:rPr lang="en-US" sz="1200">
                <a:solidFill>
                  <a:srgbClr val="333333"/>
                </a:solidFill>
                <a:highlight>
                  <a:srgbClr val="FFFFFF"/>
                </a:highlight>
              </a:rPr>
              <a:t>maintain accountability for equity standards by measuring the quality of interactions</a:t>
            </a:r>
            <a:endParaRPr sz="1200">
              <a:solidFill>
                <a:srgbClr val="333333"/>
              </a:solidFill>
              <a:highlight>
                <a:srgbClr val="FFFFFF"/>
              </a:highlight>
            </a:endParaRPr>
          </a:p>
          <a:p>
            <a:pPr indent="-304800" lvl="1" marL="914400" rtl="0" algn="l">
              <a:spcBef>
                <a:spcPts val="0"/>
              </a:spcBef>
              <a:spcAft>
                <a:spcPts val="0"/>
              </a:spcAft>
              <a:buClr>
                <a:srgbClr val="333333"/>
              </a:buClr>
              <a:buSzPts val="1200"/>
              <a:buChar char="○"/>
            </a:pPr>
            <a:r>
              <a:rPr lang="en-US" sz="1200">
                <a:solidFill>
                  <a:srgbClr val="333333"/>
                </a:solidFill>
                <a:highlight>
                  <a:srgbClr val="FFFFFF"/>
                </a:highlight>
              </a:rPr>
              <a:t>make data-driven improvement decisions to support program quality and further promote positive interactions -- the key to maximizing the potential for every child. </a:t>
            </a:r>
            <a:endParaRPr sz="1200">
              <a:solidFill>
                <a:srgbClr val="333333"/>
              </a:solidFill>
              <a:highlight>
                <a:srgbClr val="FFFFFF"/>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gbde3a7c6eb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4" name="Google Shape;1444;gbde3a7c6eb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Sara</a:t>
            </a:r>
            <a:endParaRPr/>
          </a:p>
          <a:p>
            <a:pPr indent="-317500" lvl="0" marL="457200" rtl="0" algn="l">
              <a:spcBef>
                <a:spcPts val="0"/>
              </a:spcBef>
              <a:spcAft>
                <a:spcPts val="0"/>
              </a:spcAft>
              <a:buSzPts val="1400"/>
              <a:buChar char="●"/>
            </a:pPr>
            <a:r>
              <a:rPr lang="en-US"/>
              <a:t>As we near the close of our time together,</a:t>
            </a:r>
            <a:endParaRPr/>
          </a:p>
          <a:p>
            <a:pPr indent="-317500" lvl="0" marL="457200" rtl="0" algn="l">
              <a:spcBef>
                <a:spcPts val="0"/>
              </a:spcBef>
              <a:spcAft>
                <a:spcPts val="0"/>
              </a:spcAft>
              <a:buSzPts val="1400"/>
              <a:buChar char="●"/>
            </a:pPr>
            <a:r>
              <a:rPr lang="en-US"/>
              <a:t>let’s review the three considerations we’ve shared … </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US"/>
              <a:t>and reiterate our commitment to being your partner in reopening.</a:t>
            </a:r>
            <a:endParaRPr/>
          </a:p>
          <a:p>
            <a:pPr indent="-317500" lvl="0" marL="457200" rtl="0" algn="l">
              <a:spcBef>
                <a:spcPts val="0"/>
              </a:spcBef>
              <a:spcAft>
                <a:spcPts val="0"/>
              </a:spcAft>
              <a:buSzPts val="1400"/>
              <a:buChar char="●"/>
            </a:pPr>
            <a:r>
              <a:rPr lang="en-US"/>
              <a:t>POLL: If you’d like to learn more, we’d love to connect with you an executive who can partner with you to discuss returning to in-person learning, your goals, and identify solutions to support you, your program, and </a:t>
            </a:r>
            <a:r>
              <a:rPr lang="en-US"/>
              <a:t>ultimately</a:t>
            </a:r>
            <a:r>
              <a:rPr lang="en-US"/>
              <a:t> the children in your care.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8" name="Shape 1448"/>
        <p:cNvGrpSpPr/>
        <p:nvPr/>
      </p:nvGrpSpPr>
      <p:grpSpPr>
        <a:xfrm>
          <a:off x="0" y="0"/>
          <a:ext cx="0" cy="0"/>
          <a:chOff x="0" y="0"/>
          <a:chExt cx="0" cy="0"/>
        </a:xfrm>
      </p:grpSpPr>
      <p:sp>
        <p:nvSpPr>
          <p:cNvPr id="1449" name="Google Shape;1449;gbf145bec9e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0" name="Google Shape;1450;gbf145bec9e_0_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US">
                <a:solidFill>
                  <a:schemeClr val="dk1"/>
                </a:solidFill>
              </a:rPr>
              <a:t>Gloria</a:t>
            </a:r>
            <a:endParaRPr>
              <a:solidFill>
                <a:schemeClr val="dk1"/>
              </a:solidFill>
            </a:endParaRPr>
          </a:p>
          <a:p>
            <a:pPr indent="-317500" lvl="0" marL="457200" rtl="0" algn="l">
              <a:spcBef>
                <a:spcPts val="0"/>
              </a:spcBef>
              <a:spcAft>
                <a:spcPts val="0"/>
              </a:spcAft>
              <a:buClr>
                <a:schemeClr val="dk1"/>
              </a:buClr>
              <a:buSzPts val="1400"/>
              <a:buChar char="●"/>
            </a:pPr>
            <a:r>
              <a:rPr lang="en-US">
                <a:solidFill>
                  <a:schemeClr val="dk1"/>
                </a:solidFill>
              </a:rPr>
              <a:t>We also invite you to join us at our upcoming live virtual InterAct </a:t>
            </a:r>
            <a:r>
              <a:rPr lang="en-US">
                <a:solidFill>
                  <a:schemeClr val="dk1"/>
                </a:solidFill>
              </a:rPr>
              <a:t>Summit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4" name="Shape 1454"/>
        <p:cNvGrpSpPr/>
        <p:nvPr/>
      </p:nvGrpSpPr>
      <p:grpSpPr>
        <a:xfrm>
          <a:off x="0" y="0"/>
          <a:ext cx="0" cy="0"/>
          <a:chOff x="0" y="0"/>
          <a:chExt cx="0" cy="0"/>
        </a:xfrm>
      </p:grpSpPr>
      <p:sp>
        <p:nvSpPr>
          <p:cNvPr id="1455" name="Google Shape;1455;gb8f89dc7e2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6" name="Google Shape;1456;gb8f89dc7e2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We have about XX minutes left together, and we’d love to address any outstanding questions you may have. We’ll stay on the line to answer any questions submitted through the Q/A box for a few minutes. </a:t>
            </a:r>
            <a:endParaRPr/>
          </a:p>
          <a:p>
            <a:pPr indent="-317500" lvl="0" marL="457200" rtl="0" algn="l">
              <a:spcBef>
                <a:spcPts val="0"/>
              </a:spcBef>
              <a:spcAft>
                <a:spcPts val="0"/>
              </a:spcAft>
              <a:buSzPts val="1400"/>
              <a:buChar char="●"/>
            </a:pPr>
            <a:r>
              <a:rPr lang="en-US"/>
              <a:t>Potential Questions to start the q/a portion (if none are submitted) and to extend session based on time.</a:t>
            </a:r>
            <a:endParaRPr/>
          </a:p>
          <a:p>
            <a:pPr indent="0" lvl="0" marL="914400" rtl="0" algn="l">
              <a:spcBef>
                <a:spcPts val="0"/>
              </a:spcBef>
              <a:spcAft>
                <a:spcPts val="0"/>
              </a:spcAft>
              <a:buNone/>
            </a:pPr>
            <a:r>
              <a:t/>
            </a:r>
            <a:endParaRPr/>
          </a:p>
          <a:p>
            <a:pPr indent="-317500" lvl="1" marL="914400" rtl="0" algn="l">
              <a:spcBef>
                <a:spcPts val="0"/>
              </a:spcBef>
              <a:spcAft>
                <a:spcPts val="0"/>
              </a:spcAft>
              <a:buSzPts val="1400"/>
              <a:buChar char="○"/>
            </a:pPr>
            <a:r>
              <a:rPr lang="en-US"/>
              <a:t>How have other programs incorporated supports into their reopening plans?</a:t>
            </a:r>
            <a:endParaRPr/>
          </a:p>
          <a:p>
            <a:pPr indent="0" lvl="0" marL="0" rtl="0" algn="l">
              <a:spcBef>
                <a:spcPts val="0"/>
              </a:spcBef>
              <a:spcAft>
                <a:spcPts val="0"/>
              </a:spcAft>
              <a:buNone/>
            </a:pPr>
            <a:r>
              <a:t/>
            </a:r>
            <a:endParaRPr/>
          </a:p>
          <a:p>
            <a:pPr indent="-317500" lvl="1" marL="914400" rtl="0" algn="l">
              <a:spcBef>
                <a:spcPts val="0"/>
              </a:spcBef>
              <a:spcAft>
                <a:spcPts val="0"/>
              </a:spcAft>
              <a:buSzPts val="1400"/>
              <a:buChar char="○"/>
            </a:pPr>
            <a:r>
              <a:rPr lang="en-US"/>
              <a:t>From your experiences in supporting your partners, what have been on top of minds?</a:t>
            </a:r>
            <a:br>
              <a:rPr lang="en-US"/>
            </a:br>
            <a:endParaRPr/>
          </a:p>
          <a:p>
            <a:pPr indent="-317500" lvl="1" marL="914400" rtl="0" algn="l">
              <a:spcBef>
                <a:spcPts val="0"/>
              </a:spcBef>
              <a:spcAft>
                <a:spcPts val="0"/>
              </a:spcAft>
              <a:buSzPts val="1400"/>
              <a:buChar char="○"/>
            </a:pPr>
            <a:r>
              <a:rPr lang="en-US"/>
              <a:t>I’m interested in hearing more about Interactions at the heart of healing, what topics are covered in that content?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9" name="Shape 1459"/>
        <p:cNvGrpSpPr/>
        <p:nvPr/>
      </p:nvGrpSpPr>
      <p:grpSpPr>
        <a:xfrm>
          <a:off x="0" y="0"/>
          <a:ext cx="0" cy="0"/>
          <a:chOff x="0" y="0"/>
          <a:chExt cx="0" cy="0"/>
        </a:xfrm>
      </p:grpSpPr>
      <p:sp>
        <p:nvSpPr>
          <p:cNvPr id="1460" name="Google Shape;1460;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1" name="Google Shape;1461;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Gloria to thank everyone for attending, share that the recording and </a:t>
            </a:r>
            <a:r>
              <a:rPr lang="en-US"/>
              <a:t>resources</a:t>
            </a:r>
            <a:r>
              <a:rPr lang="en-US"/>
              <a:t> will be shared by email and end webinar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1" name="Shape 1331"/>
        <p:cNvGrpSpPr/>
        <p:nvPr/>
      </p:nvGrpSpPr>
      <p:grpSpPr>
        <a:xfrm>
          <a:off x="0" y="0"/>
          <a:ext cx="0" cy="0"/>
          <a:chOff x="0" y="0"/>
          <a:chExt cx="0" cy="0"/>
        </a:xfrm>
      </p:grpSpPr>
      <p:sp>
        <p:nvSpPr>
          <p:cNvPr id="1332" name="Google Shape;1332;g865e0e323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3" name="Google Shape;1333;g865e0e323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Gloria to share housekeeping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7" name="Shape 1337"/>
        <p:cNvGrpSpPr/>
        <p:nvPr/>
      </p:nvGrpSpPr>
      <p:grpSpPr>
        <a:xfrm>
          <a:off x="0" y="0"/>
          <a:ext cx="0" cy="0"/>
          <a:chOff x="0" y="0"/>
          <a:chExt cx="0" cy="0"/>
        </a:xfrm>
      </p:grpSpPr>
      <p:sp>
        <p:nvSpPr>
          <p:cNvPr id="1338" name="Google Shape;133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9" name="Google Shape;133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Sara to introduce herself</a:t>
            </a:r>
            <a:endParaRPr/>
          </a:p>
          <a:p>
            <a:pPr indent="0" lvl="0" marL="0" rtl="0" algn="l">
              <a:spcBef>
                <a:spcPts val="0"/>
              </a:spcBef>
              <a:spcAft>
                <a:spcPts val="0"/>
              </a:spcAft>
              <a:buNone/>
            </a:pPr>
            <a:r>
              <a:rPr lang="en-US"/>
              <a:t>Beja to introduce herself</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7" name="Shape 1347"/>
        <p:cNvGrpSpPr/>
        <p:nvPr/>
      </p:nvGrpSpPr>
      <p:grpSpPr>
        <a:xfrm>
          <a:off x="0" y="0"/>
          <a:ext cx="0" cy="0"/>
          <a:chOff x="0" y="0"/>
          <a:chExt cx="0" cy="0"/>
        </a:xfrm>
      </p:grpSpPr>
      <p:sp>
        <p:nvSpPr>
          <p:cNvPr id="1348" name="Google Shape;1348;g81df42955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9" name="Google Shape;1349;g81df42955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Beja to talk; To get started w</a:t>
            </a:r>
            <a:r>
              <a:rPr lang="en-US"/>
              <a:t>e’d love to know more about who is joining us today with a series of polls, so for our first question- what is your primary roll? … we will give it another 10 sec to answer… “ we have a majority of___ which will help us to frame our conversation today. “ </a:t>
            </a:r>
            <a:r>
              <a:rPr lang="en-US"/>
              <a:t>Gloria to launch the poll</a:t>
            </a:r>
            <a:endParaRPr/>
          </a:p>
          <a:p>
            <a:pPr indent="-317500" lvl="0" marL="457200" rtl="0" algn="l">
              <a:spcBef>
                <a:spcPts val="0"/>
              </a:spcBef>
              <a:spcAft>
                <a:spcPts val="0"/>
              </a:spcAft>
              <a:buSzPts val="1400"/>
              <a:buChar char="●"/>
            </a:pPr>
            <a:r>
              <a:rPr lang="en-US"/>
              <a:t>Gloria to share poll results and Beja to highlight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9" name="Shape 1359"/>
        <p:cNvGrpSpPr/>
        <p:nvPr/>
      </p:nvGrpSpPr>
      <p:grpSpPr>
        <a:xfrm>
          <a:off x="0" y="0"/>
          <a:ext cx="0" cy="0"/>
          <a:chOff x="0" y="0"/>
          <a:chExt cx="0" cy="0"/>
        </a:xfrm>
      </p:grpSpPr>
      <p:sp>
        <p:nvSpPr>
          <p:cNvPr id="1360" name="Google Shape;1360;g890610be65_3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1" name="Google Shape;1361;g890610be65_3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Launch Poll: Gloria</a:t>
            </a:r>
            <a:endParaRPr/>
          </a:p>
          <a:p>
            <a:pPr indent="-317500" lvl="0" marL="457200" rtl="0" algn="l">
              <a:spcBef>
                <a:spcPts val="0"/>
              </a:spcBef>
              <a:spcAft>
                <a:spcPts val="0"/>
              </a:spcAft>
              <a:buSzPts val="1400"/>
              <a:buChar char="●"/>
            </a:pPr>
            <a:r>
              <a:rPr lang="en-US"/>
              <a:t>We recognize that schools are in various stages of reopening….</a:t>
            </a:r>
            <a:endParaRPr/>
          </a:p>
          <a:p>
            <a:pPr indent="-317500" lvl="0" marL="457200" rtl="0" algn="l">
              <a:spcBef>
                <a:spcPts val="0"/>
              </a:spcBef>
              <a:spcAft>
                <a:spcPts val="0"/>
              </a:spcAft>
              <a:buSzPts val="1400"/>
              <a:buChar char="●"/>
            </a:pPr>
            <a:r>
              <a:rPr lang="en-US"/>
              <a:t>during our time together, we will discuss considerations as you continue to build and refine your reopening plans. Share out results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7" name="Shape 1367"/>
        <p:cNvGrpSpPr/>
        <p:nvPr/>
      </p:nvGrpSpPr>
      <p:grpSpPr>
        <a:xfrm>
          <a:off x="0" y="0"/>
          <a:ext cx="0" cy="0"/>
          <a:chOff x="0" y="0"/>
          <a:chExt cx="0" cy="0"/>
        </a:xfrm>
      </p:grpSpPr>
      <p:sp>
        <p:nvSpPr>
          <p:cNvPr id="1368" name="Google Shape;1368;gbde3a7c6eb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9" name="Google Shape;1369;gbde3a7c6eb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US"/>
              <a:t>Launch Poll: Gloria</a:t>
            </a:r>
            <a:endParaRPr/>
          </a:p>
          <a:p>
            <a:pPr indent="-317500" lvl="0" marL="457200" rtl="0" algn="l">
              <a:spcBef>
                <a:spcPts val="0"/>
              </a:spcBef>
              <a:spcAft>
                <a:spcPts val="0"/>
              </a:spcAft>
              <a:buClr>
                <a:schemeClr val="dk1"/>
              </a:buClr>
              <a:buSzPts val="1400"/>
              <a:buChar char="●"/>
            </a:pPr>
            <a:r>
              <a:rPr lang="en-US"/>
              <a:t>From your current perspective when do are/ you planning  </a:t>
            </a:r>
            <a:r>
              <a:rPr lang="en-US"/>
              <a:t>to</a:t>
            </a:r>
            <a:r>
              <a:rPr lang="en-US"/>
              <a:t> return to completely in-person learning? </a:t>
            </a:r>
            <a:endParaRPr/>
          </a:p>
          <a:p>
            <a:pPr indent="-317500" lvl="0" marL="457200" rtl="0" algn="l">
              <a:spcBef>
                <a:spcPts val="0"/>
              </a:spcBef>
              <a:spcAft>
                <a:spcPts val="0"/>
              </a:spcAft>
              <a:buClr>
                <a:schemeClr val="dk1"/>
              </a:buClr>
              <a:buSzPts val="1400"/>
              <a:buChar char="●"/>
            </a:pPr>
            <a:r>
              <a:rPr lang="en-US"/>
              <a:t>Share out results and connect findings to today’s topic [i.e. Majority are of you appear to be aiming for as soon as possible, or by this fall -- which only </a:t>
            </a:r>
            <a:r>
              <a:rPr lang="en-US"/>
              <a:t>strengthens</a:t>
            </a:r>
            <a:r>
              <a:rPr lang="en-US"/>
              <a:t> the need to establish a reopening plan that will support that timeline.</a:t>
            </a:r>
            <a:endParaRPr/>
          </a:p>
          <a:p>
            <a:pPr indent="-317500" lvl="0" marL="457200" rtl="0" algn="l">
              <a:spcBef>
                <a:spcPts val="0"/>
              </a:spcBef>
              <a:spcAft>
                <a:spcPts val="0"/>
              </a:spcAft>
              <a:buClr>
                <a:schemeClr val="dk1"/>
              </a:buClr>
              <a:buSzPts val="1400"/>
              <a:buChar char="●"/>
            </a:pPr>
            <a:r>
              <a:rPr lang="en-US"/>
              <a:t>Transition</a:t>
            </a:r>
            <a:r>
              <a:rPr lang="en-US"/>
              <a:t> Statement: Now that we better understand who’s joining us today, we’re excited to share with you 3 considerations in creating a </a:t>
            </a:r>
            <a:r>
              <a:rPr lang="en-US"/>
              <a:t>blueprint</a:t>
            </a:r>
            <a:r>
              <a:rPr lang="en-US"/>
              <a:t> for reopening. What does reopenoing mean as it pertains to your staff, parents and students in your program that are in need of emotional support. </a:t>
            </a:r>
            <a:r>
              <a:rPr lang="en-US"/>
              <a:t> Let’s establish the 3 key for building a blueprint and creating a pathway to a successfi</a:t>
            </a:r>
            <a:endParaRPr/>
          </a:p>
          <a:p>
            <a:pPr indent="-317500" lvl="0" marL="457200" rtl="0" algn="l">
              <a:spcBef>
                <a:spcPts val="0"/>
              </a:spcBef>
              <a:spcAft>
                <a:spcPts val="0"/>
              </a:spcAft>
              <a:buClr>
                <a:schemeClr val="dk1"/>
              </a:buClr>
              <a:buSzPts val="1400"/>
              <a:buChar char="●"/>
            </a:pPr>
            <a:r>
              <a:rPr lang="en-US"/>
              <a:t> to in-person instruction. </a:t>
            </a:r>
            <a:endParaRPr/>
          </a:p>
          <a:p>
            <a:pPr indent="-317500" lvl="0" marL="457200" rtl="0" algn="l">
              <a:spcBef>
                <a:spcPts val="0"/>
              </a:spcBef>
              <a:spcAft>
                <a:spcPts val="0"/>
              </a:spcAft>
              <a:buClr>
                <a:schemeClr val="dk1"/>
              </a:buClr>
              <a:buSzPts val="1400"/>
              <a:buChar char="●"/>
            </a:pPr>
            <a:r>
              <a:rPr lang="en-US"/>
              <a:t>Sara takes it from here…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5" name="Shape 1375"/>
        <p:cNvGrpSpPr/>
        <p:nvPr/>
      </p:nvGrpSpPr>
      <p:grpSpPr>
        <a:xfrm>
          <a:off x="0" y="0"/>
          <a:ext cx="0" cy="0"/>
          <a:chOff x="0" y="0"/>
          <a:chExt cx="0" cy="0"/>
        </a:xfrm>
      </p:grpSpPr>
      <p:sp>
        <p:nvSpPr>
          <p:cNvPr id="1376" name="Google Shape;1376;gbde3a7c6e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7" name="Google Shape;1377;gbde3a7c6e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US"/>
              <a:t>SARA</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US"/>
              <a:t>To frame our conversation today, I’d like to share about a panel discussion we recently hosted. We brought together a few educational leaders from the field to hear their experiences in writing reopening plans, and reopening their classrooms for in-person learning, and the key considerations that are continuing to drive their work.</a:t>
            </a:r>
            <a:endParaRPr/>
          </a:p>
          <a:p>
            <a:pPr indent="-317500" lvl="0" marL="457200" rtl="0" algn="l">
              <a:spcBef>
                <a:spcPts val="0"/>
              </a:spcBef>
              <a:spcAft>
                <a:spcPts val="0"/>
              </a:spcAft>
              <a:buSzPts val="1400"/>
              <a:buChar char="●"/>
            </a:pPr>
            <a:r>
              <a:rPr lang="en-US"/>
              <a:t>From this discussion, a few common themes emerged that have helped to frame our 3 key </a:t>
            </a:r>
            <a:r>
              <a:rPr lang="en-US"/>
              <a:t>considerations</a:t>
            </a:r>
            <a:r>
              <a:rPr lang="en-US"/>
              <a:t> we’re sharing together</a:t>
            </a:r>
            <a:endParaRPr/>
          </a:p>
          <a:p>
            <a:pPr indent="-317500" lvl="0" marL="457200" rtl="0" algn="l">
              <a:spcBef>
                <a:spcPts val="0"/>
              </a:spcBef>
              <a:spcAft>
                <a:spcPts val="0"/>
              </a:spcAft>
              <a:buSzPts val="1400"/>
              <a:buChar char="●"/>
            </a:pPr>
            <a:r>
              <a:rPr i="1" lang="en-US"/>
              <a:t>Review points on slide</a:t>
            </a:r>
            <a:endParaRPr i="1"/>
          </a:p>
          <a:p>
            <a:pPr indent="-317500" lvl="0" marL="457200" rtl="0" algn="l">
              <a:spcBef>
                <a:spcPts val="0"/>
              </a:spcBef>
              <a:spcAft>
                <a:spcPts val="0"/>
              </a:spcAft>
              <a:buSzPts val="1400"/>
              <a:buChar char="●"/>
            </a:pPr>
            <a:r>
              <a:rPr lang="en-US"/>
              <a:t>A l</a:t>
            </a:r>
            <a:r>
              <a:rPr lang="en-US"/>
              <a:t>ink to the recording of this webinar will be sent to you by email when we share the recording from today’s session.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1" name="Shape 1381"/>
        <p:cNvGrpSpPr/>
        <p:nvPr/>
      </p:nvGrpSpPr>
      <p:grpSpPr>
        <a:xfrm>
          <a:off x="0" y="0"/>
          <a:ext cx="0" cy="0"/>
          <a:chOff x="0" y="0"/>
          <a:chExt cx="0" cy="0"/>
        </a:xfrm>
      </p:grpSpPr>
      <p:sp>
        <p:nvSpPr>
          <p:cNvPr id="1382" name="Google Shape;1382;gac1cd606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3" name="Google Shape;1383;gac1cd606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Sara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Even with the insight from leaders who have already or are in the midst of reopening, there is still so much unknown. The needs and implications of reopening during a pandemic are constantly </a:t>
            </a:r>
            <a:r>
              <a:rPr lang="en-US"/>
              <a:t>evolving</a:t>
            </a:r>
            <a:r>
              <a:rPr lang="en-US"/>
              <a:t>. </a:t>
            </a:r>
            <a:endParaRPr/>
          </a:p>
          <a:p>
            <a:pPr indent="0" lvl="0" marL="0" rtl="0" algn="l">
              <a:spcBef>
                <a:spcPts val="0"/>
              </a:spcBef>
              <a:spcAft>
                <a:spcPts val="0"/>
              </a:spcAft>
              <a:buNone/>
            </a:pPr>
            <a:r>
              <a:t/>
            </a:r>
            <a:endParaRPr/>
          </a:p>
          <a:p>
            <a:pPr indent="0" lvl="0" marL="0" rtl="0" algn="l">
              <a:lnSpc>
                <a:spcPct val="150000"/>
              </a:lnSpc>
              <a:spcBef>
                <a:spcPts val="0"/>
              </a:spcBef>
              <a:spcAft>
                <a:spcPts val="0"/>
              </a:spcAft>
              <a:buClr>
                <a:schemeClr val="dk1"/>
              </a:buClr>
              <a:buSzPts val="1100"/>
              <a:buFont typeface="Arial"/>
              <a:buNone/>
            </a:pPr>
            <a:r>
              <a:rPr lang="en-US">
                <a:highlight>
                  <a:srgbClr val="FFFF00"/>
                </a:highlight>
              </a:rPr>
              <a:t>Beja, In times where </a:t>
            </a:r>
            <a:r>
              <a:rPr lang="en-US"/>
              <a:t>there is so much uncertainty, how can we remain grounde?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6" name="Shape 1386"/>
        <p:cNvGrpSpPr/>
        <p:nvPr/>
      </p:nvGrpSpPr>
      <p:grpSpPr>
        <a:xfrm>
          <a:off x="0" y="0"/>
          <a:ext cx="0" cy="0"/>
          <a:chOff x="0" y="0"/>
          <a:chExt cx="0" cy="0"/>
        </a:xfrm>
      </p:grpSpPr>
      <p:sp>
        <p:nvSpPr>
          <p:cNvPr id="1387" name="Google Shape;1387;gbde3a7c6e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8" name="Google Shape;1388;gbde3a7c6e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US" sz="1400"/>
              <a:t>BEJA </a:t>
            </a:r>
            <a:endParaRPr i="1" sz="1400"/>
          </a:p>
          <a:p>
            <a:pPr indent="0" lvl="0" marL="0" rtl="0" algn="l">
              <a:spcBef>
                <a:spcPts val="0"/>
              </a:spcBef>
              <a:spcAft>
                <a:spcPts val="0"/>
              </a:spcAft>
              <a:buNone/>
            </a:pPr>
            <a:r>
              <a:t/>
            </a:r>
            <a:endParaRPr i="1" sz="1400"/>
          </a:p>
          <a:p>
            <a:pPr indent="-298450" lvl="0" marL="457200" rtl="0" algn="l">
              <a:spcBef>
                <a:spcPts val="0"/>
              </a:spcBef>
              <a:spcAft>
                <a:spcPts val="0"/>
              </a:spcAft>
              <a:buClr>
                <a:srgbClr val="222222"/>
              </a:buClr>
              <a:buSzPts val="1100"/>
              <a:buChar char="●"/>
            </a:pPr>
            <a:r>
              <a:rPr i="1" lang="en-US" sz="1400"/>
              <a:t>We are not the experts in </a:t>
            </a:r>
            <a:r>
              <a:rPr i="1" lang="en-US" sz="1400"/>
              <a:t>reopening</a:t>
            </a:r>
            <a:r>
              <a:rPr i="1" lang="en-US" sz="1400"/>
              <a:t>, but we are the experts in Interactions and </a:t>
            </a:r>
            <a:r>
              <a:rPr lang="en-US" sz="1400"/>
              <a:t>What we know is that interactions matter. </a:t>
            </a:r>
            <a:endParaRPr sz="1400"/>
          </a:p>
          <a:p>
            <a:pPr indent="-298450" lvl="0" marL="457200" rtl="0" algn="l">
              <a:spcBef>
                <a:spcPts val="0"/>
              </a:spcBef>
              <a:spcAft>
                <a:spcPts val="0"/>
              </a:spcAft>
              <a:buClr>
                <a:srgbClr val="222222"/>
              </a:buClr>
              <a:buSzPts val="1100"/>
              <a:buChar char="●"/>
            </a:pPr>
            <a:r>
              <a:rPr lang="en-US" sz="1400"/>
              <a:t>And now, after children have spent a year away from the classroom they matter more now than ever.</a:t>
            </a:r>
            <a:endParaRPr sz="1400"/>
          </a:p>
          <a:p>
            <a:pPr indent="-285750" lvl="0" marL="457200" rtl="0" algn="l">
              <a:spcBef>
                <a:spcPts val="0"/>
              </a:spcBef>
              <a:spcAft>
                <a:spcPts val="0"/>
              </a:spcAft>
              <a:buClr>
                <a:srgbClr val="222222"/>
              </a:buClr>
              <a:buSzPts val="900"/>
              <a:buChar char="●"/>
            </a:pPr>
            <a:r>
              <a:rPr lang="en-US" sz="1200"/>
              <a:t>Research has shown that children in classrooms (birth through 12th grade)  with more effective student-teacher interactions, as measured by CLASS, make gains in areas critical for success in school and in life.  Let’s think about this on a deeper level…. </a:t>
            </a:r>
            <a:endParaRPr sz="900">
              <a:solidFill>
                <a:srgbClr val="222222"/>
              </a:solidFill>
            </a:endParaRPr>
          </a:p>
          <a:p>
            <a:pPr indent="-298450" lvl="0" marL="457200" rtl="0" algn="l">
              <a:lnSpc>
                <a:spcPct val="115000"/>
              </a:lnSpc>
              <a:spcBef>
                <a:spcPts val="0"/>
              </a:spcBef>
              <a:spcAft>
                <a:spcPts val="0"/>
              </a:spcAft>
              <a:buClr>
                <a:srgbClr val="222222"/>
              </a:buClr>
              <a:buSzPts val="1100"/>
              <a:buChar char="●"/>
            </a:pPr>
            <a:r>
              <a:rPr lang="en-US">
                <a:solidFill>
                  <a:srgbClr val="222222"/>
                </a:solidFill>
              </a:rPr>
              <a:t>How can education programs return to in-person learning in ways that will drive high quality interactions through literacy, math and social- emotional learning? </a:t>
            </a:r>
            <a:endParaRPr>
              <a:solidFill>
                <a:srgbClr val="222222"/>
              </a:solidFill>
            </a:endParaRPr>
          </a:p>
          <a:p>
            <a:pPr indent="-298450" lvl="0" marL="457200" rtl="0" algn="l">
              <a:lnSpc>
                <a:spcPct val="115000"/>
              </a:lnSpc>
              <a:spcBef>
                <a:spcPts val="0"/>
              </a:spcBef>
              <a:spcAft>
                <a:spcPts val="0"/>
              </a:spcAft>
              <a:buClr>
                <a:srgbClr val="222222"/>
              </a:buClr>
              <a:buSzPts val="1100"/>
              <a:buChar char="●"/>
            </a:pPr>
            <a:r>
              <a:rPr lang="en-US">
                <a:solidFill>
                  <a:srgbClr val="222222"/>
                </a:solidFill>
              </a:rPr>
              <a:t>How do you build a plan that focuses on what matters most - meaningful, supportive interactions that create a nurturing environment for students </a:t>
            </a:r>
            <a:endParaRPr/>
          </a:p>
          <a:p>
            <a:pPr indent="-317500" lvl="0" marL="457200" rtl="0" algn="l">
              <a:spcBef>
                <a:spcPts val="0"/>
              </a:spcBef>
              <a:spcAft>
                <a:spcPts val="0"/>
              </a:spcAft>
              <a:buSzPts val="1400"/>
              <a:buChar char="●"/>
            </a:pPr>
            <a:r>
              <a:rPr lang="en-US"/>
              <a:t>Share link: </a:t>
            </a:r>
            <a:r>
              <a:rPr lang="en-US" u="sng">
                <a:solidFill>
                  <a:schemeClr val="hlink"/>
                </a:solidFill>
                <a:hlinkClick r:id="rId2"/>
              </a:rPr>
              <a:t>https://wwwcdn.teachstone.com/content/uploads/2020/08/CLASS-Research-Summary_2020.pdf</a:t>
            </a:r>
            <a:r>
              <a:rPr lang="en-US"/>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ith Navy Chalk BG and Logo"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chemeClr val="dk2"/>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
        <p:nvSpPr>
          <p:cNvPr id="10" name="Google Shape;10;p2"/>
          <p:cNvSpPr txBox="1"/>
          <p:nvPr>
            <p:ph idx="1" type="subTitle"/>
          </p:nvPr>
        </p:nvSpPr>
        <p:spPr>
          <a:xfrm>
            <a:off x="311700" y="272677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9pPr>
          </a:lstStyle>
          <a:p/>
        </p:txBody>
      </p:sp>
      <p:sp>
        <p:nvSpPr>
          <p:cNvPr id="11" name="Google Shape;11;p2"/>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 name="Google Shape;12;p2"/>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7" name="Google Shape;17;p2"/>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line headline - main">
  <p:cSld name="One line headline - main">
    <p:spTree>
      <p:nvGrpSpPr>
        <p:cNvPr id="84" name="Shape 84"/>
        <p:cNvGrpSpPr/>
        <p:nvPr/>
      </p:nvGrpSpPr>
      <p:grpSpPr>
        <a:xfrm>
          <a:off x="0" y="0"/>
          <a:ext cx="0" cy="0"/>
          <a:chOff x="0" y="0"/>
          <a:chExt cx="0" cy="0"/>
        </a:xfrm>
      </p:grpSpPr>
      <p:sp>
        <p:nvSpPr>
          <p:cNvPr id="85" name="Google Shape;85;p11"/>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333F48"/>
              </a:buClr>
              <a:buSzPts val="1400"/>
              <a:buFont typeface="Arial"/>
              <a:buNone/>
              <a:defRPr b="0" i="0" sz="1400" u="none" cap="none" strike="noStrike">
                <a:solidFill>
                  <a:srgbClr val="333F48"/>
                </a:solidFill>
                <a:latin typeface="Arial"/>
                <a:ea typeface="Arial"/>
                <a:cs typeface="Arial"/>
                <a:sym typeface="Arial"/>
              </a:defRPr>
            </a:lvl1pPr>
            <a:lvl2pPr indent="0" lvl="1" marL="0" marR="0" rtl="0" algn="l">
              <a:lnSpc>
                <a:spcPct val="100000"/>
              </a:lnSpc>
              <a:spcBef>
                <a:spcPts val="0"/>
              </a:spcBef>
              <a:spcAft>
                <a:spcPts val="0"/>
              </a:spcAft>
              <a:buClr>
                <a:srgbClr val="333F48"/>
              </a:buClr>
              <a:buSzPts val="1400"/>
              <a:buFont typeface="Arial"/>
              <a:buNone/>
              <a:defRPr b="0" i="0" sz="1400" u="none" cap="none" strike="noStrike">
                <a:solidFill>
                  <a:srgbClr val="333F48"/>
                </a:solidFill>
                <a:latin typeface="Arial"/>
                <a:ea typeface="Arial"/>
                <a:cs typeface="Arial"/>
                <a:sym typeface="Arial"/>
              </a:defRPr>
            </a:lvl2pPr>
            <a:lvl3pPr indent="0" lvl="2" marL="0" marR="0" rtl="0" algn="l">
              <a:lnSpc>
                <a:spcPct val="100000"/>
              </a:lnSpc>
              <a:spcBef>
                <a:spcPts val="0"/>
              </a:spcBef>
              <a:spcAft>
                <a:spcPts val="0"/>
              </a:spcAft>
              <a:buClr>
                <a:srgbClr val="333F48"/>
              </a:buClr>
              <a:buSzPts val="1400"/>
              <a:buFont typeface="Arial"/>
              <a:buNone/>
              <a:defRPr b="0" i="0" sz="1400" u="none" cap="none" strike="noStrike">
                <a:solidFill>
                  <a:srgbClr val="333F48"/>
                </a:solidFill>
                <a:latin typeface="Arial"/>
                <a:ea typeface="Arial"/>
                <a:cs typeface="Arial"/>
                <a:sym typeface="Arial"/>
              </a:defRPr>
            </a:lvl3pPr>
            <a:lvl4pPr indent="0" lvl="3" marL="0" marR="0" rtl="0" algn="l">
              <a:lnSpc>
                <a:spcPct val="100000"/>
              </a:lnSpc>
              <a:spcBef>
                <a:spcPts val="0"/>
              </a:spcBef>
              <a:spcAft>
                <a:spcPts val="0"/>
              </a:spcAft>
              <a:buClr>
                <a:srgbClr val="333F48"/>
              </a:buClr>
              <a:buSzPts val="1400"/>
              <a:buFont typeface="Arial"/>
              <a:buNone/>
              <a:defRPr b="0" i="0" sz="1400" u="none" cap="none" strike="noStrike">
                <a:solidFill>
                  <a:srgbClr val="333F48"/>
                </a:solidFill>
                <a:latin typeface="Arial"/>
                <a:ea typeface="Arial"/>
                <a:cs typeface="Arial"/>
                <a:sym typeface="Arial"/>
              </a:defRPr>
            </a:lvl4pPr>
            <a:lvl5pPr indent="0" lvl="4" marL="0" marR="0" rtl="0" algn="l">
              <a:lnSpc>
                <a:spcPct val="100000"/>
              </a:lnSpc>
              <a:spcBef>
                <a:spcPts val="0"/>
              </a:spcBef>
              <a:spcAft>
                <a:spcPts val="0"/>
              </a:spcAft>
              <a:buClr>
                <a:srgbClr val="333F48"/>
              </a:buClr>
              <a:buSzPts val="1400"/>
              <a:buFont typeface="Arial"/>
              <a:buNone/>
              <a:defRPr b="0" i="0" sz="1400" u="none" cap="none" strike="noStrike">
                <a:solidFill>
                  <a:srgbClr val="333F48"/>
                </a:solidFill>
                <a:latin typeface="Arial"/>
                <a:ea typeface="Arial"/>
                <a:cs typeface="Arial"/>
                <a:sym typeface="Arial"/>
              </a:defRPr>
            </a:lvl5pPr>
            <a:lvl6pPr indent="0" lvl="5" marL="0" marR="0" rtl="0" algn="l">
              <a:lnSpc>
                <a:spcPct val="100000"/>
              </a:lnSpc>
              <a:spcBef>
                <a:spcPts val="0"/>
              </a:spcBef>
              <a:spcAft>
                <a:spcPts val="0"/>
              </a:spcAft>
              <a:buClr>
                <a:srgbClr val="333F48"/>
              </a:buClr>
              <a:buSzPts val="1400"/>
              <a:buFont typeface="Arial"/>
              <a:buNone/>
              <a:defRPr b="0" i="0" sz="1400" u="none" cap="none" strike="noStrike">
                <a:solidFill>
                  <a:srgbClr val="333F48"/>
                </a:solidFill>
                <a:latin typeface="Arial"/>
                <a:ea typeface="Arial"/>
                <a:cs typeface="Arial"/>
                <a:sym typeface="Arial"/>
              </a:defRPr>
            </a:lvl6pPr>
            <a:lvl7pPr indent="0" lvl="6" marL="0" marR="0" rtl="0" algn="l">
              <a:lnSpc>
                <a:spcPct val="100000"/>
              </a:lnSpc>
              <a:spcBef>
                <a:spcPts val="0"/>
              </a:spcBef>
              <a:spcAft>
                <a:spcPts val="0"/>
              </a:spcAft>
              <a:buClr>
                <a:srgbClr val="333F48"/>
              </a:buClr>
              <a:buSzPts val="1400"/>
              <a:buFont typeface="Arial"/>
              <a:buNone/>
              <a:defRPr b="0" i="0" sz="1400" u="none" cap="none" strike="noStrike">
                <a:solidFill>
                  <a:srgbClr val="333F48"/>
                </a:solidFill>
                <a:latin typeface="Arial"/>
                <a:ea typeface="Arial"/>
                <a:cs typeface="Arial"/>
                <a:sym typeface="Arial"/>
              </a:defRPr>
            </a:lvl7pPr>
            <a:lvl8pPr indent="0" lvl="7" marL="0" marR="0" rtl="0" algn="l">
              <a:lnSpc>
                <a:spcPct val="100000"/>
              </a:lnSpc>
              <a:spcBef>
                <a:spcPts val="0"/>
              </a:spcBef>
              <a:spcAft>
                <a:spcPts val="0"/>
              </a:spcAft>
              <a:buClr>
                <a:srgbClr val="333F48"/>
              </a:buClr>
              <a:buSzPts val="1400"/>
              <a:buFont typeface="Arial"/>
              <a:buNone/>
              <a:defRPr b="0" i="0" sz="1400" u="none" cap="none" strike="noStrike">
                <a:solidFill>
                  <a:srgbClr val="333F48"/>
                </a:solidFill>
                <a:latin typeface="Arial"/>
                <a:ea typeface="Arial"/>
                <a:cs typeface="Arial"/>
                <a:sym typeface="Arial"/>
              </a:defRPr>
            </a:lvl8pPr>
            <a:lvl9pPr indent="0" lvl="8" marL="0" marR="0" rtl="0" algn="l">
              <a:lnSpc>
                <a:spcPct val="100000"/>
              </a:lnSpc>
              <a:spcBef>
                <a:spcPts val="0"/>
              </a:spcBef>
              <a:spcAft>
                <a:spcPts val="0"/>
              </a:spcAft>
              <a:buClr>
                <a:srgbClr val="333F48"/>
              </a:buClr>
              <a:buSzPts val="1400"/>
              <a:buFont typeface="Arial"/>
              <a:buNone/>
              <a:defRPr b="0" i="0" sz="1400" u="none" cap="none" strike="noStrike">
                <a:solidFill>
                  <a:srgbClr val="333F4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86" name="Google Shape;86;p11"/>
          <p:cNvSpPr txBox="1"/>
          <p:nvPr>
            <p:ph type="title"/>
          </p:nvPr>
        </p:nvSpPr>
        <p:spPr>
          <a:xfrm>
            <a:off x="280602" y="6717"/>
            <a:ext cx="8577648" cy="80767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87" name="Google Shape;87;p11"/>
          <p:cNvSpPr txBox="1"/>
          <p:nvPr>
            <p:ph idx="1" type="body"/>
          </p:nvPr>
        </p:nvSpPr>
        <p:spPr>
          <a:xfrm>
            <a:off x="280601" y="1103514"/>
            <a:ext cx="8577649" cy="3335483"/>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accent3"/>
              </a:buClr>
              <a:buSzPts val="1400"/>
              <a:buFont typeface="Arial"/>
              <a:buChar char="•"/>
              <a:defRPr/>
            </a:lvl1pPr>
            <a:lvl2pPr indent="-304800" lvl="1" marL="914400" algn="l">
              <a:lnSpc>
                <a:spcPct val="115000"/>
              </a:lnSpc>
              <a:spcBef>
                <a:spcPts val="1600"/>
              </a:spcBef>
              <a:spcAft>
                <a:spcPts val="0"/>
              </a:spcAft>
              <a:buClr>
                <a:schemeClr val="accent3"/>
              </a:buClr>
              <a:buSzPts val="1200"/>
              <a:buFont typeface="Arial"/>
              <a:buChar char="–"/>
              <a:defRPr/>
            </a:lvl2pPr>
            <a:lvl3pPr indent="-304800" lvl="2" marL="1371600" algn="l">
              <a:lnSpc>
                <a:spcPct val="115000"/>
              </a:lnSpc>
              <a:spcBef>
                <a:spcPts val="1600"/>
              </a:spcBef>
              <a:spcAft>
                <a:spcPts val="0"/>
              </a:spcAft>
              <a:buClr>
                <a:schemeClr val="accent3"/>
              </a:buClr>
              <a:buSzPts val="1200"/>
              <a:buFont typeface="Arial"/>
              <a:buChar char="•"/>
              <a:defRPr/>
            </a:lvl3pPr>
            <a:lvl4pPr indent="-304800" lvl="3" marL="1828800" algn="l">
              <a:lnSpc>
                <a:spcPct val="115000"/>
              </a:lnSpc>
              <a:spcBef>
                <a:spcPts val="1600"/>
              </a:spcBef>
              <a:spcAft>
                <a:spcPts val="0"/>
              </a:spcAft>
              <a:buClr>
                <a:schemeClr val="accent3"/>
              </a:buClr>
              <a:buSzPts val="1200"/>
              <a:buFont typeface="Arial"/>
              <a:buChar char="–"/>
              <a:defRPr/>
            </a:lvl4pPr>
            <a:lvl5pPr indent="-314325" lvl="4" marL="2286000" algn="l">
              <a:lnSpc>
                <a:spcPct val="115000"/>
              </a:lnSpc>
              <a:spcBef>
                <a:spcPts val="1600"/>
              </a:spcBef>
              <a:spcAft>
                <a:spcPts val="0"/>
              </a:spcAft>
              <a:buClr>
                <a:schemeClr val="accent3"/>
              </a:buClr>
              <a:buSzPts val="1350"/>
              <a:buFont typeface="Arial"/>
              <a:buChar char="•"/>
              <a:defRPr sz="1350"/>
            </a:lvl5pPr>
            <a:lvl6pPr indent="-304800" lvl="5" marL="2743200" algn="l">
              <a:lnSpc>
                <a:spcPct val="115000"/>
              </a:lnSpc>
              <a:spcBef>
                <a:spcPts val="1600"/>
              </a:spcBef>
              <a:spcAft>
                <a:spcPts val="0"/>
              </a:spcAft>
              <a:buClr>
                <a:schemeClr val="accent3"/>
              </a:buClr>
              <a:buSzPts val="1200"/>
              <a:buFont typeface="Arial"/>
              <a:buChar char="–"/>
              <a:defRPr/>
            </a:lvl6pPr>
            <a:lvl7pPr indent="-304800" lvl="6" marL="3200400" algn="l">
              <a:lnSpc>
                <a:spcPct val="115000"/>
              </a:lnSpc>
              <a:spcBef>
                <a:spcPts val="1600"/>
              </a:spcBef>
              <a:spcAft>
                <a:spcPts val="0"/>
              </a:spcAft>
              <a:buClr>
                <a:schemeClr val="accent3"/>
              </a:buClr>
              <a:buSzPts val="1200"/>
              <a:buFont typeface="Arial"/>
              <a:buChar char="•"/>
              <a:defRPr/>
            </a:lvl7pPr>
            <a:lvl8pPr indent="-228600" lvl="7" marL="3657600" algn="l">
              <a:lnSpc>
                <a:spcPct val="115000"/>
              </a:lnSpc>
              <a:spcBef>
                <a:spcPts val="1600"/>
              </a:spcBef>
              <a:spcAft>
                <a:spcPts val="0"/>
              </a:spcAft>
              <a:buSzPts val="1800"/>
              <a:buNone/>
              <a:defRPr/>
            </a:lvl8pPr>
            <a:lvl9pPr indent="-228600" lvl="8" marL="4114800" algn="l">
              <a:lnSpc>
                <a:spcPct val="115000"/>
              </a:lnSpc>
              <a:spcBef>
                <a:spcPts val="1600"/>
              </a:spcBef>
              <a:spcAft>
                <a:spcPts val="1600"/>
              </a:spcAft>
              <a:buSzPts val="1800"/>
              <a:buNone/>
              <a:defRPr/>
            </a:lvl9pPr>
          </a:lstStyl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Blue">
  <p:cSld name="Title and two columns - with Blue">
    <p:bg>
      <p:bgPr>
        <a:solidFill>
          <a:schemeClr val="lt1"/>
        </a:solidFill>
      </p:bgPr>
    </p:bg>
    <p:spTree>
      <p:nvGrpSpPr>
        <p:cNvPr id="827" name="Shape 827"/>
        <p:cNvGrpSpPr/>
        <p:nvPr/>
      </p:nvGrpSpPr>
      <p:grpSpPr>
        <a:xfrm>
          <a:off x="0" y="0"/>
          <a:ext cx="0" cy="0"/>
          <a:chOff x="0" y="0"/>
          <a:chExt cx="0" cy="0"/>
        </a:xfrm>
      </p:grpSpPr>
      <p:pic>
        <p:nvPicPr>
          <p:cNvPr id="828" name="Google Shape;828;p10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829" name="Google Shape;829;p102"/>
          <p:cNvSpPr/>
          <p:nvPr/>
        </p:nvSpPr>
        <p:spPr>
          <a:xfrm>
            <a:off x="4551125" y="0"/>
            <a:ext cx="4662900" cy="51435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4495E"/>
              </a:solidFill>
              <a:latin typeface="Arial"/>
              <a:ea typeface="Arial"/>
              <a:cs typeface="Arial"/>
              <a:sym typeface="Arial"/>
            </a:endParaRPr>
          </a:p>
        </p:txBody>
      </p:sp>
      <p:sp>
        <p:nvSpPr>
          <p:cNvPr id="830" name="Google Shape;830;p102"/>
          <p:cNvSpPr txBox="1"/>
          <p:nvPr>
            <p:ph idx="1" type="body"/>
          </p:nvPr>
        </p:nvSpPr>
        <p:spPr>
          <a:xfrm>
            <a:off x="311700" y="1017725"/>
            <a:ext cx="3999900" cy="38592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831" name="Google Shape;831;p102"/>
          <p:cNvSpPr txBox="1"/>
          <p:nvPr>
            <p:ph idx="2" type="body"/>
          </p:nvPr>
        </p:nvSpPr>
        <p:spPr>
          <a:xfrm>
            <a:off x="4925825" y="987900"/>
            <a:ext cx="3999900" cy="38889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FFFFFF"/>
              </a:buClr>
              <a:buSzPts val="1400"/>
              <a:buFont typeface="Arial"/>
              <a:buNone/>
              <a:defRPr b="0" i="0" sz="1400" u="none" cap="none" strike="noStrike">
                <a:solidFill>
                  <a:srgbClr val="FFFFFF"/>
                </a:solidFill>
              </a:defRPr>
            </a:lvl1pPr>
            <a:lvl2pPr indent="-228600" lvl="1" marL="914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2pPr>
            <a:lvl3pPr indent="-228600" lvl="2" marL="1371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3pPr>
            <a:lvl4pPr indent="-228600" lvl="3" marL="18288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4pPr>
            <a:lvl5pPr indent="-228600" lvl="4" marL="22860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5pPr>
            <a:lvl6pPr indent="-228600" lvl="5" marL="27432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6pPr>
            <a:lvl7pPr indent="-228600" lvl="6" marL="3200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7pPr>
            <a:lvl8pPr indent="-228600" lvl="7" marL="3657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8pPr>
            <a:lvl9pPr indent="-228600" lvl="8" marL="4114800" marR="0" algn="l">
              <a:lnSpc>
                <a:spcPct val="115000"/>
              </a:lnSpc>
              <a:spcBef>
                <a:spcPts val="1600"/>
              </a:spcBef>
              <a:spcAft>
                <a:spcPts val="1600"/>
              </a:spcAft>
              <a:buClr>
                <a:srgbClr val="FFFFFF"/>
              </a:buClr>
              <a:buSzPts val="1200"/>
              <a:buFont typeface="Arial"/>
              <a:buNone/>
              <a:defRPr b="0" i="0" sz="1200" u="none" cap="none" strike="noStrike">
                <a:solidFill>
                  <a:srgbClr val="FFFFFF"/>
                </a:solidFill>
              </a:defRPr>
            </a:lvl9pPr>
          </a:lstStyle>
          <a:p/>
        </p:txBody>
      </p:sp>
      <p:sp>
        <p:nvSpPr>
          <p:cNvPr id="832" name="Google Shape;832;p102"/>
          <p:cNvSpPr txBox="1"/>
          <p:nvPr>
            <p:ph type="title"/>
          </p:nvPr>
        </p:nvSpPr>
        <p:spPr>
          <a:xfrm>
            <a:off x="198575" y="348475"/>
            <a:ext cx="41130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34495E"/>
              </a:buClr>
              <a:buSzPts val="2400"/>
              <a:buFont typeface="Arial"/>
              <a:buNone/>
              <a:defRPr b="1" i="0" sz="2400" u="none" cap="none" strike="noStrike">
                <a:solidFill>
                  <a:srgbClr val="34495E"/>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Blue">
  <p:cSld name="Title and two columns - with Blue 2">
    <p:spTree>
      <p:nvGrpSpPr>
        <p:cNvPr id="833" name="Shape 833"/>
        <p:cNvGrpSpPr/>
        <p:nvPr/>
      </p:nvGrpSpPr>
      <p:grpSpPr>
        <a:xfrm>
          <a:off x="0" y="0"/>
          <a:ext cx="0" cy="0"/>
          <a:chOff x="0" y="0"/>
          <a:chExt cx="0" cy="0"/>
        </a:xfrm>
      </p:grpSpPr>
      <p:pic>
        <p:nvPicPr>
          <p:cNvPr id="834" name="Google Shape;834;p10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835" name="Google Shape;835;p103"/>
          <p:cNvSpPr/>
          <p:nvPr/>
        </p:nvSpPr>
        <p:spPr>
          <a:xfrm>
            <a:off x="-71575" y="-43150"/>
            <a:ext cx="4622700" cy="51867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836" name="Google Shape;836;p103"/>
          <p:cNvSpPr txBox="1"/>
          <p:nvPr>
            <p:ph type="title"/>
          </p:nvPr>
        </p:nvSpPr>
        <p:spPr>
          <a:xfrm>
            <a:off x="265500" y="1912000"/>
            <a:ext cx="4045200" cy="9558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000"/>
              <a:buFont typeface="Arial"/>
              <a:buNone/>
              <a:defRPr b="1" i="0" sz="3000" u="none" cap="none" strike="noStrike">
                <a:solidFill>
                  <a:srgbClr val="FFFFFF"/>
                </a:solidFill>
              </a:defRPr>
            </a:lvl1pPr>
            <a:lvl2pPr lvl="1" algn="ctr">
              <a:lnSpc>
                <a:spcPct val="100000"/>
              </a:lnSpc>
              <a:spcBef>
                <a:spcPts val="0"/>
              </a:spcBef>
              <a:spcAft>
                <a:spcPts val="0"/>
              </a:spcAft>
              <a:buClr>
                <a:schemeClr val="dk1"/>
              </a:buClr>
              <a:buSzPts val="4200"/>
              <a:buFont typeface="Arial"/>
              <a:buNone/>
              <a:defRPr sz="4200">
                <a:solidFill>
                  <a:schemeClr val="dk1"/>
                </a:solidFill>
              </a:defRPr>
            </a:lvl2pPr>
            <a:lvl3pPr lvl="2" algn="ctr">
              <a:lnSpc>
                <a:spcPct val="100000"/>
              </a:lnSpc>
              <a:spcBef>
                <a:spcPts val="0"/>
              </a:spcBef>
              <a:spcAft>
                <a:spcPts val="0"/>
              </a:spcAft>
              <a:buClr>
                <a:schemeClr val="dk1"/>
              </a:buClr>
              <a:buSzPts val="4200"/>
              <a:buFont typeface="Arial"/>
              <a:buNone/>
              <a:defRPr sz="4200">
                <a:solidFill>
                  <a:schemeClr val="dk1"/>
                </a:solidFill>
              </a:defRPr>
            </a:lvl3pPr>
            <a:lvl4pPr lvl="3" algn="ctr">
              <a:lnSpc>
                <a:spcPct val="100000"/>
              </a:lnSpc>
              <a:spcBef>
                <a:spcPts val="0"/>
              </a:spcBef>
              <a:spcAft>
                <a:spcPts val="0"/>
              </a:spcAft>
              <a:buClr>
                <a:schemeClr val="dk1"/>
              </a:buClr>
              <a:buSzPts val="4200"/>
              <a:buFont typeface="Arial"/>
              <a:buNone/>
              <a:defRPr sz="4200">
                <a:solidFill>
                  <a:schemeClr val="dk1"/>
                </a:solidFill>
              </a:defRPr>
            </a:lvl4pPr>
            <a:lvl5pPr lvl="4" algn="ctr">
              <a:lnSpc>
                <a:spcPct val="100000"/>
              </a:lnSpc>
              <a:spcBef>
                <a:spcPts val="0"/>
              </a:spcBef>
              <a:spcAft>
                <a:spcPts val="0"/>
              </a:spcAft>
              <a:buClr>
                <a:schemeClr val="dk1"/>
              </a:buClr>
              <a:buSzPts val="4200"/>
              <a:buFont typeface="Arial"/>
              <a:buNone/>
              <a:defRPr sz="4200">
                <a:solidFill>
                  <a:schemeClr val="dk1"/>
                </a:solidFill>
              </a:defRPr>
            </a:lvl5pPr>
            <a:lvl6pPr lvl="5" algn="ctr">
              <a:lnSpc>
                <a:spcPct val="100000"/>
              </a:lnSpc>
              <a:spcBef>
                <a:spcPts val="0"/>
              </a:spcBef>
              <a:spcAft>
                <a:spcPts val="0"/>
              </a:spcAft>
              <a:buClr>
                <a:schemeClr val="dk1"/>
              </a:buClr>
              <a:buSzPts val="4200"/>
              <a:buFont typeface="Arial"/>
              <a:buNone/>
              <a:defRPr sz="4200">
                <a:solidFill>
                  <a:schemeClr val="dk1"/>
                </a:solidFill>
              </a:defRPr>
            </a:lvl6pPr>
            <a:lvl7pPr lvl="6" algn="ctr">
              <a:lnSpc>
                <a:spcPct val="100000"/>
              </a:lnSpc>
              <a:spcBef>
                <a:spcPts val="0"/>
              </a:spcBef>
              <a:spcAft>
                <a:spcPts val="0"/>
              </a:spcAft>
              <a:buClr>
                <a:schemeClr val="dk1"/>
              </a:buClr>
              <a:buSzPts val="4200"/>
              <a:buFont typeface="Arial"/>
              <a:buNone/>
              <a:defRPr sz="4200">
                <a:solidFill>
                  <a:schemeClr val="dk1"/>
                </a:solidFill>
              </a:defRPr>
            </a:lvl7pPr>
            <a:lvl8pPr lvl="7" algn="ctr">
              <a:lnSpc>
                <a:spcPct val="100000"/>
              </a:lnSpc>
              <a:spcBef>
                <a:spcPts val="0"/>
              </a:spcBef>
              <a:spcAft>
                <a:spcPts val="0"/>
              </a:spcAft>
              <a:buClr>
                <a:schemeClr val="dk1"/>
              </a:buClr>
              <a:buSzPts val="4200"/>
              <a:buFont typeface="Arial"/>
              <a:buNone/>
              <a:defRPr sz="4200">
                <a:solidFill>
                  <a:schemeClr val="dk1"/>
                </a:solidFill>
              </a:defRPr>
            </a:lvl8pPr>
            <a:lvl9pPr lvl="8" algn="ctr">
              <a:lnSpc>
                <a:spcPct val="100000"/>
              </a:lnSpc>
              <a:spcBef>
                <a:spcPts val="0"/>
              </a:spcBef>
              <a:spcAft>
                <a:spcPts val="0"/>
              </a:spcAft>
              <a:buClr>
                <a:schemeClr val="dk1"/>
              </a:buClr>
              <a:buSzPts val="4200"/>
              <a:buFont typeface="Arial"/>
              <a:buNone/>
              <a:defRPr sz="4200">
                <a:solidFill>
                  <a:schemeClr val="dk1"/>
                </a:solidFill>
              </a:defRPr>
            </a:lvl9pPr>
          </a:lstStyle>
          <a:p/>
        </p:txBody>
      </p:sp>
      <p:sp>
        <p:nvSpPr>
          <p:cNvPr id="837" name="Google Shape;837;p103"/>
          <p:cNvSpPr txBox="1"/>
          <p:nvPr>
            <p:ph idx="1" type="subTitle"/>
          </p:nvPr>
        </p:nvSpPr>
        <p:spPr>
          <a:xfrm>
            <a:off x="265500" y="2803075"/>
            <a:ext cx="4045200" cy="20415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9pPr>
          </a:lstStyle>
          <a:p/>
        </p:txBody>
      </p:sp>
      <p:sp>
        <p:nvSpPr>
          <p:cNvPr id="838" name="Google Shape;838;p103"/>
          <p:cNvSpPr txBox="1"/>
          <p:nvPr>
            <p:ph idx="2" type="body"/>
          </p:nvPr>
        </p:nvSpPr>
        <p:spPr>
          <a:xfrm>
            <a:off x="4939500" y="381750"/>
            <a:ext cx="3837000" cy="4462800"/>
          </a:xfrm>
          <a:prstGeom prst="rect">
            <a:avLst/>
          </a:prstGeom>
          <a:noFill/>
          <a:ln>
            <a:noFill/>
          </a:ln>
        </p:spPr>
        <p:txBody>
          <a:bodyPr anchorCtr="0" anchor="ctr"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Big Number - Blue and Logo">
  <p:cSld name="Title and two columns - Big Number - Blue and Logo">
    <p:spTree>
      <p:nvGrpSpPr>
        <p:cNvPr id="839" name="Shape 839"/>
        <p:cNvGrpSpPr/>
        <p:nvPr/>
      </p:nvGrpSpPr>
      <p:grpSpPr>
        <a:xfrm>
          <a:off x="0" y="0"/>
          <a:ext cx="0" cy="0"/>
          <a:chOff x="0" y="0"/>
          <a:chExt cx="0" cy="0"/>
        </a:xfrm>
      </p:grpSpPr>
      <p:pic>
        <p:nvPicPr>
          <p:cNvPr id="840" name="Google Shape;840;p10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841" name="Google Shape;841;p104"/>
          <p:cNvSpPr/>
          <p:nvPr/>
        </p:nvSpPr>
        <p:spPr>
          <a:xfrm>
            <a:off x="-71575" y="-53675"/>
            <a:ext cx="4622700" cy="477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842" name="Google Shape;842;p104"/>
          <p:cNvSpPr txBox="1"/>
          <p:nvPr>
            <p:ph idx="1" type="body"/>
          </p:nvPr>
        </p:nvSpPr>
        <p:spPr>
          <a:xfrm>
            <a:off x="4765850" y="414400"/>
            <a:ext cx="4121700" cy="41130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843" name="Google Shape;843;p104"/>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844" name="Google Shape;844;p104"/>
          <p:cNvSpPr txBox="1"/>
          <p:nvPr>
            <p:ph idx="2" type="subTitle"/>
          </p:nvPr>
        </p:nvSpPr>
        <p:spPr>
          <a:xfrm>
            <a:off x="227000" y="3000300"/>
            <a:ext cx="3930900" cy="483000"/>
          </a:xfrm>
          <a:prstGeom prst="rect">
            <a:avLst/>
          </a:prstGeom>
          <a:noFill/>
          <a:ln>
            <a:noFill/>
          </a:ln>
        </p:spPr>
        <p:txBody>
          <a:bodyPr anchorCtr="0" anchor="t" bIns="91425" lIns="91425" spcFirstLastPara="1" rIns="91425" wrap="square" tIns="91425">
            <a:noAutofit/>
          </a:bodyPr>
          <a:lstStyle>
            <a:lvl1pPr lvl="0" marR="0" algn="ctr">
              <a:lnSpc>
                <a:spcPct val="115000"/>
              </a:lnSpc>
              <a:spcBef>
                <a:spcPts val="0"/>
              </a:spcBef>
              <a:spcAft>
                <a:spcPts val="0"/>
              </a:spcAft>
              <a:buClr>
                <a:srgbClr val="34495E"/>
              </a:buClr>
              <a:buSzPts val="1400"/>
              <a:buFont typeface="Arial"/>
              <a:buNone/>
              <a:defRPr b="0" i="0" sz="1400" u="none" cap="none" strike="noStrike">
                <a:solidFill>
                  <a:srgbClr val="FFFFFF"/>
                </a:solidFill>
              </a:defRPr>
            </a:lvl1pPr>
            <a:lvl2pPr lvl="1"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2pPr>
            <a:lvl3pPr lvl="2"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3pPr>
            <a:lvl4pPr lvl="3"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4pPr>
            <a:lvl5pPr lvl="4"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5pPr>
            <a:lvl6pPr lvl="5"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6pPr>
            <a:lvl7pPr lvl="6"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7pPr>
            <a:lvl8pPr lvl="7"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8pPr>
            <a:lvl9pPr lvl="8" marR="0" algn="l">
              <a:lnSpc>
                <a:spcPct val="115000"/>
              </a:lnSpc>
              <a:spcBef>
                <a:spcPts val="1600"/>
              </a:spcBef>
              <a:spcAft>
                <a:spcPts val="160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9pPr>
          </a:lstStyle>
          <a:p/>
        </p:txBody>
      </p:sp>
      <p:sp>
        <p:nvSpPr>
          <p:cNvPr id="845" name="Google Shape;845;p104"/>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46" name="Google Shape;846;p104"/>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104"/>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104"/>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104"/>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104"/>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851" name="Google Shape;851;p104"/>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
        <p:nvSpPr>
          <p:cNvPr id="852" name="Google Shape;852;p104"/>
          <p:cNvSpPr txBox="1"/>
          <p:nvPr>
            <p:ph type="title"/>
          </p:nvPr>
        </p:nvSpPr>
        <p:spPr>
          <a:xfrm>
            <a:off x="311700" y="1116914"/>
            <a:ext cx="39309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2000"/>
              <a:buFont typeface="Arial"/>
              <a:buNone/>
              <a:defRPr sz="12000">
                <a:solidFill>
                  <a:srgbClr val="FFFF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Big Number - Blue">
  <p:cSld name="Title and two columns - Big Number - Blue">
    <p:spTree>
      <p:nvGrpSpPr>
        <p:cNvPr id="853" name="Shape 853"/>
        <p:cNvGrpSpPr/>
        <p:nvPr/>
      </p:nvGrpSpPr>
      <p:grpSpPr>
        <a:xfrm>
          <a:off x="0" y="0"/>
          <a:ext cx="0" cy="0"/>
          <a:chOff x="0" y="0"/>
          <a:chExt cx="0" cy="0"/>
        </a:xfrm>
      </p:grpSpPr>
      <p:pic>
        <p:nvPicPr>
          <p:cNvPr id="854" name="Google Shape;854;p10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855" name="Google Shape;855;p105"/>
          <p:cNvSpPr/>
          <p:nvPr/>
        </p:nvSpPr>
        <p:spPr>
          <a:xfrm>
            <a:off x="-71575" y="-53675"/>
            <a:ext cx="4622700" cy="51972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856" name="Google Shape;856;p105"/>
          <p:cNvSpPr txBox="1"/>
          <p:nvPr>
            <p:ph idx="1" type="body"/>
          </p:nvPr>
        </p:nvSpPr>
        <p:spPr>
          <a:xfrm>
            <a:off x="4765850" y="414400"/>
            <a:ext cx="4121700" cy="44571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857" name="Google Shape;857;p105"/>
          <p:cNvSpPr txBox="1"/>
          <p:nvPr>
            <p:ph idx="2" type="subTitle"/>
          </p:nvPr>
        </p:nvSpPr>
        <p:spPr>
          <a:xfrm>
            <a:off x="227000" y="3000300"/>
            <a:ext cx="3930900" cy="483000"/>
          </a:xfrm>
          <a:prstGeom prst="rect">
            <a:avLst/>
          </a:prstGeom>
          <a:noFill/>
          <a:ln>
            <a:noFill/>
          </a:ln>
        </p:spPr>
        <p:txBody>
          <a:bodyPr anchorCtr="0" anchor="t" bIns="91425" lIns="91425" spcFirstLastPara="1" rIns="91425" wrap="square" tIns="91425">
            <a:noAutofit/>
          </a:bodyPr>
          <a:lstStyle>
            <a:lvl1pPr lvl="0" marR="0" algn="ctr">
              <a:lnSpc>
                <a:spcPct val="115000"/>
              </a:lnSpc>
              <a:spcBef>
                <a:spcPts val="0"/>
              </a:spcBef>
              <a:spcAft>
                <a:spcPts val="0"/>
              </a:spcAft>
              <a:buClr>
                <a:srgbClr val="34495E"/>
              </a:buClr>
              <a:buSzPts val="1400"/>
              <a:buFont typeface="Arial"/>
              <a:buNone/>
              <a:defRPr b="0" i="0" sz="1400" u="none" cap="none" strike="noStrike">
                <a:solidFill>
                  <a:srgbClr val="FFFFFF"/>
                </a:solidFill>
              </a:defRPr>
            </a:lvl1pPr>
            <a:lvl2pPr lvl="1"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2pPr>
            <a:lvl3pPr lvl="2"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3pPr>
            <a:lvl4pPr lvl="3"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4pPr>
            <a:lvl5pPr lvl="4"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5pPr>
            <a:lvl6pPr lvl="5"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6pPr>
            <a:lvl7pPr lvl="6"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7pPr>
            <a:lvl8pPr lvl="7"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8pPr>
            <a:lvl9pPr lvl="8" marR="0" algn="l">
              <a:lnSpc>
                <a:spcPct val="115000"/>
              </a:lnSpc>
              <a:spcBef>
                <a:spcPts val="1600"/>
              </a:spcBef>
              <a:spcAft>
                <a:spcPts val="160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9pPr>
          </a:lstStyle>
          <a:p/>
        </p:txBody>
      </p:sp>
      <p:sp>
        <p:nvSpPr>
          <p:cNvPr id="858" name="Google Shape;858;p105"/>
          <p:cNvSpPr txBox="1"/>
          <p:nvPr>
            <p:ph type="title"/>
          </p:nvPr>
        </p:nvSpPr>
        <p:spPr>
          <a:xfrm>
            <a:off x="311700" y="1116914"/>
            <a:ext cx="39309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2000"/>
              <a:buFont typeface="Arial"/>
              <a:buNone/>
              <a:defRPr sz="12000">
                <a:solidFill>
                  <a:srgbClr val="FFFF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ith Green Chalk BG and Logo">
  <p:cSld name="Title slide - With Green Chalk BG and Logo">
    <p:bg>
      <p:bgPr>
        <a:blipFill>
          <a:blip r:embed="rId2">
            <a:alphaModFix/>
          </a:blip>
          <a:stretch>
            <a:fillRect/>
          </a:stretch>
        </a:blipFill>
      </p:bgPr>
    </p:bg>
    <p:spTree>
      <p:nvGrpSpPr>
        <p:cNvPr id="859" name="Shape 859"/>
        <p:cNvGrpSpPr/>
        <p:nvPr/>
      </p:nvGrpSpPr>
      <p:grpSpPr>
        <a:xfrm>
          <a:off x="0" y="0"/>
          <a:ext cx="0" cy="0"/>
          <a:chOff x="0" y="0"/>
          <a:chExt cx="0" cy="0"/>
        </a:xfrm>
      </p:grpSpPr>
      <p:sp>
        <p:nvSpPr>
          <p:cNvPr id="860" name="Google Shape;860;p106"/>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
        <p:nvSpPr>
          <p:cNvPr id="861" name="Google Shape;861;p106"/>
          <p:cNvSpPr txBox="1"/>
          <p:nvPr>
            <p:ph idx="1" type="subTitle"/>
          </p:nvPr>
        </p:nvSpPr>
        <p:spPr>
          <a:xfrm>
            <a:off x="311700" y="272677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9pPr>
          </a:lstStyle>
          <a:p/>
        </p:txBody>
      </p:sp>
      <p:sp>
        <p:nvSpPr>
          <p:cNvPr id="862" name="Google Shape;862;p106"/>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63" name="Google Shape;863;p106"/>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106"/>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106"/>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106"/>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106"/>
          <p:cNvSpPr/>
          <p:nvPr/>
        </p:nvSpPr>
        <p:spPr>
          <a:xfrm>
            <a:off x="6862350" y="4724125"/>
            <a:ext cx="2281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868" name="Google Shape;868;p106"/>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ith Green Chalk BG">
  <p:cSld name="Title slide - With Green Chalk BG">
    <p:bg>
      <p:bgPr>
        <a:blipFill>
          <a:blip r:embed="rId2">
            <a:alphaModFix/>
          </a:blip>
          <a:stretch>
            <a:fillRect/>
          </a:stretch>
        </a:blipFill>
      </p:bgPr>
    </p:bg>
    <p:spTree>
      <p:nvGrpSpPr>
        <p:cNvPr id="869" name="Shape 869"/>
        <p:cNvGrpSpPr/>
        <p:nvPr/>
      </p:nvGrpSpPr>
      <p:grpSpPr>
        <a:xfrm>
          <a:off x="0" y="0"/>
          <a:ext cx="0" cy="0"/>
          <a:chOff x="0" y="0"/>
          <a:chExt cx="0" cy="0"/>
        </a:xfrm>
      </p:grpSpPr>
      <p:sp>
        <p:nvSpPr>
          <p:cNvPr id="870" name="Google Shape;870;p107"/>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
        <p:nvSpPr>
          <p:cNvPr id="871" name="Google Shape;871;p107"/>
          <p:cNvSpPr txBox="1"/>
          <p:nvPr>
            <p:ph idx="1" type="subTitle"/>
          </p:nvPr>
        </p:nvSpPr>
        <p:spPr>
          <a:xfrm>
            <a:off x="311700" y="272677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Green With Logo">
  <p:cSld name="Section header - Green With Logo">
    <p:bg>
      <p:bgPr>
        <a:solidFill>
          <a:srgbClr val="61B18C"/>
        </a:solidFill>
      </p:bgPr>
    </p:bg>
    <p:spTree>
      <p:nvGrpSpPr>
        <p:cNvPr id="872" name="Shape 872"/>
        <p:cNvGrpSpPr/>
        <p:nvPr/>
      </p:nvGrpSpPr>
      <p:grpSpPr>
        <a:xfrm>
          <a:off x="0" y="0"/>
          <a:ext cx="0" cy="0"/>
          <a:chOff x="0" y="0"/>
          <a:chExt cx="0" cy="0"/>
        </a:xfrm>
      </p:grpSpPr>
      <p:sp>
        <p:nvSpPr>
          <p:cNvPr id="873" name="Google Shape;873;p108"/>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
        <p:nvSpPr>
          <p:cNvPr id="874" name="Google Shape;874;p108"/>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875" name="Google Shape;875;p108"/>
          <p:cNvSpPr txBox="1"/>
          <p:nvPr>
            <p:ph idx="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76" name="Google Shape;876;p108"/>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108"/>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108"/>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108"/>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108"/>
          <p:cNvSpPr/>
          <p:nvPr/>
        </p:nvSpPr>
        <p:spPr>
          <a:xfrm>
            <a:off x="6862350" y="4724125"/>
            <a:ext cx="2281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881" name="Google Shape;881;p108"/>
          <p:cNvPicPr preferRelativeResize="0"/>
          <p:nvPr/>
        </p:nvPicPr>
        <p:blipFill rotWithShape="1">
          <a:blip r:embed="rId2">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Large Left Aligned - Green - With Logo">
  <p:cSld name="Section - Large Left Aligned - Green - With Logo">
    <p:bg>
      <p:bgPr>
        <a:solidFill>
          <a:srgbClr val="61B18C"/>
        </a:solidFill>
      </p:bgPr>
    </p:bg>
    <p:spTree>
      <p:nvGrpSpPr>
        <p:cNvPr id="882" name="Shape 882"/>
        <p:cNvGrpSpPr/>
        <p:nvPr/>
      </p:nvGrpSpPr>
      <p:grpSpPr>
        <a:xfrm>
          <a:off x="0" y="0"/>
          <a:ext cx="0" cy="0"/>
          <a:chOff x="0" y="0"/>
          <a:chExt cx="0" cy="0"/>
        </a:xfrm>
      </p:grpSpPr>
      <p:sp>
        <p:nvSpPr>
          <p:cNvPr id="883" name="Google Shape;883;p10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FFFFFF"/>
              </a:buClr>
              <a:buSzPts val="4800"/>
              <a:buFont typeface="Arial"/>
              <a:buNone/>
              <a:defRPr b="1" i="0" sz="4800" u="none" cap="none" strike="noStrike">
                <a:solidFill>
                  <a:srgbClr val="FFFFFF"/>
                </a:solidFill>
              </a:defRPr>
            </a:lvl1pPr>
            <a:lvl2pPr lvl="1" algn="l">
              <a:lnSpc>
                <a:spcPct val="100000"/>
              </a:lnSpc>
              <a:spcBef>
                <a:spcPts val="0"/>
              </a:spcBef>
              <a:spcAft>
                <a:spcPts val="0"/>
              </a:spcAft>
              <a:buClr>
                <a:srgbClr val="FFFFFF"/>
              </a:buClr>
              <a:buSzPts val="4800"/>
              <a:buFont typeface="Arial"/>
              <a:buNone/>
              <a:defRPr sz="4800">
                <a:solidFill>
                  <a:srgbClr val="FFFFFF"/>
                </a:solidFill>
              </a:defRPr>
            </a:lvl2pPr>
            <a:lvl3pPr lvl="2" algn="l">
              <a:lnSpc>
                <a:spcPct val="100000"/>
              </a:lnSpc>
              <a:spcBef>
                <a:spcPts val="0"/>
              </a:spcBef>
              <a:spcAft>
                <a:spcPts val="0"/>
              </a:spcAft>
              <a:buClr>
                <a:srgbClr val="FFFFFF"/>
              </a:buClr>
              <a:buSzPts val="4800"/>
              <a:buFont typeface="Arial"/>
              <a:buNone/>
              <a:defRPr sz="4800">
                <a:solidFill>
                  <a:srgbClr val="FFFFFF"/>
                </a:solidFill>
              </a:defRPr>
            </a:lvl3pPr>
            <a:lvl4pPr lvl="3" algn="l">
              <a:lnSpc>
                <a:spcPct val="100000"/>
              </a:lnSpc>
              <a:spcBef>
                <a:spcPts val="0"/>
              </a:spcBef>
              <a:spcAft>
                <a:spcPts val="0"/>
              </a:spcAft>
              <a:buClr>
                <a:srgbClr val="FFFFFF"/>
              </a:buClr>
              <a:buSzPts val="4800"/>
              <a:buFont typeface="Arial"/>
              <a:buNone/>
              <a:defRPr sz="4800">
                <a:solidFill>
                  <a:srgbClr val="FFFFFF"/>
                </a:solidFill>
              </a:defRPr>
            </a:lvl4pPr>
            <a:lvl5pPr lvl="4" algn="l">
              <a:lnSpc>
                <a:spcPct val="100000"/>
              </a:lnSpc>
              <a:spcBef>
                <a:spcPts val="0"/>
              </a:spcBef>
              <a:spcAft>
                <a:spcPts val="0"/>
              </a:spcAft>
              <a:buClr>
                <a:srgbClr val="FFFFFF"/>
              </a:buClr>
              <a:buSzPts val="4800"/>
              <a:buFont typeface="Arial"/>
              <a:buNone/>
              <a:defRPr sz="4800">
                <a:solidFill>
                  <a:srgbClr val="FFFFFF"/>
                </a:solidFill>
              </a:defRPr>
            </a:lvl5pPr>
            <a:lvl6pPr lvl="5" algn="l">
              <a:lnSpc>
                <a:spcPct val="100000"/>
              </a:lnSpc>
              <a:spcBef>
                <a:spcPts val="0"/>
              </a:spcBef>
              <a:spcAft>
                <a:spcPts val="0"/>
              </a:spcAft>
              <a:buClr>
                <a:srgbClr val="FFFFFF"/>
              </a:buClr>
              <a:buSzPts val="4800"/>
              <a:buFont typeface="Arial"/>
              <a:buNone/>
              <a:defRPr sz="4800">
                <a:solidFill>
                  <a:srgbClr val="FFFFFF"/>
                </a:solidFill>
              </a:defRPr>
            </a:lvl6pPr>
            <a:lvl7pPr lvl="6" algn="l">
              <a:lnSpc>
                <a:spcPct val="100000"/>
              </a:lnSpc>
              <a:spcBef>
                <a:spcPts val="0"/>
              </a:spcBef>
              <a:spcAft>
                <a:spcPts val="0"/>
              </a:spcAft>
              <a:buClr>
                <a:srgbClr val="FFFFFF"/>
              </a:buClr>
              <a:buSzPts val="4800"/>
              <a:buFont typeface="Arial"/>
              <a:buNone/>
              <a:defRPr sz="4800">
                <a:solidFill>
                  <a:srgbClr val="FFFFFF"/>
                </a:solidFill>
              </a:defRPr>
            </a:lvl7pPr>
            <a:lvl8pPr lvl="7" algn="l">
              <a:lnSpc>
                <a:spcPct val="100000"/>
              </a:lnSpc>
              <a:spcBef>
                <a:spcPts val="0"/>
              </a:spcBef>
              <a:spcAft>
                <a:spcPts val="0"/>
              </a:spcAft>
              <a:buClr>
                <a:srgbClr val="FFFFFF"/>
              </a:buClr>
              <a:buSzPts val="4800"/>
              <a:buFont typeface="Arial"/>
              <a:buNone/>
              <a:defRPr sz="4800">
                <a:solidFill>
                  <a:srgbClr val="FFFFFF"/>
                </a:solidFill>
              </a:defRPr>
            </a:lvl8pPr>
            <a:lvl9pPr lvl="8" algn="l">
              <a:lnSpc>
                <a:spcPct val="100000"/>
              </a:lnSpc>
              <a:spcBef>
                <a:spcPts val="0"/>
              </a:spcBef>
              <a:spcAft>
                <a:spcPts val="0"/>
              </a:spcAft>
              <a:buClr>
                <a:srgbClr val="FFFFFF"/>
              </a:buClr>
              <a:buSzPts val="4800"/>
              <a:buFont typeface="Arial"/>
              <a:buNone/>
              <a:defRPr sz="4800">
                <a:solidFill>
                  <a:srgbClr val="FFFFFF"/>
                </a:solidFill>
              </a:defRPr>
            </a:lvl9pPr>
          </a:lstStyle>
          <a:p/>
        </p:txBody>
      </p:sp>
      <p:sp>
        <p:nvSpPr>
          <p:cNvPr id="884" name="Google Shape;884;p109"/>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109"/>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109"/>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109"/>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109"/>
          <p:cNvSpPr/>
          <p:nvPr/>
        </p:nvSpPr>
        <p:spPr>
          <a:xfrm>
            <a:off x="6862350" y="4724125"/>
            <a:ext cx="2281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889" name="Google Shape;889;p109"/>
          <p:cNvPicPr preferRelativeResize="0"/>
          <p:nvPr/>
        </p:nvPicPr>
        <p:blipFill rotWithShape="1">
          <a:blip r:embed="rId2">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Large Left Aligned - Green">
  <p:cSld name="Section - Large Left Aligned - Green">
    <p:bg>
      <p:bgPr>
        <a:solidFill>
          <a:srgbClr val="61B18C"/>
        </a:solidFill>
      </p:bgPr>
    </p:bg>
    <p:spTree>
      <p:nvGrpSpPr>
        <p:cNvPr id="890" name="Shape 890"/>
        <p:cNvGrpSpPr/>
        <p:nvPr/>
      </p:nvGrpSpPr>
      <p:grpSpPr>
        <a:xfrm>
          <a:off x="0" y="0"/>
          <a:ext cx="0" cy="0"/>
          <a:chOff x="0" y="0"/>
          <a:chExt cx="0" cy="0"/>
        </a:xfrm>
      </p:grpSpPr>
      <p:sp>
        <p:nvSpPr>
          <p:cNvPr id="891" name="Google Shape;891;p11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FFFFFF"/>
              </a:buClr>
              <a:buSzPts val="4800"/>
              <a:buFont typeface="Arial"/>
              <a:buNone/>
              <a:defRPr b="1" i="0" sz="4800" u="none" cap="none" strike="noStrike">
                <a:solidFill>
                  <a:srgbClr val="FFFFFF"/>
                </a:solidFill>
              </a:defRPr>
            </a:lvl1pPr>
            <a:lvl2pPr lvl="1" algn="l">
              <a:lnSpc>
                <a:spcPct val="100000"/>
              </a:lnSpc>
              <a:spcBef>
                <a:spcPts val="0"/>
              </a:spcBef>
              <a:spcAft>
                <a:spcPts val="0"/>
              </a:spcAft>
              <a:buClr>
                <a:srgbClr val="FFFFFF"/>
              </a:buClr>
              <a:buSzPts val="4800"/>
              <a:buFont typeface="Arial"/>
              <a:buNone/>
              <a:defRPr sz="4800">
                <a:solidFill>
                  <a:srgbClr val="FFFFFF"/>
                </a:solidFill>
              </a:defRPr>
            </a:lvl2pPr>
            <a:lvl3pPr lvl="2" algn="l">
              <a:lnSpc>
                <a:spcPct val="100000"/>
              </a:lnSpc>
              <a:spcBef>
                <a:spcPts val="0"/>
              </a:spcBef>
              <a:spcAft>
                <a:spcPts val="0"/>
              </a:spcAft>
              <a:buClr>
                <a:srgbClr val="FFFFFF"/>
              </a:buClr>
              <a:buSzPts val="4800"/>
              <a:buFont typeface="Arial"/>
              <a:buNone/>
              <a:defRPr sz="4800">
                <a:solidFill>
                  <a:srgbClr val="FFFFFF"/>
                </a:solidFill>
              </a:defRPr>
            </a:lvl3pPr>
            <a:lvl4pPr lvl="3" algn="l">
              <a:lnSpc>
                <a:spcPct val="100000"/>
              </a:lnSpc>
              <a:spcBef>
                <a:spcPts val="0"/>
              </a:spcBef>
              <a:spcAft>
                <a:spcPts val="0"/>
              </a:spcAft>
              <a:buClr>
                <a:srgbClr val="FFFFFF"/>
              </a:buClr>
              <a:buSzPts val="4800"/>
              <a:buFont typeface="Arial"/>
              <a:buNone/>
              <a:defRPr sz="4800">
                <a:solidFill>
                  <a:srgbClr val="FFFFFF"/>
                </a:solidFill>
              </a:defRPr>
            </a:lvl4pPr>
            <a:lvl5pPr lvl="4" algn="l">
              <a:lnSpc>
                <a:spcPct val="100000"/>
              </a:lnSpc>
              <a:spcBef>
                <a:spcPts val="0"/>
              </a:spcBef>
              <a:spcAft>
                <a:spcPts val="0"/>
              </a:spcAft>
              <a:buClr>
                <a:srgbClr val="FFFFFF"/>
              </a:buClr>
              <a:buSzPts val="4800"/>
              <a:buFont typeface="Arial"/>
              <a:buNone/>
              <a:defRPr sz="4800">
                <a:solidFill>
                  <a:srgbClr val="FFFFFF"/>
                </a:solidFill>
              </a:defRPr>
            </a:lvl5pPr>
            <a:lvl6pPr lvl="5" algn="l">
              <a:lnSpc>
                <a:spcPct val="100000"/>
              </a:lnSpc>
              <a:spcBef>
                <a:spcPts val="0"/>
              </a:spcBef>
              <a:spcAft>
                <a:spcPts val="0"/>
              </a:spcAft>
              <a:buClr>
                <a:srgbClr val="FFFFFF"/>
              </a:buClr>
              <a:buSzPts val="4800"/>
              <a:buFont typeface="Arial"/>
              <a:buNone/>
              <a:defRPr sz="4800">
                <a:solidFill>
                  <a:srgbClr val="FFFFFF"/>
                </a:solidFill>
              </a:defRPr>
            </a:lvl6pPr>
            <a:lvl7pPr lvl="6" algn="l">
              <a:lnSpc>
                <a:spcPct val="100000"/>
              </a:lnSpc>
              <a:spcBef>
                <a:spcPts val="0"/>
              </a:spcBef>
              <a:spcAft>
                <a:spcPts val="0"/>
              </a:spcAft>
              <a:buClr>
                <a:srgbClr val="FFFFFF"/>
              </a:buClr>
              <a:buSzPts val="4800"/>
              <a:buFont typeface="Arial"/>
              <a:buNone/>
              <a:defRPr sz="4800">
                <a:solidFill>
                  <a:srgbClr val="FFFFFF"/>
                </a:solidFill>
              </a:defRPr>
            </a:lvl7pPr>
            <a:lvl8pPr lvl="7" algn="l">
              <a:lnSpc>
                <a:spcPct val="100000"/>
              </a:lnSpc>
              <a:spcBef>
                <a:spcPts val="0"/>
              </a:spcBef>
              <a:spcAft>
                <a:spcPts val="0"/>
              </a:spcAft>
              <a:buClr>
                <a:srgbClr val="FFFFFF"/>
              </a:buClr>
              <a:buSzPts val="4800"/>
              <a:buFont typeface="Arial"/>
              <a:buNone/>
              <a:defRPr sz="4800">
                <a:solidFill>
                  <a:srgbClr val="FFFFFF"/>
                </a:solidFill>
              </a:defRPr>
            </a:lvl8pPr>
            <a:lvl9pPr lvl="8" algn="l">
              <a:lnSpc>
                <a:spcPct val="100000"/>
              </a:lnSpc>
              <a:spcBef>
                <a:spcPts val="0"/>
              </a:spcBef>
              <a:spcAft>
                <a:spcPts val="0"/>
              </a:spcAft>
              <a:buClr>
                <a:srgbClr val="FFFFFF"/>
              </a:buClr>
              <a:buSzPts val="4800"/>
              <a:buFont typeface="Arial"/>
              <a:buNone/>
              <a:defRPr sz="4800">
                <a:solidFill>
                  <a:srgbClr val="FFFFFF"/>
                </a:solidFill>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With Green Header and Logo">
  <p:cSld name="Title and body With Green Header and Logo">
    <p:bg>
      <p:bgPr>
        <a:solidFill>
          <a:schemeClr val="lt1"/>
        </a:solidFill>
      </p:bgPr>
    </p:bg>
    <p:spTree>
      <p:nvGrpSpPr>
        <p:cNvPr id="892" name="Shape 892"/>
        <p:cNvGrpSpPr/>
        <p:nvPr/>
      </p:nvGrpSpPr>
      <p:grpSpPr>
        <a:xfrm>
          <a:off x="0" y="0"/>
          <a:ext cx="0" cy="0"/>
          <a:chOff x="0" y="0"/>
          <a:chExt cx="0" cy="0"/>
        </a:xfrm>
      </p:grpSpPr>
      <p:pic>
        <p:nvPicPr>
          <p:cNvPr id="893" name="Google Shape;893;p11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894" name="Google Shape;894;p111"/>
          <p:cNvSpPr/>
          <p:nvPr/>
        </p:nvSpPr>
        <p:spPr>
          <a:xfrm>
            <a:off x="-10800" y="-21575"/>
            <a:ext cx="9154800" cy="7701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111"/>
          <p:cNvSpPr txBox="1"/>
          <p:nvPr>
            <p:ph idx="1" type="body"/>
          </p:nvPr>
        </p:nvSpPr>
        <p:spPr>
          <a:xfrm>
            <a:off x="311700" y="939400"/>
            <a:ext cx="8520600" cy="34398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rgbClr val="34495E"/>
              </a:buClr>
              <a:buSzPts val="1400"/>
              <a:buFont typeface="Arial"/>
              <a:buChar char="●"/>
              <a:defRPr b="0" i="0" sz="1400" u="none" cap="none" strike="noStrike">
                <a:solidFill>
                  <a:srgbClr val="34495E"/>
                </a:solidFill>
              </a:defRPr>
            </a:lvl1pPr>
            <a:lvl2pPr indent="-304800" lvl="1" marL="914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2pPr>
            <a:lvl3pPr indent="-304800" lvl="2" marL="1371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3pPr>
            <a:lvl4pPr indent="-304800" lvl="3" marL="18288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4pPr>
            <a:lvl5pPr indent="-304800" lvl="4" marL="22860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5pPr>
            <a:lvl6pPr indent="-304800" lvl="5" marL="27432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6pPr>
            <a:lvl7pPr indent="-304800" lvl="6" marL="3200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7pPr>
            <a:lvl8pPr indent="-304800" lvl="7" marL="3657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8pPr>
            <a:lvl9pPr indent="-304800" lvl="8" marL="4114800" marR="0" algn="l">
              <a:lnSpc>
                <a:spcPct val="115000"/>
              </a:lnSpc>
              <a:spcBef>
                <a:spcPts val="1600"/>
              </a:spcBef>
              <a:spcAft>
                <a:spcPts val="1600"/>
              </a:spcAft>
              <a:buClr>
                <a:srgbClr val="34495E"/>
              </a:buClr>
              <a:buSzPts val="1200"/>
              <a:buFont typeface="Arial"/>
              <a:buChar char="■"/>
              <a:defRPr b="0" i="0" sz="1200" u="none" cap="none" strike="noStrike">
                <a:solidFill>
                  <a:srgbClr val="34495E"/>
                </a:solidFill>
              </a:defRPr>
            </a:lvl9pPr>
          </a:lstStyle>
          <a:p/>
        </p:txBody>
      </p:sp>
      <p:sp>
        <p:nvSpPr>
          <p:cNvPr id="896" name="Google Shape;896;p111"/>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897" name="Google Shape;897;p111"/>
          <p:cNvSpPr txBox="1"/>
          <p:nvPr>
            <p:ph type="title"/>
          </p:nvPr>
        </p:nvSpPr>
        <p:spPr>
          <a:xfrm>
            <a:off x="198575" y="99650"/>
            <a:ext cx="8520600" cy="572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2400"/>
              <a:buFont typeface="Arial"/>
              <a:buNone/>
              <a:defRPr b="1" i="0" sz="2400" u="none" cap="none" strike="noStrike">
                <a:solidFill>
                  <a:srgbClr val="FFFFFF"/>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
        <p:nvSpPr>
          <p:cNvPr id="898" name="Google Shape;898;p111"/>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111"/>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111"/>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111"/>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111"/>
          <p:cNvSpPr/>
          <p:nvPr/>
        </p:nvSpPr>
        <p:spPr>
          <a:xfrm>
            <a:off x="6862350" y="4724125"/>
            <a:ext cx="2281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903" name="Google Shape;903;p111"/>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8" name="Shape 88"/>
        <p:cNvGrpSpPr/>
        <p:nvPr/>
      </p:nvGrpSpPr>
      <p:grpSpPr>
        <a:xfrm>
          <a:off x="0" y="0"/>
          <a:ext cx="0" cy="0"/>
          <a:chOff x="0" y="0"/>
          <a:chExt cx="0" cy="0"/>
        </a:xfrm>
      </p:grpSpPr>
      <p:sp>
        <p:nvSpPr>
          <p:cNvPr id="89" name="Google Shape;89;p12"/>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90" name="Google Shape;90;p12"/>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1" name="Google Shape;91;p12"/>
          <p:cNvSpPr txBox="1"/>
          <p:nvPr>
            <p:ph idx="10" type="dt"/>
          </p:nvPr>
        </p:nvSpPr>
        <p:spPr>
          <a:xfrm>
            <a:off x="628650" y="4767264"/>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8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92" name="Google Shape;92;p12"/>
          <p:cNvSpPr txBox="1"/>
          <p:nvPr>
            <p:ph idx="11" type="ftr"/>
          </p:nvPr>
        </p:nvSpPr>
        <p:spPr>
          <a:xfrm>
            <a:off x="3028950" y="4767264"/>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888888"/>
              </a:buClr>
              <a:buSzPts val="18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93" name="Google Shape;93;p12"/>
          <p:cNvSpPr txBox="1"/>
          <p:nvPr>
            <p:ph idx="12" type="sldNum"/>
          </p:nvPr>
        </p:nvSpPr>
        <p:spPr>
          <a:xfrm>
            <a:off x="6457950" y="4767264"/>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9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9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9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9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9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9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9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9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9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Green and Logo">
  <p:cSld name="Title and two columns - with Green and Logo">
    <p:bg>
      <p:bgPr>
        <a:solidFill>
          <a:schemeClr val="lt1"/>
        </a:solidFill>
      </p:bgPr>
    </p:bg>
    <p:spTree>
      <p:nvGrpSpPr>
        <p:cNvPr id="904" name="Shape 904"/>
        <p:cNvGrpSpPr/>
        <p:nvPr/>
      </p:nvGrpSpPr>
      <p:grpSpPr>
        <a:xfrm>
          <a:off x="0" y="0"/>
          <a:ext cx="0" cy="0"/>
          <a:chOff x="0" y="0"/>
          <a:chExt cx="0" cy="0"/>
        </a:xfrm>
      </p:grpSpPr>
      <p:pic>
        <p:nvPicPr>
          <p:cNvPr id="905" name="Google Shape;905;p11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06" name="Google Shape;906;p112"/>
          <p:cNvSpPr/>
          <p:nvPr/>
        </p:nvSpPr>
        <p:spPr>
          <a:xfrm>
            <a:off x="4551125" y="0"/>
            <a:ext cx="4662900" cy="47241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4495E"/>
              </a:solidFill>
              <a:latin typeface="Arial"/>
              <a:ea typeface="Arial"/>
              <a:cs typeface="Arial"/>
              <a:sym typeface="Arial"/>
            </a:endParaRPr>
          </a:p>
        </p:txBody>
      </p:sp>
      <p:sp>
        <p:nvSpPr>
          <p:cNvPr id="907" name="Google Shape;907;p112"/>
          <p:cNvSpPr txBox="1"/>
          <p:nvPr>
            <p:ph idx="1" type="body"/>
          </p:nvPr>
        </p:nvSpPr>
        <p:spPr>
          <a:xfrm>
            <a:off x="311700" y="1017725"/>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908" name="Google Shape;908;p112"/>
          <p:cNvSpPr txBox="1"/>
          <p:nvPr>
            <p:ph idx="2" type="body"/>
          </p:nvPr>
        </p:nvSpPr>
        <p:spPr>
          <a:xfrm>
            <a:off x="4925825" y="987900"/>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FFFFFF"/>
              </a:buClr>
              <a:buSzPts val="1400"/>
              <a:buFont typeface="Arial"/>
              <a:buNone/>
              <a:defRPr b="0" i="0" sz="1400" u="none" cap="none" strike="noStrike">
                <a:solidFill>
                  <a:srgbClr val="FFFFFF"/>
                </a:solidFill>
              </a:defRPr>
            </a:lvl1pPr>
            <a:lvl2pPr indent="-228600" lvl="1" marL="914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2pPr>
            <a:lvl3pPr indent="-228600" lvl="2" marL="1371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3pPr>
            <a:lvl4pPr indent="-228600" lvl="3" marL="18288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4pPr>
            <a:lvl5pPr indent="-228600" lvl="4" marL="22860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5pPr>
            <a:lvl6pPr indent="-228600" lvl="5" marL="27432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6pPr>
            <a:lvl7pPr indent="-228600" lvl="6" marL="3200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7pPr>
            <a:lvl8pPr indent="-228600" lvl="7" marL="3657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8pPr>
            <a:lvl9pPr indent="-228600" lvl="8" marL="4114800" marR="0" algn="l">
              <a:lnSpc>
                <a:spcPct val="115000"/>
              </a:lnSpc>
              <a:spcBef>
                <a:spcPts val="1600"/>
              </a:spcBef>
              <a:spcAft>
                <a:spcPts val="1600"/>
              </a:spcAft>
              <a:buClr>
                <a:srgbClr val="FFFFFF"/>
              </a:buClr>
              <a:buSzPts val="1200"/>
              <a:buFont typeface="Arial"/>
              <a:buNone/>
              <a:defRPr b="0" i="0" sz="1200" u="none" cap="none" strike="noStrike">
                <a:solidFill>
                  <a:srgbClr val="FFFFFF"/>
                </a:solidFill>
              </a:defRPr>
            </a:lvl9pPr>
          </a:lstStyle>
          <a:p/>
        </p:txBody>
      </p:sp>
      <p:sp>
        <p:nvSpPr>
          <p:cNvPr id="909" name="Google Shape;909;p112"/>
          <p:cNvSpPr txBox="1"/>
          <p:nvPr>
            <p:ph type="title"/>
          </p:nvPr>
        </p:nvSpPr>
        <p:spPr>
          <a:xfrm>
            <a:off x="198575" y="348475"/>
            <a:ext cx="41130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34495E"/>
              </a:buClr>
              <a:buSzPts val="2400"/>
              <a:buFont typeface="Arial"/>
              <a:buNone/>
              <a:defRPr b="1" i="0" sz="2400" u="none" cap="none" strike="noStrike">
                <a:solidFill>
                  <a:srgbClr val="34495E"/>
                </a:solidFill>
              </a:defRPr>
            </a:lvl1pPr>
            <a:lvl2pPr lvl="1" algn="l">
              <a:lnSpc>
                <a:spcPct val="100000"/>
              </a:lnSpc>
              <a:spcBef>
                <a:spcPts val="0"/>
              </a:spcBef>
              <a:spcAft>
                <a:spcPts val="0"/>
              </a:spcAft>
              <a:buClr>
                <a:schemeClr val="dk1"/>
              </a:buClr>
              <a:buSzPts val="2600"/>
              <a:buNone/>
              <a:defRPr sz="2600">
                <a:solidFill>
                  <a:schemeClr val="dk1"/>
                </a:solidFill>
              </a:defRPr>
            </a:lvl2pPr>
            <a:lvl3pPr lvl="2" algn="l">
              <a:lnSpc>
                <a:spcPct val="100000"/>
              </a:lnSpc>
              <a:spcBef>
                <a:spcPts val="0"/>
              </a:spcBef>
              <a:spcAft>
                <a:spcPts val="0"/>
              </a:spcAft>
              <a:buClr>
                <a:schemeClr val="dk1"/>
              </a:buClr>
              <a:buSzPts val="2600"/>
              <a:buNone/>
              <a:defRPr sz="2600">
                <a:solidFill>
                  <a:schemeClr val="dk1"/>
                </a:solidFill>
              </a:defRPr>
            </a:lvl3pPr>
            <a:lvl4pPr lvl="3" algn="l">
              <a:lnSpc>
                <a:spcPct val="100000"/>
              </a:lnSpc>
              <a:spcBef>
                <a:spcPts val="0"/>
              </a:spcBef>
              <a:spcAft>
                <a:spcPts val="0"/>
              </a:spcAft>
              <a:buClr>
                <a:schemeClr val="dk1"/>
              </a:buClr>
              <a:buSzPts val="2600"/>
              <a:buNone/>
              <a:defRPr sz="2600">
                <a:solidFill>
                  <a:schemeClr val="dk1"/>
                </a:solidFill>
              </a:defRPr>
            </a:lvl4pPr>
            <a:lvl5pPr lvl="4" algn="l">
              <a:lnSpc>
                <a:spcPct val="100000"/>
              </a:lnSpc>
              <a:spcBef>
                <a:spcPts val="0"/>
              </a:spcBef>
              <a:spcAft>
                <a:spcPts val="0"/>
              </a:spcAft>
              <a:buClr>
                <a:schemeClr val="dk1"/>
              </a:buClr>
              <a:buSzPts val="2600"/>
              <a:buNone/>
              <a:defRPr sz="2600">
                <a:solidFill>
                  <a:schemeClr val="dk1"/>
                </a:solidFill>
              </a:defRPr>
            </a:lvl5pPr>
            <a:lvl6pPr lvl="5" algn="l">
              <a:lnSpc>
                <a:spcPct val="100000"/>
              </a:lnSpc>
              <a:spcBef>
                <a:spcPts val="0"/>
              </a:spcBef>
              <a:spcAft>
                <a:spcPts val="0"/>
              </a:spcAft>
              <a:buClr>
                <a:schemeClr val="dk1"/>
              </a:buClr>
              <a:buSzPts val="2600"/>
              <a:buNone/>
              <a:defRPr sz="2600">
                <a:solidFill>
                  <a:schemeClr val="dk1"/>
                </a:solidFill>
              </a:defRPr>
            </a:lvl6pPr>
            <a:lvl7pPr lvl="6" algn="l">
              <a:lnSpc>
                <a:spcPct val="100000"/>
              </a:lnSpc>
              <a:spcBef>
                <a:spcPts val="0"/>
              </a:spcBef>
              <a:spcAft>
                <a:spcPts val="0"/>
              </a:spcAft>
              <a:buClr>
                <a:schemeClr val="dk1"/>
              </a:buClr>
              <a:buSzPts val="2600"/>
              <a:buNone/>
              <a:defRPr sz="2600">
                <a:solidFill>
                  <a:schemeClr val="dk1"/>
                </a:solidFill>
              </a:defRPr>
            </a:lvl7pPr>
            <a:lvl8pPr lvl="7" algn="l">
              <a:lnSpc>
                <a:spcPct val="100000"/>
              </a:lnSpc>
              <a:spcBef>
                <a:spcPts val="0"/>
              </a:spcBef>
              <a:spcAft>
                <a:spcPts val="0"/>
              </a:spcAft>
              <a:buClr>
                <a:schemeClr val="dk1"/>
              </a:buClr>
              <a:buSzPts val="2600"/>
              <a:buNone/>
              <a:defRPr sz="2600">
                <a:solidFill>
                  <a:schemeClr val="dk1"/>
                </a:solidFill>
              </a:defRPr>
            </a:lvl8pPr>
            <a:lvl9pPr lvl="8" algn="l">
              <a:lnSpc>
                <a:spcPct val="100000"/>
              </a:lnSpc>
              <a:spcBef>
                <a:spcPts val="0"/>
              </a:spcBef>
              <a:spcAft>
                <a:spcPts val="0"/>
              </a:spcAft>
              <a:buClr>
                <a:schemeClr val="dk1"/>
              </a:buClr>
              <a:buSzPts val="2600"/>
              <a:buNone/>
              <a:defRPr sz="2600">
                <a:solidFill>
                  <a:schemeClr val="dk1"/>
                </a:solidFill>
              </a:defRPr>
            </a:lvl9pPr>
          </a:lstStyle>
          <a:p/>
        </p:txBody>
      </p:sp>
      <p:sp>
        <p:nvSpPr>
          <p:cNvPr id="910" name="Google Shape;910;p112"/>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911" name="Google Shape;911;p112"/>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12" name="Google Shape;912;p112"/>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112"/>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112"/>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112"/>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112"/>
          <p:cNvSpPr/>
          <p:nvPr/>
        </p:nvSpPr>
        <p:spPr>
          <a:xfrm>
            <a:off x="6862350" y="4724125"/>
            <a:ext cx="2281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917" name="Google Shape;917;p112"/>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Green">
  <p:cSld name="Title and two columns - with Green">
    <p:bg>
      <p:bgPr>
        <a:solidFill>
          <a:schemeClr val="lt1"/>
        </a:solidFill>
      </p:bgPr>
    </p:bg>
    <p:spTree>
      <p:nvGrpSpPr>
        <p:cNvPr id="918" name="Shape 918"/>
        <p:cNvGrpSpPr/>
        <p:nvPr/>
      </p:nvGrpSpPr>
      <p:grpSpPr>
        <a:xfrm>
          <a:off x="0" y="0"/>
          <a:ext cx="0" cy="0"/>
          <a:chOff x="0" y="0"/>
          <a:chExt cx="0" cy="0"/>
        </a:xfrm>
      </p:grpSpPr>
      <p:pic>
        <p:nvPicPr>
          <p:cNvPr id="919" name="Google Shape;919;p11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20" name="Google Shape;920;p113"/>
          <p:cNvSpPr/>
          <p:nvPr/>
        </p:nvSpPr>
        <p:spPr>
          <a:xfrm>
            <a:off x="4551125" y="0"/>
            <a:ext cx="4662900" cy="51435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4495E"/>
              </a:solidFill>
              <a:latin typeface="Arial"/>
              <a:ea typeface="Arial"/>
              <a:cs typeface="Arial"/>
              <a:sym typeface="Arial"/>
            </a:endParaRPr>
          </a:p>
        </p:txBody>
      </p:sp>
      <p:sp>
        <p:nvSpPr>
          <p:cNvPr id="921" name="Google Shape;921;p113"/>
          <p:cNvSpPr txBox="1"/>
          <p:nvPr>
            <p:ph idx="1" type="body"/>
          </p:nvPr>
        </p:nvSpPr>
        <p:spPr>
          <a:xfrm>
            <a:off x="311700" y="1234913"/>
            <a:ext cx="3999900" cy="36528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922" name="Google Shape;922;p113"/>
          <p:cNvSpPr txBox="1"/>
          <p:nvPr>
            <p:ph idx="2" type="body"/>
          </p:nvPr>
        </p:nvSpPr>
        <p:spPr>
          <a:xfrm>
            <a:off x="4925825" y="1203025"/>
            <a:ext cx="3999900" cy="36528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FFFFFF"/>
              </a:buClr>
              <a:buSzPts val="1400"/>
              <a:buFont typeface="Arial"/>
              <a:buNone/>
              <a:defRPr b="0" i="0" sz="1400" u="none" cap="none" strike="noStrike">
                <a:solidFill>
                  <a:srgbClr val="FFFFFF"/>
                </a:solidFill>
              </a:defRPr>
            </a:lvl1pPr>
            <a:lvl2pPr indent="-228600" lvl="1" marL="914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2pPr>
            <a:lvl3pPr indent="-228600" lvl="2" marL="1371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3pPr>
            <a:lvl4pPr indent="-228600" lvl="3" marL="18288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4pPr>
            <a:lvl5pPr indent="-228600" lvl="4" marL="22860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5pPr>
            <a:lvl6pPr indent="-228600" lvl="5" marL="27432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6pPr>
            <a:lvl7pPr indent="-228600" lvl="6" marL="3200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7pPr>
            <a:lvl8pPr indent="-228600" lvl="7" marL="3657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8pPr>
            <a:lvl9pPr indent="-228600" lvl="8" marL="4114800" marR="0" algn="l">
              <a:lnSpc>
                <a:spcPct val="115000"/>
              </a:lnSpc>
              <a:spcBef>
                <a:spcPts val="1600"/>
              </a:spcBef>
              <a:spcAft>
                <a:spcPts val="1600"/>
              </a:spcAft>
              <a:buClr>
                <a:srgbClr val="FFFFFF"/>
              </a:buClr>
              <a:buSzPts val="1200"/>
              <a:buFont typeface="Arial"/>
              <a:buNone/>
              <a:defRPr b="0" i="0" sz="1200" u="none" cap="none" strike="noStrike">
                <a:solidFill>
                  <a:srgbClr val="FFFFFF"/>
                </a:solidFill>
              </a:defRPr>
            </a:lvl9pPr>
          </a:lstStyle>
          <a:p/>
        </p:txBody>
      </p:sp>
      <p:sp>
        <p:nvSpPr>
          <p:cNvPr id="923" name="Google Shape;923;p113"/>
          <p:cNvSpPr txBox="1"/>
          <p:nvPr>
            <p:ph type="title"/>
          </p:nvPr>
        </p:nvSpPr>
        <p:spPr>
          <a:xfrm>
            <a:off x="198575" y="348475"/>
            <a:ext cx="41130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34495E"/>
              </a:buClr>
              <a:buSzPts val="2400"/>
              <a:buFont typeface="Arial"/>
              <a:buNone/>
              <a:defRPr b="1" i="0" sz="2400" u="none" cap="none" strike="noStrike">
                <a:solidFill>
                  <a:srgbClr val="34495E"/>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Green and Logo">
  <p:cSld name="Title and two columns - with Green and Logo 2">
    <p:bg>
      <p:bgPr>
        <a:solidFill>
          <a:schemeClr val="lt1"/>
        </a:solidFill>
      </p:bgPr>
    </p:bg>
    <p:spTree>
      <p:nvGrpSpPr>
        <p:cNvPr id="924" name="Shape 924"/>
        <p:cNvGrpSpPr/>
        <p:nvPr/>
      </p:nvGrpSpPr>
      <p:grpSpPr>
        <a:xfrm>
          <a:off x="0" y="0"/>
          <a:ext cx="0" cy="0"/>
          <a:chOff x="0" y="0"/>
          <a:chExt cx="0" cy="0"/>
        </a:xfrm>
      </p:grpSpPr>
      <p:pic>
        <p:nvPicPr>
          <p:cNvPr id="925" name="Google Shape;925;p11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26" name="Google Shape;926;p114"/>
          <p:cNvSpPr/>
          <p:nvPr/>
        </p:nvSpPr>
        <p:spPr>
          <a:xfrm>
            <a:off x="-71575" y="-43150"/>
            <a:ext cx="4622700" cy="47673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927" name="Google Shape;927;p114"/>
          <p:cNvSpPr txBox="1"/>
          <p:nvPr>
            <p:ph type="title"/>
          </p:nvPr>
        </p:nvSpPr>
        <p:spPr>
          <a:xfrm>
            <a:off x="265500" y="1912000"/>
            <a:ext cx="4045200" cy="9558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000"/>
              <a:buFont typeface="Arial"/>
              <a:buNone/>
              <a:defRPr b="1" i="0" sz="3000" u="none" cap="none" strike="noStrike">
                <a:solidFill>
                  <a:srgbClr val="FFFFFF"/>
                </a:solidFill>
              </a:defRPr>
            </a:lvl1pPr>
            <a:lvl2pPr lvl="1" algn="ctr">
              <a:lnSpc>
                <a:spcPct val="100000"/>
              </a:lnSpc>
              <a:spcBef>
                <a:spcPts val="0"/>
              </a:spcBef>
              <a:spcAft>
                <a:spcPts val="0"/>
              </a:spcAft>
              <a:buClr>
                <a:schemeClr val="dk1"/>
              </a:buClr>
              <a:buSzPts val="4200"/>
              <a:buNone/>
              <a:defRPr sz="4200">
                <a:solidFill>
                  <a:schemeClr val="dk1"/>
                </a:solidFill>
              </a:defRPr>
            </a:lvl2pPr>
            <a:lvl3pPr lvl="2" algn="ctr">
              <a:lnSpc>
                <a:spcPct val="100000"/>
              </a:lnSpc>
              <a:spcBef>
                <a:spcPts val="0"/>
              </a:spcBef>
              <a:spcAft>
                <a:spcPts val="0"/>
              </a:spcAft>
              <a:buClr>
                <a:schemeClr val="dk1"/>
              </a:buClr>
              <a:buSzPts val="4200"/>
              <a:buNone/>
              <a:defRPr sz="4200">
                <a:solidFill>
                  <a:schemeClr val="dk1"/>
                </a:solidFill>
              </a:defRPr>
            </a:lvl3pPr>
            <a:lvl4pPr lvl="3" algn="ctr">
              <a:lnSpc>
                <a:spcPct val="100000"/>
              </a:lnSpc>
              <a:spcBef>
                <a:spcPts val="0"/>
              </a:spcBef>
              <a:spcAft>
                <a:spcPts val="0"/>
              </a:spcAft>
              <a:buClr>
                <a:schemeClr val="dk1"/>
              </a:buClr>
              <a:buSzPts val="4200"/>
              <a:buNone/>
              <a:defRPr sz="4200">
                <a:solidFill>
                  <a:schemeClr val="dk1"/>
                </a:solidFill>
              </a:defRPr>
            </a:lvl4pPr>
            <a:lvl5pPr lvl="4" algn="ctr">
              <a:lnSpc>
                <a:spcPct val="100000"/>
              </a:lnSpc>
              <a:spcBef>
                <a:spcPts val="0"/>
              </a:spcBef>
              <a:spcAft>
                <a:spcPts val="0"/>
              </a:spcAft>
              <a:buClr>
                <a:schemeClr val="dk1"/>
              </a:buClr>
              <a:buSzPts val="4200"/>
              <a:buNone/>
              <a:defRPr sz="4200">
                <a:solidFill>
                  <a:schemeClr val="dk1"/>
                </a:solidFill>
              </a:defRPr>
            </a:lvl5pPr>
            <a:lvl6pPr lvl="5" algn="ctr">
              <a:lnSpc>
                <a:spcPct val="100000"/>
              </a:lnSpc>
              <a:spcBef>
                <a:spcPts val="0"/>
              </a:spcBef>
              <a:spcAft>
                <a:spcPts val="0"/>
              </a:spcAft>
              <a:buClr>
                <a:schemeClr val="dk1"/>
              </a:buClr>
              <a:buSzPts val="4200"/>
              <a:buNone/>
              <a:defRPr sz="4200">
                <a:solidFill>
                  <a:schemeClr val="dk1"/>
                </a:solidFill>
              </a:defRPr>
            </a:lvl6pPr>
            <a:lvl7pPr lvl="6" algn="ctr">
              <a:lnSpc>
                <a:spcPct val="100000"/>
              </a:lnSpc>
              <a:spcBef>
                <a:spcPts val="0"/>
              </a:spcBef>
              <a:spcAft>
                <a:spcPts val="0"/>
              </a:spcAft>
              <a:buClr>
                <a:schemeClr val="dk1"/>
              </a:buClr>
              <a:buSzPts val="4200"/>
              <a:buNone/>
              <a:defRPr sz="4200">
                <a:solidFill>
                  <a:schemeClr val="dk1"/>
                </a:solidFill>
              </a:defRPr>
            </a:lvl7pPr>
            <a:lvl8pPr lvl="7" algn="ctr">
              <a:lnSpc>
                <a:spcPct val="100000"/>
              </a:lnSpc>
              <a:spcBef>
                <a:spcPts val="0"/>
              </a:spcBef>
              <a:spcAft>
                <a:spcPts val="0"/>
              </a:spcAft>
              <a:buClr>
                <a:schemeClr val="dk1"/>
              </a:buClr>
              <a:buSzPts val="4200"/>
              <a:buNone/>
              <a:defRPr sz="4200">
                <a:solidFill>
                  <a:schemeClr val="dk1"/>
                </a:solidFill>
              </a:defRPr>
            </a:lvl8pPr>
            <a:lvl9pPr lvl="8" algn="ctr">
              <a:lnSpc>
                <a:spcPct val="100000"/>
              </a:lnSpc>
              <a:spcBef>
                <a:spcPts val="0"/>
              </a:spcBef>
              <a:spcAft>
                <a:spcPts val="0"/>
              </a:spcAft>
              <a:buClr>
                <a:schemeClr val="dk1"/>
              </a:buClr>
              <a:buSzPts val="4200"/>
              <a:buNone/>
              <a:defRPr sz="4200">
                <a:solidFill>
                  <a:schemeClr val="dk1"/>
                </a:solidFill>
              </a:defRPr>
            </a:lvl9pPr>
          </a:lstStyle>
          <a:p/>
        </p:txBody>
      </p:sp>
      <p:sp>
        <p:nvSpPr>
          <p:cNvPr id="928" name="Google Shape;928;p11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2pPr>
            <a:lvl3pPr lvl="2"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3pPr>
            <a:lvl4pPr lvl="3"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4pPr>
            <a:lvl5pPr lvl="4"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5pPr>
            <a:lvl6pPr lvl="5"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6pPr>
            <a:lvl7pPr lvl="6"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7pPr>
            <a:lvl8pPr lvl="7"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8pPr>
            <a:lvl9pPr lvl="8"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9pPr>
          </a:lstStyle>
          <a:p/>
        </p:txBody>
      </p:sp>
      <p:sp>
        <p:nvSpPr>
          <p:cNvPr id="929" name="Google Shape;929;p114"/>
          <p:cNvSpPr txBox="1"/>
          <p:nvPr>
            <p:ph idx="2" type="body"/>
          </p:nvPr>
        </p:nvSpPr>
        <p:spPr>
          <a:xfrm>
            <a:off x="4939500" y="381750"/>
            <a:ext cx="3837000" cy="4139700"/>
          </a:xfrm>
          <a:prstGeom prst="rect">
            <a:avLst/>
          </a:prstGeom>
          <a:noFill/>
          <a:ln>
            <a:noFill/>
          </a:ln>
        </p:spPr>
        <p:txBody>
          <a:bodyPr anchorCtr="0" anchor="ctr"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930" name="Google Shape;930;p114"/>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931" name="Google Shape;931;p114"/>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32" name="Google Shape;932;p114"/>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114"/>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114"/>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114"/>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114"/>
          <p:cNvSpPr/>
          <p:nvPr/>
        </p:nvSpPr>
        <p:spPr>
          <a:xfrm>
            <a:off x="6862350" y="4724125"/>
            <a:ext cx="2281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937" name="Google Shape;937;p114"/>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Green">
  <p:cSld name="Title and two columns - with Green 2">
    <p:bg>
      <p:bgPr>
        <a:solidFill>
          <a:schemeClr val="lt1"/>
        </a:solidFill>
      </p:bgPr>
    </p:bg>
    <p:spTree>
      <p:nvGrpSpPr>
        <p:cNvPr id="938" name="Shape 938"/>
        <p:cNvGrpSpPr/>
        <p:nvPr/>
      </p:nvGrpSpPr>
      <p:grpSpPr>
        <a:xfrm>
          <a:off x="0" y="0"/>
          <a:ext cx="0" cy="0"/>
          <a:chOff x="0" y="0"/>
          <a:chExt cx="0" cy="0"/>
        </a:xfrm>
      </p:grpSpPr>
      <p:pic>
        <p:nvPicPr>
          <p:cNvPr id="939" name="Google Shape;939;p11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40" name="Google Shape;940;p115"/>
          <p:cNvSpPr/>
          <p:nvPr/>
        </p:nvSpPr>
        <p:spPr>
          <a:xfrm>
            <a:off x="-71575" y="-43150"/>
            <a:ext cx="4622700" cy="52113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941" name="Google Shape;941;p115"/>
          <p:cNvSpPr txBox="1"/>
          <p:nvPr>
            <p:ph type="title"/>
          </p:nvPr>
        </p:nvSpPr>
        <p:spPr>
          <a:xfrm>
            <a:off x="265500" y="1912000"/>
            <a:ext cx="4045200" cy="9558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000"/>
              <a:buFont typeface="Arial"/>
              <a:buNone/>
              <a:defRPr b="1" i="0" sz="3000" u="none" cap="none" strike="noStrike">
                <a:solidFill>
                  <a:srgbClr val="FFFFFF"/>
                </a:solidFill>
              </a:defRPr>
            </a:lvl1pPr>
            <a:lvl2pPr lvl="1" algn="ctr">
              <a:lnSpc>
                <a:spcPct val="100000"/>
              </a:lnSpc>
              <a:spcBef>
                <a:spcPts val="0"/>
              </a:spcBef>
              <a:spcAft>
                <a:spcPts val="0"/>
              </a:spcAft>
              <a:buClr>
                <a:schemeClr val="dk1"/>
              </a:buClr>
              <a:buSzPts val="4200"/>
              <a:buFont typeface="Arial"/>
              <a:buNone/>
              <a:defRPr sz="4200">
                <a:solidFill>
                  <a:schemeClr val="dk1"/>
                </a:solidFill>
              </a:defRPr>
            </a:lvl2pPr>
            <a:lvl3pPr lvl="2" algn="ctr">
              <a:lnSpc>
                <a:spcPct val="100000"/>
              </a:lnSpc>
              <a:spcBef>
                <a:spcPts val="0"/>
              </a:spcBef>
              <a:spcAft>
                <a:spcPts val="0"/>
              </a:spcAft>
              <a:buClr>
                <a:schemeClr val="dk1"/>
              </a:buClr>
              <a:buSzPts val="4200"/>
              <a:buFont typeface="Arial"/>
              <a:buNone/>
              <a:defRPr sz="4200">
                <a:solidFill>
                  <a:schemeClr val="dk1"/>
                </a:solidFill>
              </a:defRPr>
            </a:lvl3pPr>
            <a:lvl4pPr lvl="3" algn="ctr">
              <a:lnSpc>
                <a:spcPct val="100000"/>
              </a:lnSpc>
              <a:spcBef>
                <a:spcPts val="0"/>
              </a:spcBef>
              <a:spcAft>
                <a:spcPts val="0"/>
              </a:spcAft>
              <a:buClr>
                <a:schemeClr val="dk1"/>
              </a:buClr>
              <a:buSzPts val="4200"/>
              <a:buFont typeface="Arial"/>
              <a:buNone/>
              <a:defRPr sz="4200">
                <a:solidFill>
                  <a:schemeClr val="dk1"/>
                </a:solidFill>
              </a:defRPr>
            </a:lvl4pPr>
            <a:lvl5pPr lvl="4" algn="ctr">
              <a:lnSpc>
                <a:spcPct val="100000"/>
              </a:lnSpc>
              <a:spcBef>
                <a:spcPts val="0"/>
              </a:spcBef>
              <a:spcAft>
                <a:spcPts val="0"/>
              </a:spcAft>
              <a:buClr>
                <a:schemeClr val="dk1"/>
              </a:buClr>
              <a:buSzPts val="4200"/>
              <a:buFont typeface="Arial"/>
              <a:buNone/>
              <a:defRPr sz="4200">
                <a:solidFill>
                  <a:schemeClr val="dk1"/>
                </a:solidFill>
              </a:defRPr>
            </a:lvl5pPr>
            <a:lvl6pPr lvl="5" algn="ctr">
              <a:lnSpc>
                <a:spcPct val="100000"/>
              </a:lnSpc>
              <a:spcBef>
                <a:spcPts val="0"/>
              </a:spcBef>
              <a:spcAft>
                <a:spcPts val="0"/>
              </a:spcAft>
              <a:buClr>
                <a:schemeClr val="dk1"/>
              </a:buClr>
              <a:buSzPts val="4200"/>
              <a:buFont typeface="Arial"/>
              <a:buNone/>
              <a:defRPr sz="4200">
                <a:solidFill>
                  <a:schemeClr val="dk1"/>
                </a:solidFill>
              </a:defRPr>
            </a:lvl6pPr>
            <a:lvl7pPr lvl="6" algn="ctr">
              <a:lnSpc>
                <a:spcPct val="100000"/>
              </a:lnSpc>
              <a:spcBef>
                <a:spcPts val="0"/>
              </a:spcBef>
              <a:spcAft>
                <a:spcPts val="0"/>
              </a:spcAft>
              <a:buClr>
                <a:schemeClr val="dk1"/>
              </a:buClr>
              <a:buSzPts val="4200"/>
              <a:buFont typeface="Arial"/>
              <a:buNone/>
              <a:defRPr sz="4200">
                <a:solidFill>
                  <a:schemeClr val="dk1"/>
                </a:solidFill>
              </a:defRPr>
            </a:lvl7pPr>
            <a:lvl8pPr lvl="7" algn="ctr">
              <a:lnSpc>
                <a:spcPct val="100000"/>
              </a:lnSpc>
              <a:spcBef>
                <a:spcPts val="0"/>
              </a:spcBef>
              <a:spcAft>
                <a:spcPts val="0"/>
              </a:spcAft>
              <a:buClr>
                <a:schemeClr val="dk1"/>
              </a:buClr>
              <a:buSzPts val="4200"/>
              <a:buFont typeface="Arial"/>
              <a:buNone/>
              <a:defRPr sz="4200">
                <a:solidFill>
                  <a:schemeClr val="dk1"/>
                </a:solidFill>
              </a:defRPr>
            </a:lvl8pPr>
            <a:lvl9pPr lvl="8" algn="ctr">
              <a:lnSpc>
                <a:spcPct val="100000"/>
              </a:lnSpc>
              <a:spcBef>
                <a:spcPts val="0"/>
              </a:spcBef>
              <a:spcAft>
                <a:spcPts val="0"/>
              </a:spcAft>
              <a:buClr>
                <a:schemeClr val="dk1"/>
              </a:buClr>
              <a:buSzPts val="4200"/>
              <a:buFont typeface="Arial"/>
              <a:buNone/>
              <a:defRPr sz="4200">
                <a:solidFill>
                  <a:schemeClr val="dk1"/>
                </a:solidFill>
              </a:defRPr>
            </a:lvl9pPr>
          </a:lstStyle>
          <a:p/>
        </p:txBody>
      </p:sp>
      <p:sp>
        <p:nvSpPr>
          <p:cNvPr id="942" name="Google Shape;942;p115"/>
          <p:cNvSpPr txBox="1"/>
          <p:nvPr>
            <p:ph idx="1" type="subTitle"/>
          </p:nvPr>
        </p:nvSpPr>
        <p:spPr>
          <a:xfrm>
            <a:off x="265500" y="2803075"/>
            <a:ext cx="4045200" cy="20631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9pPr>
          </a:lstStyle>
          <a:p/>
        </p:txBody>
      </p:sp>
      <p:sp>
        <p:nvSpPr>
          <p:cNvPr id="943" name="Google Shape;943;p115"/>
          <p:cNvSpPr txBox="1"/>
          <p:nvPr>
            <p:ph idx="2" type="body"/>
          </p:nvPr>
        </p:nvSpPr>
        <p:spPr>
          <a:xfrm>
            <a:off x="4939500" y="381750"/>
            <a:ext cx="3837000" cy="4484400"/>
          </a:xfrm>
          <a:prstGeom prst="rect">
            <a:avLst/>
          </a:prstGeom>
          <a:noFill/>
          <a:ln>
            <a:noFill/>
          </a:ln>
        </p:spPr>
        <p:txBody>
          <a:bodyPr anchorCtr="0" anchor="ctr"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Big Number - Green and Logo">
  <p:cSld name="Title and two columns - Big Number - Green and Logo">
    <p:bg>
      <p:bgPr>
        <a:solidFill>
          <a:schemeClr val="lt1"/>
        </a:solidFill>
      </p:bgPr>
    </p:bg>
    <p:spTree>
      <p:nvGrpSpPr>
        <p:cNvPr id="944" name="Shape 944"/>
        <p:cNvGrpSpPr/>
        <p:nvPr/>
      </p:nvGrpSpPr>
      <p:grpSpPr>
        <a:xfrm>
          <a:off x="0" y="0"/>
          <a:ext cx="0" cy="0"/>
          <a:chOff x="0" y="0"/>
          <a:chExt cx="0" cy="0"/>
        </a:xfrm>
      </p:grpSpPr>
      <p:pic>
        <p:nvPicPr>
          <p:cNvPr id="945" name="Google Shape;945;p11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46" name="Google Shape;946;p116"/>
          <p:cNvSpPr/>
          <p:nvPr/>
        </p:nvSpPr>
        <p:spPr>
          <a:xfrm>
            <a:off x="-71575" y="-53675"/>
            <a:ext cx="4622700" cy="477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947" name="Google Shape;947;p116"/>
          <p:cNvSpPr txBox="1"/>
          <p:nvPr>
            <p:ph idx="1" type="body"/>
          </p:nvPr>
        </p:nvSpPr>
        <p:spPr>
          <a:xfrm>
            <a:off x="4765850" y="414400"/>
            <a:ext cx="4121700" cy="41130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948" name="Google Shape;948;p116"/>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949" name="Google Shape;949;p116"/>
          <p:cNvSpPr txBox="1"/>
          <p:nvPr>
            <p:ph idx="2" type="subTitle"/>
          </p:nvPr>
        </p:nvSpPr>
        <p:spPr>
          <a:xfrm>
            <a:off x="227000" y="3000300"/>
            <a:ext cx="3930900" cy="483000"/>
          </a:xfrm>
          <a:prstGeom prst="rect">
            <a:avLst/>
          </a:prstGeom>
          <a:noFill/>
          <a:ln>
            <a:noFill/>
          </a:ln>
        </p:spPr>
        <p:txBody>
          <a:bodyPr anchorCtr="0" anchor="t" bIns="91425" lIns="91425" spcFirstLastPara="1" rIns="91425" wrap="square" tIns="91425">
            <a:noAutofit/>
          </a:bodyPr>
          <a:lstStyle>
            <a:lvl1pPr lvl="0" marR="0" algn="ctr">
              <a:lnSpc>
                <a:spcPct val="115000"/>
              </a:lnSpc>
              <a:spcBef>
                <a:spcPts val="0"/>
              </a:spcBef>
              <a:spcAft>
                <a:spcPts val="0"/>
              </a:spcAft>
              <a:buClr>
                <a:srgbClr val="34495E"/>
              </a:buClr>
              <a:buSzPts val="1400"/>
              <a:buFont typeface="Arial"/>
              <a:buNone/>
              <a:defRPr b="0" i="0" sz="1400" u="none" cap="none" strike="noStrike">
                <a:solidFill>
                  <a:srgbClr val="FFFFFF"/>
                </a:solidFill>
              </a:defRPr>
            </a:lvl1pPr>
            <a:lvl2pPr lvl="1"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lvl="2"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lvl="3"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lvl="4"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lvl="5"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lvl="6"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lvl="7"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lvl="8"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950" name="Google Shape;950;p116"/>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51" name="Google Shape;951;p116"/>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116"/>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116"/>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116"/>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116"/>
          <p:cNvSpPr/>
          <p:nvPr/>
        </p:nvSpPr>
        <p:spPr>
          <a:xfrm>
            <a:off x="6862350" y="4724125"/>
            <a:ext cx="2281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956" name="Google Shape;956;p116"/>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
        <p:nvSpPr>
          <p:cNvPr id="957" name="Google Shape;957;p116"/>
          <p:cNvSpPr txBox="1"/>
          <p:nvPr>
            <p:ph type="title"/>
          </p:nvPr>
        </p:nvSpPr>
        <p:spPr>
          <a:xfrm>
            <a:off x="311700" y="1116914"/>
            <a:ext cx="39309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2000"/>
              <a:buFont typeface="Arial"/>
              <a:buNone/>
              <a:defRPr sz="12000">
                <a:solidFill>
                  <a:srgbClr val="FFFF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Big Number - Green">
  <p:cSld name="Title and two columns - Big Number - Green">
    <p:bg>
      <p:bgPr>
        <a:solidFill>
          <a:schemeClr val="lt1"/>
        </a:solidFill>
      </p:bgPr>
    </p:bg>
    <p:spTree>
      <p:nvGrpSpPr>
        <p:cNvPr id="958" name="Shape 958"/>
        <p:cNvGrpSpPr/>
        <p:nvPr/>
      </p:nvGrpSpPr>
      <p:grpSpPr>
        <a:xfrm>
          <a:off x="0" y="0"/>
          <a:ext cx="0" cy="0"/>
          <a:chOff x="0" y="0"/>
          <a:chExt cx="0" cy="0"/>
        </a:xfrm>
      </p:grpSpPr>
      <p:pic>
        <p:nvPicPr>
          <p:cNvPr id="959" name="Google Shape;959;p11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60" name="Google Shape;960;p117"/>
          <p:cNvSpPr/>
          <p:nvPr/>
        </p:nvSpPr>
        <p:spPr>
          <a:xfrm>
            <a:off x="-71575" y="-53675"/>
            <a:ext cx="4622700" cy="51972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961" name="Google Shape;961;p117"/>
          <p:cNvSpPr txBox="1"/>
          <p:nvPr>
            <p:ph idx="1" type="body"/>
          </p:nvPr>
        </p:nvSpPr>
        <p:spPr>
          <a:xfrm>
            <a:off x="4765850" y="414400"/>
            <a:ext cx="4121700" cy="44517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962" name="Google Shape;962;p117"/>
          <p:cNvSpPr txBox="1"/>
          <p:nvPr>
            <p:ph idx="2" type="subTitle"/>
          </p:nvPr>
        </p:nvSpPr>
        <p:spPr>
          <a:xfrm>
            <a:off x="227000" y="3000300"/>
            <a:ext cx="3930900" cy="483000"/>
          </a:xfrm>
          <a:prstGeom prst="rect">
            <a:avLst/>
          </a:prstGeom>
          <a:noFill/>
          <a:ln>
            <a:noFill/>
          </a:ln>
        </p:spPr>
        <p:txBody>
          <a:bodyPr anchorCtr="0" anchor="t" bIns="91425" lIns="91425" spcFirstLastPara="1" rIns="91425" wrap="square" tIns="91425">
            <a:noAutofit/>
          </a:bodyPr>
          <a:lstStyle>
            <a:lvl1pPr lvl="0" marR="0" algn="ctr">
              <a:lnSpc>
                <a:spcPct val="115000"/>
              </a:lnSpc>
              <a:spcBef>
                <a:spcPts val="0"/>
              </a:spcBef>
              <a:spcAft>
                <a:spcPts val="0"/>
              </a:spcAft>
              <a:buClr>
                <a:srgbClr val="34495E"/>
              </a:buClr>
              <a:buSzPts val="1400"/>
              <a:buFont typeface="Arial"/>
              <a:buNone/>
              <a:defRPr b="0" i="0" sz="1400" u="none" cap="none" strike="noStrike">
                <a:solidFill>
                  <a:srgbClr val="FFFFFF"/>
                </a:solidFill>
              </a:defRPr>
            </a:lvl1pPr>
            <a:lvl2pPr lvl="1"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lvl="2"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lvl="3"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lvl="4"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lvl="5"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lvl="6"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lvl="7"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lvl="8"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963" name="Google Shape;963;p117"/>
          <p:cNvSpPr txBox="1"/>
          <p:nvPr>
            <p:ph type="title"/>
          </p:nvPr>
        </p:nvSpPr>
        <p:spPr>
          <a:xfrm>
            <a:off x="311700" y="1116914"/>
            <a:ext cx="39309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2000"/>
              <a:buFont typeface="Arial"/>
              <a:buNone/>
              <a:defRPr sz="12000">
                <a:solidFill>
                  <a:srgbClr val="FFFF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ith Purple Chalk BG and Logo">
  <p:cSld name="Title slide - With Purple Chalk BG and Logo">
    <p:bg>
      <p:bgPr>
        <a:blipFill>
          <a:blip r:embed="rId2">
            <a:alphaModFix/>
          </a:blip>
          <a:stretch>
            <a:fillRect/>
          </a:stretch>
        </a:blipFill>
      </p:bgPr>
    </p:bg>
    <p:spTree>
      <p:nvGrpSpPr>
        <p:cNvPr id="964" name="Shape 964"/>
        <p:cNvGrpSpPr/>
        <p:nvPr/>
      </p:nvGrpSpPr>
      <p:grpSpPr>
        <a:xfrm>
          <a:off x="0" y="0"/>
          <a:ext cx="0" cy="0"/>
          <a:chOff x="0" y="0"/>
          <a:chExt cx="0" cy="0"/>
        </a:xfrm>
      </p:grpSpPr>
      <p:sp>
        <p:nvSpPr>
          <p:cNvPr id="965" name="Google Shape;965;p118"/>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None/>
              <a:defRPr sz="5200">
                <a:solidFill>
                  <a:schemeClr val="dk1"/>
                </a:solidFill>
              </a:defRPr>
            </a:lvl2pPr>
            <a:lvl3pPr lvl="2" algn="ctr">
              <a:lnSpc>
                <a:spcPct val="100000"/>
              </a:lnSpc>
              <a:spcBef>
                <a:spcPts val="0"/>
              </a:spcBef>
              <a:spcAft>
                <a:spcPts val="0"/>
              </a:spcAft>
              <a:buClr>
                <a:schemeClr val="dk1"/>
              </a:buClr>
              <a:buSzPts val="5200"/>
              <a:buNone/>
              <a:defRPr sz="5200">
                <a:solidFill>
                  <a:schemeClr val="dk1"/>
                </a:solidFill>
              </a:defRPr>
            </a:lvl3pPr>
            <a:lvl4pPr lvl="3" algn="ctr">
              <a:lnSpc>
                <a:spcPct val="100000"/>
              </a:lnSpc>
              <a:spcBef>
                <a:spcPts val="0"/>
              </a:spcBef>
              <a:spcAft>
                <a:spcPts val="0"/>
              </a:spcAft>
              <a:buClr>
                <a:schemeClr val="dk1"/>
              </a:buClr>
              <a:buSzPts val="5200"/>
              <a:buNone/>
              <a:defRPr sz="5200">
                <a:solidFill>
                  <a:schemeClr val="dk1"/>
                </a:solidFill>
              </a:defRPr>
            </a:lvl4pPr>
            <a:lvl5pPr lvl="4" algn="ctr">
              <a:lnSpc>
                <a:spcPct val="100000"/>
              </a:lnSpc>
              <a:spcBef>
                <a:spcPts val="0"/>
              </a:spcBef>
              <a:spcAft>
                <a:spcPts val="0"/>
              </a:spcAft>
              <a:buClr>
                <a:schemeClr val="dk1"/>
              </a:buClr>
              <a:buSzPts val="5200"/>
              <a:buNone/>
              <a:defRPr sz="5200">
                <a:solidFill>
                  <a:schemeClr val="dk1"/>
                </a:solidFill>
              </a:defRPr>
            </a:lvl5pPr>
            <a:lvl6pPr lvl="5" algn="ctr">
              <a:lnSpc>
                <a:spcPct val="100000"/>
              </a:lnSpc>
              <a:spcBef>
                <a:spcPts val="0"/>
              </a:spcBef>
              <a:spcAft>
                <a:spcPts val="0"/>
              </a:spcAft>
              <a:buClr>
                <a:schemeClr val="dk1"/>
              </a:buClr>
              <a:buSzPts val="5200"/>
              <a:buNone/>
              <a:defRPr sz="5200">
                <a:solidFill>
                  <a:schemeClr val="dk1"/>
                </a:solidFill>
              </a:defRPr>
            </a:lvl6pPr>
            <a:lvl7pPr lvl="6" algn="ctr">
              <a:lnSpc>
                <a:spcPct val="100000"/>
              </a:lnSpc>
              <a:spcBef>
                <a:spcPts val="0"/>
              </a:spcBef>
              <a:spcAft>
                <a:spcPts val="0"/>
              </a:spcAft>
              <a:buClr>
                <a:schemeClr val="dk1"/>
              </a:buClr>
              <a:buSzPts val="5200"/>
              <a:buNone/>
              <a:defRPr sz="5200">
                <a:solidFill>
                  <a:schemeClr val="dk1"/>
                </a:solidFill>
              </a:defRPr>
            </a:lvl7pPr>
            <a:lvl8pPr lvl="7" algn="ctr">
              <a:lnSpc>
                <a:spcPct val="100000"/>
              </a:lnSpc>
              <a:spcBef>
                <a:spcPts val="0"/>
              </a:spcBef>
              <a:spcAft>
                <a:spcPts val="0"/>
              </a:spcAft>
              <a:buClr>
                <a:schemeClr val="dk1"/>
              </a:buClr>
              <a:buSzPts val="5200"/>
              <a:buNone/>
              <a:defRPr sz="5200">
                <a:solidFill>
                  <a:schemeClr val="dk1"/>
                </a:solidFill>
              </a:defRPr>
            </a:lvl8pPr>
            <a:lvl9pPr lvl="8" algn="ctr">
              <a:lnSpc>
                <a:spcPct val="100000"/>
              </a:lnSpc>
              <a:spcBef>
                <a:spcPts val="0"/>
              </a:spcBef>
              <a:spcAft>
                <a:spcPts val="0"/>
              </a:spcAft>
              <a:buClr>
                <a:schemeClr val="dk1"/>
              </a:buClr>
              <a:buSzPts val="5200"/>
              <a:buNone/>
              <a:defRPr sz="5200">
                <a:solidFill>
                  <a:schemeClr val="dk1"/>
                </a:solidFill>
              </a:defRPr>
            </a:lvl9pPr>
          </a:lstStyle>
          <a:p/>
        </p:txBody>
      </p:sp>
      <p:sp>
        <p:nvSpPr>
          <p:cNvPr id="966" name="Google Shape;966;p118"/>
          <p:cNvSpPr txBox="1"/>
          <p:nvPr>
            <p:ph idx="1" type="subTitle"/>
          </p:nvPr>
        </p:nvSpPr>
        <p:spPr>
          <a:xfrm>
            <a:off x="311700" y="272677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9pPr>
          </a:lstStyle>
          <a:p/>
        </p:txBody>
      </p:sp>
      <p:sp>
        <p:nvSpPr>
          <p:cNvPr id="967" name="Google Shape;967;p118"/>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118"/>
          <p:cNvSpPr/>
          <p:nvPr/>
        </p:nvSpPr>
        <p:spPr>
          <a:xfrm>
            <a:off x="0" y="4724125"/>
            <a:ext cx="2236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118"/>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118"/>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118"/>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972" name="Google Shape;972;p118"/>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ith Purple Chalk BG">
  <p:cSld name="Title slide - With Purple Chalk BG">
    <p:bg>
      <p:bgPr>
        <a:blipFill>
          <a:blip r:embed="rId2">
            <a:alphaModFix/>
          </a:blip>
          <a:stretch>
            <a:fillRect/>
          </a:stretch>
        </a:blipFill>
      </p:bgPr>
    </p:bg>
    <p:spTree>
      <p:nvGrpSpPr>
        <p:cNvPr id="973" name="Shape 973"/>
        <p:cNvGrpSpPr/>
        <p:nvPr/>
      </p:nvGrpSpPr>
      <p:grpSpPr>
        <a:xfrm>
          <a:off x="0" y="0"/>
          <a:ext cx="0" cy="0"/>
          <a:chOff x="0" y="0"/>
          <a:chExt cx="0" cy="0"/>
        </a:xfrm>
      </p:grpSpPr>
      <p:sp>
        <p:nvSpPr>
          <p:cNvPr id="974" name="Google Shape;974;p119"/>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
        <p:nvSpPr>
          <p:cNvPr id="975" name="Google Shape;975;p119"/>
          <p:cNvSpPr txBox="1"/>
          <p:nvPr>
            <p:ph idx="1" type="subTitle"/>
          </p:nvPr>
        </p:nvSpPr>
        <p:spPr>
          <a:xfrm>
            <a:off x="311700" y="272677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Purple With Logo">
  <p:cSld name="Section header - Purple With Logo">
    <p:bg>
      <p:bgPr>
        <a:solidFill>
          <a:srgbClr val="A03AAA"/>
        </a:solidFill>
      </p:bgPr>
    </p:bg>
    <p:spTree>
      <p:nvGrpSpPr>
        <p:cNvPr id="976" name="Shape 976"/>
        <p:cNvGrpSpPr/>
        <p:nvPr/>
      </p:nvGrpSpPr>
      <p:grpSpPr>
        <a:xfrm>
          <a:off x="0" y="0"/>
          <a:ext cx="0" cy="0"/>
          <a:chOff x="0" y="0"/>
          <a:chExt cx="0" cy="0"/>
        </a:xfrm>
      </p:grpSpPr>
      <p:sp>
        <p:nvSpPr>
          <p:cNvPr id="977" name="Google Shape;977;p120"/>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
        <p:nvSpPr>
          <p:cNvPr id="978" name="Google Shape;978;p120"/>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979" name="Google Shape;979;p120"/>
          <p:cNvSpPr txBox="1"/>
          <p:nvPr>
            <p:ph idx="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80" name="Google Shape;980;p120"/>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120"/>
          <p:cNvSpPr/>
          <p:nvPr/>
        </p:nvSpPr>
        <p:spPr>
          <a:xfrm>
            <a:off x="0" y="4724125"/>
            <a:ext cx="2236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120"/>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120"/>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120"/>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985" name="Google Shape;985;p120"/>
          <p:cNvPicPr preferRelativeResize="0"/>
          <p:nvPr/>
        </p:nvPicPr>
        <p:blipFill rotWithShape="1">
          <a:blip r:embed="rId2">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Purple">
  <p:cSld name="Section header - Purple">
    <p:bg>
      <p:bgPr>
        <a:solidFill>
          <a:srgbClr val="A03AAA"/>
        </a:solidFill>
      </p:bgPr>
    </p:bg>
    <p:spTree>
      <p:nvGrpSpPr>
        <p:cNvPr id="986" name="Shape 986"/>
        <p:cNvGrpSpPr/>
        <p:nvPr/>
      </p:nvGrpSpPr>
      <p:grpSpPr>
        <a:xfrm>
          <a:off x="0" y="0"/>
          <a:ext cx="0" cy="0"/>
          <a:chOff x="0" y="0"/>
          <a:chExt cx="0" cy="0"/>
        </a:xfrm>
      </p:grpSpPr>
      <p:sp>
        <p:nvSpPr>
          <p:cNvPr id="987" name="Google Shape;987;p121"/>
          <p:cNvSpPr txBox="1"/>
          <p:nvPr>
            <p:ph type="ctrTitle"/>
          </p:nvPr>
        </p:nvSpPr>
        <p:spPr>
          <a:xfrm>
            <a:off x="311700" y="2106000"/>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Large Left Aligned - Blue - With Logo">
  <p:cSld name="Section - Large Left Aligned - Blue - With Logo">
    <p:bg>
      <p:bgPr>
        <a:solidFill>
          <a:srgbClr val="3D99C0"/>
        </a:solidFill>
      </p:bgPr>
    </p:bg>
    <p:spTree>
      <p:nvGrpSpPr>
        <p:cNvPr id="94" name="Shape 94"/>
        <p:cNvGrpSpPr/>
        <p:nvPr/>
      </p:nvGrpSpPr>
      <p:grpSpPr>
        <a:xfrm>
          <a:off x="0" y="0"/>
          <a:ext cx="0" cy="0"/>
          <a:chOff x="0" y="0"/>
          <a:chExt cx="0" cy="0"/>
        </a:xfrm>
      </p:grpSpPr>
      <p:sp>
        <p:nvSpPr>
          <p:cNvPr id="95" name="Google Shape;95;p1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FFFFFF"/>
              </a:buClr>
              <a:buSzPts val="4800"/>
              <a:buFont typeface="Arial"/>
              <a:buNone/>
              <a:defRPr b="1" i="0" sz="4800" u="none" cap="none" strike="noStrike">
                <a:solidFill>
                  <a:srgbClr val="FFFFFF"/>
                </a:solidFill>
              </a:defRPr>
            </a:lvl1pPr>
            <a:lvl2pPr lvl="1" algn="l">
              <a:lnSpc>
                <a:spcPct val="100000"/>
              </a:lnSpc>
              <a:spcBef>
                <a:spcPts val="0"/>
              </a:spcBef>
              <a:spcAft>
                <a:spcPts val="0"/>
              </a:spcAft>
              <a:buClr>
                <a:srgbClr val="FFFFFF"/>
              </a:buClr>
              <a:buSzPts val="4800"/>
              <a:buFont typeface="Arial"/>
              <a:buNone/>
              <a:defRPr sz="4800">
                <a:solidFill>
                  <a:srgbClr val="FFFFFF"/>
                </a:solidFill>
              </a:defRPr>
            </a:lvl2pPr>
            <a:lvl3pPr lvl="2" algn="l">
              <a:lnSpc>
                <a:spcPct val="100000"/>
              </a:lnSpc>
              <a:spcBef>
                <a:spcPts val="0"/>
              </a:spcBef>
              <a:spcAft>
                <a:spcPts val="0"/>
              </a:spcAft>
              <a:buClr>
                <a:srgbClr val="FFFFFF"/>
              </a:buClr>
              <a:buSzPts val="4800"/>
              <a:buFont typeface="Arial"/>
              <a:buNone/>
              <a:defRPr sz="4800">
                <a:solidFill>
                  <a:srgbClr val="FFFFFF"/>
                </a:solidFill>
              </a:defRPr>
            </a:lvl3pPr>
            <a:lvl4pPr lvl="3" algn="l">
              <a:lnSpc>
                <a:spcPct val="100000"/>
              </a:lnSpc>
              <a:spcBef>
                <a:spcPts val="0"/>
              </a:spcBef>
              <a:spcAft>
                <a:spcPts val="0"/>
              </a:spcAft>
              <a:buClr>
                <a:srgbClr val="FFFFFF"/>
              </a:buClr>
              <a:buSzPts val="4800"/>
              <a:buFont typeface="Arial"/>
              <a:buNone/>
              <a:defRPr sz="4800">
                <a:solidFill>
                  <a:srgbClr val="FFFFFF"/>
                </a:solidFill>
              </a:defRPr>
            </a:lvl4pPr>
            <a:lvl5pPr lvl="4" algn="l">
              <a:lnSpc>
                <a:spcPct val="100000"/>
              </a:lnSpc>
              <a:spcBef>
                <a:spcPts val="0"/>
              </a:spcBef>
              <a:spcAft>
                <a:spcPts val="0"/>
              </a:spcAft>
              <a:buClr>
                <a:srgbClr val="FFFFFF"/>
              </a:buClr>
              <a:buSzPts val="4800"/>
              <a:buFont typeface="Arial"/>
              <a:buNone/>
              <a:defRPr sz="4800">
                <a:solidFill>
                  <a:srgbClr val="FFFFFF"/>
                </a:solidFill>
              </a:defRPr>
            </a:lvl5pPr>
            <a:lvl6pPr lvl="5" algn="l">
              <a:lnSpc>
                <a:spcPct val="100000"/>
              </a:lnSpc>
              <a:spcBef>
                <a:spcPts val="0"/>
              </a:spcBef>
              <a:spcAft>
                <a:spcPts val="0"/>
              </a:spcAft>
              <a:buClr>
                <a:srgbClr val="FFFFFF"/>
              </a:buClr>
              <a:buSzPts val="4800"/>
              <a:buFont typeface="Arial"/>
              <a:buNone/>
              <a:defRPr sz="4800">
                <a:solidFill>
                  <a:srgbClr val="FFFFFF"/>
                </a:solidFill>
              </a:defRPr>
            </a:lvl6pPr>
            <a:lvl7pPr lvl="6" algn="l">
              <a:lnSpc>
                <a:spcPct val="100000"/>
              </a:lnSpc>
              <a:spcBef>
                <a:spcPts val="0"/>
              </a:spcBef>
              <a:spcAft>
                <a:spcPts val="0"/>
              </a:spcAft>
              <a:buClr>
                <a:srgbClr val="FFFFFF"/>
              </a:buClr>
              <a:buSzPts val="4800"/>
              <a:buFont typeface="Arial"/>
              <a:buNone/>
              <a:defRPr sz="4800">
                <a:solidFill>
                  <a:srgbClr val="FFFFFF"/>
                </a:solidFill>
              </a:defRPr>
            </a:lvl7pPr>
            <a:lvl8pPr lvl="7" algn="l">
              <a:lnSpc>
                <a:spcPct val="100000"/>
              </a:lnSpc>
              <a:spcBef>
                <a:spcPts val="0"/>
              </a:spcBef>
              <a:spcAft>
                <a:spcPts val="0"/>
              </a:spcAft>
              <a:buClr>
                <a:srgbClr val="FFFFFF"/>
              </a:buClr>
              <a:buSzPts val="4800"/>
              <a:buFont typeface="Arial"/>
              <a:buNone/>
              <a:defRPr sz="4800">
                <a:solidFill>
                  <a:srgbClr val="FFFFFF"/>
                </a:solidFill>
              </a:defRPr>
            </a:lvl8pPr>
            <a:lvl9pPr lvl="8" algn="l">
              <a:lnSpc>
                <a:spcPct val="100000"/>
              </a:lnSpc>
              <a:spcBef>
                <a:spcPts val="0"/>
              </a:spcBef>
              <a:spcAft>
                <a:spcPts val="0"/>
              </a:spcAft>
              <a:buClr>
                <a:srgbClr val="FFFFFF"/>
              </a:buClr>
              <a:buSzPts val="4800"/>
              <a:buFont typeface="Arial"/>
              <a:buNone/>
              <a:defRPr sz="4800">
                <a:solidFill>
                  <a:srgbClr val="FFFFFF"/>
                </a:solidFill>
              </a:defRPr>
            </a:lvl9pPr>
          </a:lstStyle>
          <a:p/>
        </p:txBody>
      </p:sp>
      <p:sp>
        <p:nvSpPr>
          <p:cNvPr id="96" name="Google Shape;96;p13"/>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7" name="Google Shape;97;p13"/>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3"/>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3"/>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3"/>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3"/>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02" name="Google Shape;102;p13"/>
          <p:cNvPicPr preferRelativeResize="0"/>
          <p:nvPr/>
        </p:nvPicPr>
        <p:blipFill rotWithShape="1">
          <a:blip r:embed="rId2">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Large Left Aligned - Purple - With Logo">
  <p:cSld name="Section - Large Left Aligned - Purple - With Logo">
    <p:bg>
      <p:bgPr>
        <a:solidFill>
          <a:srgbClr val="A03AAA"/>
        </a:solidFill>
      </p:bgPr>
    </p:bg>
    <p:spTree>
      <p:nvGrpSpPr>
        <p:cNvPr id="988" name="Shape 988"/>
        <p:cNvGrpSpPr/>
        <p:nvPr/>
      </p:nvGrpSpPr>
      <p:grpSpPr>
        <a:xfrm>
          <a:off x="0" y="0"/>
          <a:ext cx="0" cy="0"/>
          <a:chOff x="0" y="0"/>
          <a:chExt cx="0" cy="0"/>
        </a:xfrm>
      </p:grpSpPr>
      <p:sp>
        <p:nvSpPr>
          <p:cNvPr id="989" name="Google Shape;989;p12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FFFFFF"/>
              </a:buClr>
              <a:buSzPts val="4800"/>
              <a:buFont typeface="Arial"/>
              <a:buNone/>
              <a:defRPr b="1" i="0" sz="4800" u="none" cap="none" strike="noStrike">
                <a:solidFill>
                  <a:srgbClr val="FFFFFF"/>
                </a:solidFill>
              </a:defRPr>
            </a:lvl1pPr>
            <a:lvl2pPr lvl="1" algn="l">
              <a:lnSpc>
                <a:spcPct val="100000"/>
              </a:lnSpc>
              <a:spcBef>
                <a:spcPts val="0"/>
              </a:spcBef>
              <a:spcAft>
                <a:spcPts val="0"/>
              </a:spcAft>
              <a:buClr>
                <a:srgbClr val="FFFFFF"/>
              </a:buClr>
              <a:buSzPts val="4800"/>
              <a:buFont typeface="Arial"/>
              <a:buNone/>
              <a:defRPr sz="4800">
                <a:solidFill>
                  <a:srgbClr val="FFFFFF"/>
                </a:solidFill>
              </a:defRPr>
            </a:lvl2pPr>
            <a:lvl3pPr lvl="2" algn="l">
              <a:lnSpc>
                <a:spcPct val="100000"/>
              </a:lnSpc>
              <a:spcBef>
                <a:spcPts val="0"/>
              </a:spcBef>
              <a:spcAft>
                <a:spcPts val="0"/>
              </a:spcAft>
              <a:buClr>
                <a:srgbClr val="FFFFFF"/>
              </a:buClr>
              <a:buSzPts val="4800"/>
              <a:buFont typeface="Arial"/>
              <a:buNone/>
              <a:defRPr sz="4800">
                <a:solidFill>
                  <a:srgbClr val="FFFFFF"/>
                </a:solidFill>
              </a:defRPr>
            </a:lvl3pPr>
            <a:lvl4pPr lvl="3" algn="l">
              <a:lnSpc>
                <a:spcPct val="100000"/>
              </a:lnSpc>
              <a:spcBef>
                <a:spcPts val="0"/>
              </a:spcBef>
              <a:spcAft>
                <a:spcPts val="0"/>
              </a:spcAft>
              <a:buClr>
                <a:srgbClr val="FFFFFF"/>
              </a:buClr>
              <a:buSzPts val="4800"/>
              <a:buFont typeface="Arial"/>
              <a:buNone/>
              <a:defRPr sz="4800">
                <a:solidFill>
                  <a:srgbClr val="FFFFFF"/>
                </a:solidFill>
              </a:defRPr>
            </a:lvl4pPr>
            <a:lvl5pPr lvl="4" algn="l">
              <a:lnSpc>
                <a:spcPct val="100000"/>
              </a:lnSpc>
              <a:spcBef>
                <a:spcPts val="0"/>
              </a:spcBef>
              <a:spcAft>
                <a:spcPts val="0"/>
              </a:spcAft>
              <a:buClr>
                <a:srgbClr val="FFFFFF"/>
              </a:buClr>
              <a:buSzPts val="4800"/>
              <a:buFont typeface="Arial"/>
              <a:buNone/>
              <a:defRPr sz="4800">
                <a:solidFill>
                  <a:srgbClr val="FFFFFF"/>
                </a:solidFill>
              </a:defRPr>
            </a:lvl5pPr>
            <a:lvl6pPr lvl="5" algn="l">
              <a:lnSpc>
                <a:spcPct val="100000"/>
              </a:lnSpc>
              <a:spcBef>
                <a:spcPts val="0"/>
              </a:spcBef>
              <a:spcAft>
                <a:spcPts val="0"/>
              </a:spcAft>
              <a:buClr>
                <a:srgbClr val="FFFFFF"/>
              </a:buClr>
              <a:buSzPts val="4800"/>
              <a:buFont typeface="Arial"/>
              <a:buNone/>
              <a:defRPr sz="4800">
                <a:solidFill>
                  <a:srgbClr val="FFFFFF"/>
                </a:solidFill>
              </a:defRPr>
            </a:lvl6pPr>
            <a:lvl7pPr lvl="6" algn="l">
              <a:lnSpc>
                <a:spcPct val="100000"/>
              </a:lnSpc>
              <a:spcBef>
                <a:spcPts val="0"/>
              </a:spcBef>
              <a:spcAft>
                <a:spcPts val="0"/>
              </a:spcAft>
              <a:buClr>
                <a:srgbClr val="FFFFFF"/>
              </a:buClr>
              <a:buSzPts val="4800"/>
              <a:buFont typeface="Arial"/>
              <a:buNone/>
              <a:defRPr sz="4800">
                <a:solidFill>
                  <a:srgbClr val="FFFFFF"/>
                </a:solidFill>
              </a:defRPr>
            </a:lvl7pPr>
            <a:lvl8pPr lvl="7" algn="l">
              <a:lnSpc>
                <a:spcPct val="100000"/>
              </a:lnSpc>
              <a:spcBef>
                <a:spcPts val="0"/>
              </a:spcBef>
              <a:spcAft>
                <a:spcPts val="0"/>
              </a:spcAft>
              <a:buClr>
                <a:srgbClr val="FFFFFF"/>
              </a:buClr>
              <a:buSzPts val="4800"/>
              <a:buFont typeface="Arial"/>
              <a:buNone/>
              <a:defRPr sz="4800">
                <a:solidFill>
                  <a:srgbClr val="FFFFFF"/>
                </a:solidFill>
              </a:defRPr>
            </a:lvl8pPr>
            <a:lvl9pPr lvl="8" algn="l">
              <a:lnSpc>
                <a:spcPct val="100000"/>
              </a:lnSpc>
              <a:spcBef>
                <a:spcPts val="0"/>
              </a:spcBef>
              <a:spcAft>
                <a:spcPts val="0"/>
              </a:spcAft>
              <a:buClr>
                <a:srgbClr val="FFFFFF"/>
              </a:buClr>
              <a:buSzPts val="4800"/>
              <a:buFont typeface="Arial"/>
              <a:buNone/>
              <a:defRPr sz="4800">
                <a:solidFill>
                  <a:srgbClr val="FFFFFF"/>
                </a:solidFill>
              </a:defRPr>
            </a:lvl9pPr>
          </a:lstStyle>
          <a:p/>
        </p:txBody>
      </p:sp>
      <p:sp>
        <p:nvSpPr>
          <p:cNvPr id="990" name="Google Shape;990;p122"/>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122"/>
          <p:cNvSpPr/>
          <p:nvPr/>
        </p:nvSpPr>
        <p:spPr>
          <a:xfrm>
            <a:off x="0" y="4724125"/>
            <a:ext cx="2236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122"/>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122"/>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122"/>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995" name="Google Shape;995;p122"/>
          <p:cNvPicPr preferRelativeResize="0"/>
          <p:nvPr/>
        </p:nvPicPr>
        <p:blipFill rotWithShape="1">
          <a:blip r:embed="rId2">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Large Left Aligned - Purple">
  <p:cSld name="Section - Large Left Aligned - Purple">
    <p:bg>
      <p:bgPr>
        <a:solidFill>
          <a:srgbClr val="A03AAA"/>
        </a:solidFill>
      </p:bgPr>
    </p:bg>
    <p:spTree>
      <p:nvGrpSpPr>
        <p:cNvPr id="996" name="Shape 996"/>
        <p:cNvGrpSpPr/>
        <p:nvPr/>
      </p:nvGrpSpPr>
      <p:grpSpPr>
        <a:xfrm>
          <a:off x="0" y="0"/>
          <a:ext cx="0" cy="0"/>
          <a:chOff x="0" y="0"/>
          <a:chExt cx="0" cy="0"/>
        </a:xfrm>
      </p:grpSpPr>
      <p:sp>
        <p:nvSpPr>
          <p:cNvPr id="997" name="Google Shape;997;p12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FFFFFF"/>
              </a:buClr>
              <a:buSzPts val="4800"/>
              <a:buFont typeface="Arial"/>
              <a:buNone/>
              <a:defRPr b="1" i="0" sz="4800" u="none" cap="none" strike="noStrike">
                <a:solidFill>
                  <a:srgbClr val="FFFFFF"/>
                </a:solidFill>
              </a:defRPr>
            </a:lvl1pPr>
            <a:lvl2pPr lvl="1" algn="l">
              <a:lnSpc>
                <a:spcPct val="100000"/>
              </a:lnSpc>
              <a:spcBef>
                <a:spcPts val="0"/>
              </a:spcBef>
              <a:spcAft>
                <a:spcPts val="0"/>
              </a:spcAft>
              <a:buClr>
                <a:srgbClr val="FFFFFF"/>
              </a:buClr>
              <a:buSzPts val="4800"/>
              <a:buFont typeface="Arial"/>
              <a:buNone/>
              <a:defRPr sz="4800">
                <a:solidFill>
                  <a:srgbClr val="FFFFFF"/>
                </a:solidFill>
              </a:defRPr>
            </a:lvl2pPr>
            <a:lvl3pPr lvl="2" algn="l">
              <a:lnSpc>
                <a:spcPct val="100000"/>
              </a:lnSpc>
              <a:spcBef>
                <a:spcPts val="0"/>
              </a:spcBef>
              <a:spcAft>
                <a:spcPts val="0"/>
              </a:spcAft>
              <a:buClr>
                <a:srgbClr val="FFFFFF"/>
              </a:buClr>
              <a:buSzPts val="4800"/>
              <a:buFont typeface="Arial"/>
              <a:buNone/>
              <a:defRPr sz="4800">
                <a:solidFill>
                  <a:srgbClr val="FFFFFF"/>
                </a:solidFill>
              </a:defRPr>
            </a:lvl3pPr>
            <a:lvl4pPr lvl="3" algn="l">
              <a:lnSpc>
                <a:spcPct val="100000"/>
              </a:lnSpc>
              <a:spcBef>
                <a:spcPts val="0"/>
              </a:spcBef>
              <a:spcAft>
                <a:spcPts val="0"/>
              </a:spcAft>
              <a:buClr>
                <a:srgbClr val="FFFFFF"/>
              </a:buClr>
              <a:buSzPts val="4800"/>
              <a:buFont typeface="Arial"/>
              <a:buNone/>
              <a:defRPr sz="4800">
                <a:solidFill>
                  <a:srgbClr val="FFFFFF"/>
                </a:solidFill>
              </a:defRPr>
            </a:lvl4pPr>
            <a:lvl5pPr lvl="4" algn="l">
              <a:lnSpc>
                <a:spcPct val="100000"/>
              </a:lnSpc>
              <a:spcBef>
                <a:spcPts val="0"/>
              </a:spcBef>
              <a:spcAft>
                <a:spcPts val="0"/>
              </a:spcAft>
              <a:buClr>
                <a:srgbClr val="FFFFFF"/>
              </a:buClr>
              <a:buSzPts val="4800"/>
              <a:buFont typeface="Arial"/>
              <a:buNone/>
              <a:defRPr sz="4800">
                <a:solidFill>
                  <a:srgbClr val="FFFFFF"/>
                </a:solidFill>
              </a:defRPr>
            </a:lvl5pPr>
            <a:lvl6pPr lvl="5" algn="l">
              <a:lnSpc>
                <a:spcPct val="100000"/>
              </a:lnSpc>
              <a:spcBef>
                <a:spcPts val="0"/>
              </a:spcBef>
              <a:spcAft>
                <a:spcPts val="0"/>
              </a:spcAft>
              <a:buClr>
                <a:srgbClr val="FFFFFF"/>
              </a:buClr>
              <a:buSzPts val="4800"/>
              <a:buFont typeface="Arial"/>
              <a:buNone/>
              <a:defRPr sz="4800">
                <a:solidFill>
                  <a:srgbClr val="FFFFFF"/>
                </a:solidFill>
              </a:defRPr>
            </a:lvl6pPr>
            <a:lvl7pPr lvl="6" algn="l">
              <a:lnSpc>
                <a:spcPct val="100000"/>
              </a:lnSpc>
              <a:spcBef>
                <a:spcPts val="0"/>
              </a:spcBef>
              <a:spcAft>
                <a:spcPts val="0"/>
              </a:spcAft>
              <a:buClr>
                <a:srgbClr val="FFFFFF"/>
              </a:buClr>
              <a:buSzPts val="4800"/>
              <a:buFont typeface="Arial"/>
              <a:buNone/>
              <a:defRPr sz="4800">
                <a:solidFill>
                  <a:srgbClr val="FFFFFF"/>
                </a:solidFill>
              </a:defRPr>
            </a:lvl7pPr>
            <a:lvl8pPr lvl="7" algn="l">
              <a:lnSpc>
                <a:spcPct val="100000"/>
              </a:lnSpc>
              <a:spcBef>
                <a:spcPts val="0"/>
              </a:spcBef>
              <a:spcAft>
                <a:spcPts val="0"/>
              </a:spcAft>
              <a:buClr>
                <a:srgbClr val="FFFFFF"/>
              </a:buClr>
              <a:buSzPts val="4800"/>
              <a:buFont typeface="Arial"/>
              <a:buNone/>
              <a:defRPr sz="4800">
                <a:solidFill>
                  <a:srgbClr val="FFFFFF"/>
                </a:solidFill>
              </a:defRPr>
            </a:lvl8pPr>
            <a:lvl9pPr lvl="8" algn="l">
              <a:lnSpc>
                <a:spcPct val="100000"/>
              </a:lnSpc>
              <a:spcBef>
                <a:spcPts val="0"/>
              </a:spcBef>
              <a:spcAft>
                <a:spcPts val="0"/>
              </a:spcAft>
              <a:buClr>
                <a:srgbClr val="FFFFFF"/>
              </a:buClr>
              <a:buSzPts val="4800"/>
              <a:buFont typeface="Arial"/>
              <a:buNone/>
              <a:defRPr sz="4800">
                <a:solidFill>
                  <a:srgbClr val="FFFFFF"/>
                </a:solidFill>
              </a:defRPr>
            </a:lvl9pPr>
          </a:lstStyl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With Purple Header and Logo">
  <p:cSld name="Title and body With Purple Header and Logo">
    <p:spTree>
      <p:nvGrpSpPr>
        <p:cNvPr id="998" name="Shape 998"/>
        <p:cNvGrpSpPr/>
        <p:nvPr/>
      </p:nvGrpSpPr>
      <p:grpSpPr>
        <a:xfrm>
          <a:off x="0" y="0"/>
          <a:ext cx="0" cy="0"/>
          <a:chOff x="0" y="0"/>
          <a:chExt cx="0" cy="0"/>
        </a:xfrm>
      </p:grpSpPr>
      <p:pic>
        <p:nvPicPr>
          <p:cNvPr id="999" name="Google Shape;999;p12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000" name="Google Shape;1000;p124"/>
          <p:cNvSpPr/>
          <p:nvPr/>
        </p:nvSpPr>
        <p:spPr>
          <a:xfrm>
            <a:off x="-10800" y="-21575"/>
            <a:ext cx="9154800" cy="7701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124"/>
          <p:cNvSpPr txBox="1"/>
          <p:nvPr>
            <p:ph idx="1" type="body"/>
          </p:nvPr>
        </p:nvSpPr>
        <p:spPr>
          <a:xfrm>
            <a:off x="311700" y="939400"/>
            <a:ext cx="8520600" cy="34398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rgbClr val="34495E"/>
              </a:buClr>
              <a:buSzPts val="1400"/>
              <a:buFont typeface="Arial"/>
              <a:buChar char="●"/>
              <a:defRPr b="0" i="0" sz="1400" u="none" cap="none" strike="noStrike">
                <a:solidFill>
                  <a:srgbClr val="34495E"/>
                </a:solidFill>
              </a:defRPr>
            </a:lvl1pPr>
            <a:lvl2pPr indent="-304800" lvl="1" marL="914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2pPr>
            <a:lvl3pPr indent="-304800" lvl="2" marL="1371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3pPr>
            <a:lvl4pPr indent="-304800" lvl="3" marL="18288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4pPr>
            <a:lvl5pPr indent="-304800" lvl="4" marL="22860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5pPr>
            <a:lvl6pPr indent="-304800" lvl="5" marL="27432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6pPr>
            <a:lvl7pPr indent="-304800" lvl="6" marL="3200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7pPr>
            <a:lvl8pPr indent="-304800" lvl="7" marL="3657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8pPr>
            <a:lvl9pPr indent="-304800" lvl="8" marL="4114800" marR="0" algn="l">
              <a:lnSpc>
                <a:spcPct val="115000"/>
              </a:lnSpc>
              <a:spcBef>
                <a:spcPts val="1600"/>
              </a:spcBef>
              <a:spcAft>
                <a:spcPts val="1600"/>
              </a:spcAft>
              <a:buClr>
                <a:srgbClr val="34495E"/>
              </a:buClr>
              <a:buSzPts val="1200"/>
              <a:buFont typeface="Arial"/>
              <a:buChar char="■"/>
              <a:defRPr b="0" i="0" sz="1200" u="none" cap="none" strike="noStrike">
                <a:solidFill>
                  <a:srgbClr val="34495E"/>
                </a:solidFill>
              </a:defRPr>
            </a:lvl9pPr>
          </a:lstStyle>
          <a:p/>
        </p:txBody>
      </p:sp>
      <p:sp>
        <p:nvSpPr>
          <p:cNvPr id="1002" name="Google Shape;1002;p124"/>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003" name="Google Shape;1003;p124"/>
          <p:cNvSpPr txBox="1"/>
          <p:nvPr>
            <p:ph type="title"/>
          </p:nvPr>
        </p:nvSpPr>
        <p:spPr>
          <a:xfrm>
            <a:off x="198575" y="99650"/>
            <a:ext cx="8520600" cy="572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2400"/>
              <a:buFont typeface="Arial"/>
              <a:buNone/>
              <a:defRPr b="1" i="0" sz="2400" u="none" cap="none" strike="noStrike">
                <a:solidFill>
                  <a:srgbClr val="FFFFFF"/>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
        <p:nvSpPr>
          <p:cNvPr id="1004" name="Google Shape;1004;p124"/>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124"/>
          <p:cNvSpPr/>
          <p:nvPr/>
        </p:nvSpPr>
        <p:spPr>
          <a:xfrm>
            <a:off x="0" y="4724125"/>
            <a:ext cx="2236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124"/>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124"/>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124"/>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009" name="Google Shape;1009;p124"/>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With Purple Header">
  <p:cSld name="Title and body With Purple Header">
    <p:spTree>
      <p:nvGrpSpPr>
        <p:cNvPr id="1010" name="Shape 1010"/>
        <p:cNvGrpSpPr/>
        <p:nvPr/>
      </p:nvGrpSpPr>
      <p:grpSpPr>
        <a:xfrm>
          <a:off x="0" y="0"/>
          <a:ext cx="0" cy="0"/>
          <a:chOff x="0" y="0"/>
          <a:chExt cx="0" cy="0"/>
        </a:xfrm>
      </p:grpSpPr>
      <p:pic>
        <p:nvPicPr>
          <p:cNvPr id="1011" name="Google Shape;1011;p12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012" name="Google Shape;1012;p125"/>
          <p:cNvSpPr/>
          <p:nvPr/>
        </p:nvSpPr>
        <p:spPr>
          <a:xfrm>
            <a:off x="-10800" y="-21575"/>
            <a:ext cx="9154800" cy="7701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125"/>
          <p:cNvSpPr txBox="1"/>
          <p:nvPr>
            <p:ph idx="1" type="body"/>
          </p:nvPr>
        </p:nvSpPr>
        <p:spPr>
          <a:xfrm>
            <a:off x="311700" y="939400"/>
            <a:ext cx="8520600" cy="38457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rgbClr val="34495E"/>
              </a:buClr>
              <a:buSzPts val="1400"/>
              <a:buFont typeface="Arial"/>
              <a:buChar char="●"/>
              <a:defRPr b="0" i="0" sz="1400" u="none" cap="none" strike="noStrike">
                <a:solidFill>
                  <a:srgbClr val="34495E"/>
                </a:solidFill>
              </a:defRPr>
            </a:lvl1pPr>
            <a:lvl2pPr indent="-304800" lvl="1" marL="914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2pPr>
            <a:lvl3pPr indent="-304800" lvl="2" marL="1371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3pPr>
            <a:lvl4pPr indent="-304800" lvl="3" marL="18288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4pPr>
            <a:lvl5pPr indent="-304800" lvl="4" marL="22860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5pPr>
            <a:lvl6pPr indent="-304800" lvl="5" marL="27432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6pPr>
            <a:lvl7pPr indent="-304800" lvl="6" marL="3200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7pPr>
            <a:lvl8pPr indent="-304800" lvl="7" marL="3657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8pPr>
            <a:lvl9pPr indent="-304800" lvl="8" marL="4114800" marR="0" algn="l">
              <a:lnSpc>
                <a:spcPct val="115000"/>
              </a:lnSpc>
              <a:spcBef>
                <a:spcPts val="1600"/>
              </a:spcBef>
              <a:spcAft>
                <a:spcPts val="1600"/>
              </a:spcAft>
              <a:buClr>
                <a:srgbClr val="34495E"/>
              </a:buClr>
              <a:buSzPts val="1200"/>
              <a:buFont typeface="Arial"/>
              <a:buChar char="■"/>
              <a:defRPr b="0" i="0" sz="1200" u="none" cap="none" strike="noStrike">
                <a:solidFill>
                  <a:srgbClr val="34495E"/>
                </a:solidFill>
              </a:defRPr>
            </a:lvl9pPr>
          </a:lstStyle>
          <a:p/>
        </p:txBody>
      </p:sp>
      <p:sp>
        <p:nvSpPr>
          <p:cNvPr id="1014" name="Google Shape;1014;p125"/>
          <p:cNvSpPr txBox="1"/>
          <p:nvPr>
            <p:ph type="title"/>
          </p:nvPr>
        </p:nvSpPr>
        <p:spPr>
          <a:xfrm>
            <a:off x="198575" y="99650"/>
            <a:ext cx="8520600" cy="572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2400"/>
              <a:buFont typeface="Arial"/>
              <a:buNone/>
              <a:defRPr b="1" i="0" sz="2400" u="none" cap="none" strike="noStrike">
                <a:solidFill>
                  <a:srgbClr val="FFFFFF"/>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Purple and Logo">
  <p:cSld name="Title and two columns - with Purple and Logo">
    <p:bg>
      <p:bgPr>
        <a:solidFill>
          <a:schemeClr val="lt1"/>
        </a:solidFill>
      </p:bgPr>
    </p:bg>
    <p:spTree>
      <p:nvGrpSpPr>
        <p:cNvPr id="1015" name="Shape 1015"/>
        <p:cNvGrpSpPr/>
        <p:nvPr/>
      </p:nvGrpSpPr>
      <p:grpSpPr>
        <a:xfrm>
          <a:off x="0" y="0"/>
          <a:ext cx="0" cy="0"/>
          <a:chOff x="0" y="0"/>
          <a:chExt cx="0" cy="0"/>
        </a:xfrm>
      </p:grpSpPr>
      <p:pic>
        <p:nvPicPr>
          <p:cNvPr id="1016" name="Google Shape;1016;p12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017" name="Google Shape;1017;p126"/>
          <p:cNvSpPr/>
          <p:nvPr/>
        </p:nvSpPr>
        <p:spPr>
          <a:xfrm>
            <a:off x="4551125" y="0"/>
            <a:ext cx="4662900" cy="47241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4495E"/>
              </a:solidFill>
              <a:latin typeface="Arial"/>
              <a:ea typeface="Arial"/>
              <a:cs typeface="Arial"/>
              <a:sym typeface="Arial"/>
            </a:endParaRPr>
          </a:p>
        </p:txBody>
      </p:sp>
      <p:sp>
        <p:nvSpPr>
          <p:cNvPr id="1018" name="Google Shape;1018;p126"/>
          <p:cNvSpPr txBox="1"/>
          <p:nvPr>
            <p:ph idx="1" type="body"/>
          </p:nvPr>
        </p:nvSpPr>
        <p:spPr>
          <a:xfrm>
            <a:off x="311700" y="1017725"/>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1019" name="Google Shape;1019;p126"/>
          <p:cNvSpPr txBox="1"/>
          <p:nvPr>
            <p:ph idx="2" type="body"/>
          </p:nvPr>
        </p:nvSpPr>
        <p:spPr>
          <a:xfrm>
            <a:off x="4925825" y="987900"/>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FFFFFF"/>
              </a:buClr>
              <a:buSzPts val="1400"/>
              <a:buFont typeface="Arial"/>
              <a:buNone/>
              <a:defRPr b="0" i="0" sz="1400" u="none" cap="none" strike="noStrike">
                <a:solidFill>
                  <a:srgbClr val="FFFFFF"/>
                </a:solidFill>
              </a:defRPr>
            </a:lvl1pPr>
            <a:lvl2pPr indent="-228600" lvl="1" marL="914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2pPr>
            <a:lvl3pPr indent="-228600" lvl="2" marL="1371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3pPr>
            <a:lvl4pPr indent="-228600" lvl="3" marL="18288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4pPr>
            <a:lvl5pPr indent="-228600" lvl="4" marL="22860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5pPr>
            <a:lvl6pPr indent="-228600" lvl="5" marL="27432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6pPr>
            <a:lvl7pPr indent="-228600" lvl="6" marL="3200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7pPr>
            <a:lvl8pPr indent="-228600" lvl="7" marL="3657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8pPr>
            <a:lvl9pPr indent="-228600" lvl="8" marL="4114800" marR="0" algn="l">
              <a:lnSpc>
                <a:spcPct val="115000"/>
              </a:lnSpc>
              <a:spcBef>
                <a:spcPts val="1600"/>
              </a:spcBef>
              <a:spcAft>
                <a:spcPts val="1600"/>
              </a:spcAft>
              <a:buClr>
                <a:srgbClr val="FFFFFF"/>
              </a:buClr>
              <a:buSzPts val="1200"/>
              <a:buFont typeface="Arial"/>
              <a:buNone/>
              <a:defRPr b="0" i="0" sz="1200" u="none" cap="none" strike="noStrike">
                <a:solidFill>
                  <a:srgbClr val="FFFFFF"/>
                </a:solidFill>
              </a:defRPr>
            </a:lvl9pPr>
          </a:lstStyle>
          <a:p/>
        </p:txBody>
      </p:sp>
      <p:sp>
        <p:nvSpPr>
          <p:cNvPr id="1020" name="Google Shape;1020;p126"/>
          <p:cNvSpPr txBox="1"/>
          <p:nvPr>
            <p:ph type="title"/>
          </p:nvPr>
        </p:nvSpPr>
        <p:spPr>
          <a:xfrm>
            <a:off x="198575" y="348475"/>
            <a:ext cx="41130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34495E"/>
              </a:buClr>
              <a:buSzPts val="2400"/>
              <a:buFont typeface="Arial"/>
              <a:buNone/>
              <a:defRPr b="1" i="0" sz="2400" u="none" cap="none" strike="noStrike">
                <a:solidFill>
                  <a:srgbClr val="34495E"/>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
        <p:nvSpPr>
          <p:cNvPr id="1021" name="Google Shape;1021;p126"/>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022" name="Google Shape;1022;p126"/>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23" name="Google Shape;1023;p126"/>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126"/>
          <p:cNvSpPr/>
          <p:nvPr/>
        </p:nvSpPr>
        <p:spPr>
          <a:xfrm>
            <a:off x="0" y="4724125"/>
            <a:ext cx="2236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126"/>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126"/>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126"/>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028" name="Google Shape;1028;p126"/>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Purple">
  <p:cSld name="Title and two columns - with Purple">
    <p:bg>
      <p:bgPr>
        <a:solidFill>
          <a:schemeClr val="lt1"/>
        </a:solidFill>
      </p:bgPr>
    </p:bg>
    <p:spTree>
      <p:nvGrpSpPr>
        <p:cNvPr id="1029" name="Shape 1029"/>
        <p:cNvGrpSpPr/>
        <p:nvPr/>
      </p:nvGrpSpPr>
      <p:grpSpPr>
        <a:xfrm>
          <a:off x="0" y="0"/>
          <a:ext cx="0" cy="0"/>
          <a:chOff x="0" y="0"/>
          <a:chExt cx="0" cy="0"/>
        </a:xfrm>
      </p:grpSpPr>
      <p:pic>
        <p:nvPicPr>
          <p:cNvPr id="1030" name="Google Shape;1030;p12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031" name="Google Shape;1031;p127"/>
          <p:cNvSpPr/>
          <p:nvPr/>
        </p:nvSpPr>
        <p:spPr>
          <a:xfrm>
            <a:off x="4551125" y="0"/>
            <a:ext cx="4662900" cy="51435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4495E"/>
              </a:solidFill>
              <a:latin typeface="Arial"/>
              <a:ea typeface="Arial"/>
              <a:cs typeface="Arial"/>
              <a:sym typeface="Arial"/>
            </a:endParaRPr>
          </a:p>
        </p:txBody>
      </p:sp>
      <p:sp>
        <p:nvSpPr>
          <p:cNvPr id="1032" name="Google Shape;1032;p127"/>
          <p:cNvSpPr txBox="1"/>
          <p:nvPr>
            <p:ph idx="1" type="body"/>
          </p:nvPr>
        </p:nvSpPr>
        <p:spPr>
          <a:xfrm>
            <a:off x="311700" y="1234913"/>
            <a:ext cx="3999900" cy="36528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1033" name="Google Shape;1033;p127"/>
          <p:cNvSpPr txBox="1"/>
          <p:nvPr>
            <p:ph idx="2" type="body"/>
          </p:nvPr>
        </p:nvSpPr>
        <p:spPr>
          <a:xfrm>
            <a:off x="4925825" y="1203025"/>
            <a:ext cx="3999900" cy="36528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FFFFFF"/>
              </a:buClr>
              <a:buSzPts val="1400"/>
              <a:buFont typeface="Arial"/>
              <a:buNone/>
              <a:defRPr b="0" i="0" sz="1400" u="none" cap="none" strike="noStrike">
                <a:solidFill>
                  <a:srgbClr val="FFFFFF"/>
                </a:solidFill>
              </a:defRPr>
            </a:lvl1pPr>
            <a:lvl2pPr indent="-228600" lvl="1" marL="914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2pPr>
            <a:lvl3pPr indent="-228600" lvl="2" marL="1371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3pPr>
            <a:lvl4pPr indent="-228600" lvl="3" marL="18288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4pPr>
            <a:lvl5pPr indent="-228600" lvl="4" marL="22860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5pPr>
            <a:lvl6pPr indent="-228600" lvl="5" marL="27432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6pPr>
            <a:lvl7pPr indent="-228600" lvl="6" marL="3200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7pPr>
            <a:lvl8pPr indent="-228600" lvl="7" marL="3657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8pPr>
            <a:lvl9pPr indent="-228600" lvl="8" marL="4114800" marR="0" algn="l">
              <a:lnSpc>
                <a:spcPct val="115000"/>
              </a:lnSpc>
              <a:spcBef>
                <a:spcPts val="1600"/>
              </a:spcBef>
              <a:spcAft>
                <a:spcPts val="1600"/>
              </a:spcAft>
              <a:buClr>
                <a:srgbClr val="FFFFFF"/>
              </a:buClr>
              <a:buSzPts val="1200"/>
              <a:buFont typeface="Arial"/>
              <a:buNone/>
              <a:defRPr b="0" i="0" sz="1200" u="none" cap="none" strike="noStrike">
                <a:solidFill>
                  <a:srgbClr val="FFFFFF"/>
                </a:solidFill>
              </a:defRPr>
            </a:lvl9pPr>
          </a:lstStyle>
          <a:p/>
        </p:txBody>
      </p:sp>
      <p:sp>
        <p:nvSpPr>
          <p:cNvPr id="1034" name="Google Shape;1034;p127"/>
          <p:cNvSpPr txBox="1"/>
          <p:nvPr>
            <p:ph type="title"/>
          </p:nvPr>
        </p:nvSpPr>
        <p:spPr>
          <a:xfrm>
            <a:off x="198575" y="348475"/>
            <a:ext cx="41130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34495E"/>
              </a:buClr>
              <a:buSzPts val="2400"/>
              <a:buFont typeface="Arial"/>
              <a:buNone/>
              <a:defRPr b="1" i="0" sz="2400" u="none" cap="none" strike="noStrike">
                <a:solidFill>
                  <a:srgbClr val="34495E"/>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Purple and Logo">
  <p:cSld name="Title and two columns - with Purple and Logo 2">
    <p:bg>
      <p:bgPr>
        <a:solidFill>
          <a:schemeClr val="lt1"/>
        </a:solidFill>
      </p:bgPr>
    </p:bg>
    <p:spTree>
      <p:nvGrpSpPr>
        <p:cNvPr id="1035" name="Shape 1035"/>
        <p:cNvGrpSpPr/>
        <p:nvPr/>
      </p:nvGrpSpPr>
      <p:grpSpPr>
        <a:xfrm>
          <a:off x="0" y="0"/>
          <a:ext cx="0" cy="0"/>
          <a:chOff x="0" y="0"/>
          <a:chExt cx="0" cy="0"/>
        </a:xfrm>
      </p:grpSpPr>
      <p:pic>
        <p:nvPicPr>
          <p:cNvPr id="1036" name="Google Shape;1036;p12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037" name="Google Shape;1037;p128"/>
          <p:cNvSpPr/>
          <p:nvPr/>
        </p:nvSpPr>
        <p:spPr>
          <a:xfrm>
            <a:off x="-71575" y="-43150"/>
            <a:ext cx="4622700" cy="47673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1038" name="Google Shape;1038;p128"/>
          <p:cNvSpPr txBox="1"/>
          <p:nvPr>
            <p:ph type="title"/>
          </p:nvPr>
        </p:nvSpPr>
        <p:spPr>
          <a:xfrm>
            <a:off x="265500" y="1912000"/>
            <a:ext cx="4045200" cy="9558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000"/>
              <a:buFont typeface="Arial"/>
              <a:buNone/>
              <a:defRPr b="1" i="0" sz="3000" u="none" cap="none" strike="noStrike">
                <a:solidFill>
                  <a:srgbClr val="FFFFFF"/>
                </a:solidFill>
              </a:defRPr>
            </a:lvl1pPr>
            <a:lvl2pPr lvl="1" algn="ctr">
              <a:lnSpc>
                <a:spcPct val="100000"/>
              </a:lnSpc>
              <a:spcBef>
                <a:spcPts val="0"/>
              </a:spcBef>
              <a:spcAft>
                <a:spcPts val="0"/>
              </a:spcAft>
              <a:buClr>
                <a:schemeClr val="dk1"/>
              </a:buClr>
              <a:buSzPts val="4200"/>
              <a:buFont typeface="Arial"/>
              <a:buNone/>
              <a:defRPr sz="4200">
                <a:solidFill>
                  <a:schemeClr val="dk1"/>
                </a:solidFill>
              </a:defRPr>
            </a:lvl2pPr>
            <a:lvl3pPr lvl="2" algn="ctr">
              <a:lnSpc>
                <a:spcPct val="100000"/>
              </a:lnSpc>
              <a:spcBef>
                <a:spcPts val="0"/>
              </a:spcBef>
              <a:spcAft>
                <a:spcPts val="0"/>
              </a:spcAft>
              <a:buClr>
                <a:schemeClr val="dk1"/>
              </a:buClr>
              <a:buSzPts val="4200"/>
              <a:buFont typeface="Arial"/>
              <a:buNone/>
              <a:defRPr sz="4200">
                <a:solidFill>
                  <a:schemeClr val="dk1"/>
                </a:solidFill>
              </a:defRPr>
            </a:lvl3pPr>
            <a:lvl4pPr lvl="3" algn="ctr">
              <a:lnSpc>
                <a:spcPct val="100000"/>
              </a:lnSpc>
              <a:spcBef>
                <a:spcPts val="0"/>
              </a:spcBef>
              <a:spcAft>
                <a:spcPts val="0"/>
              </a:spcAft>
              <a:buClr>
                <a:schemeClr val="dk1"/>
              </a:buClr>
              <a:buSzPts val="4200"/>
              <a:buFont typeface="Arial"/>
              <a:buNone/>
              <a:defRPr sz="4200">
                <a:solidFill>
                  <a:schemeClr val="dk1"/>
                </a:solidFill>
              </a:defRPr>
            </a:lvl4pPr>
            <a:lvl5pPr lvl="4" algn="ctr">
              <a:lnSpc>
                <a:spcPct val="100000"/>
              </a:lnSpc>
              <a:spcBef>
                <a:spcPts val="0"/>
              </a:spcBef>
              <a:spcAft>
                <a:spcPts val="0"/>
              </a:spcAft>
              <a:buClr>
                <a:schemeClr val="dk1"/>
              </a:buClr>
              <a:buSzPts val="4200"/>
              <a:buFont typeface="Arial"/>
              <a:buNone/>
              <a:defRPr sz="4200">
                <a:solidFill>
                  <a:schemeClr val="dk1"/>
                </a:solidFill>
              </a:defRPr>
            </a:lvl5pPr>
            <a:lvl6pPr lvl="5" algn="ctr">
              <a:lnSpc>
                <a:spcPct val="100000"/>
              </a:lnSpc>
              <a:spcBef>
                <a:spcPts val="0"/>
              </a:spcBef>
              <a:spcAft>
                <a:spcPts val="0"/>
              </a:spcAft>
              <a:buClr>
                <a:schemeClr val="dk1"/>
              </a:buClr>
              <a:buSzPts val="4200"/>
              <a:buFont typeface="Arial"/>
              <a:buNone/>
              <a:defRPr sz="4200">
                <a:solidFill>
                  <a:schemeClr val="dk1"/>
                </a:solidFill>
              </a:defRPr>
            </a:lvl6pPr>
            <a:lvl7pPr lvl="6" algn="ctr">
              <a:lnSpc>
                <a:spcPct val="100000"/>
              </a:lnSpc>
              <a:spcBef>
                <a:spcPts val="0"/>
              </a:spcBef>
              <a:spcAft>
                <a:spcPts val="0"/>
              </a:spcAft>
              <a:buClr>
                <a:schemeClr val="dk1"/>
              </a:buClr>
              <a:buSzPts val="4200"/>
              <a:buFont typeface="Arial"/>
              <a:buNone/>
              <a:defRPr sz="4200">
                <a:solidFill>
                  <a:schemeClr val="dk1"/>
                </a:solidFill>
              </a:defRPr>
            </a:lvl7pPr>
            <a:lvl8pPr lvl="7" algn="ctr">
              <a:lnSpc>
                <a:spcPct val="100000"/>
              </a:lnSpc>
              <a:spcBef>
                <a:spcPts val="0"/>
              </a:spcBef>
              <a:spcAft>
                <a:spcPts val="0"/>
              </a:spcAft>
              <a:buClr>
                <a:schemeClr val="dk1"/>
              </a:buClr>
              <a:buSzPts val="4200"/>
              <a:buFont typeface="Arial"/>
              <a:buNone/>
              <a:defRPr sz="4200">
                <a:solidFill>
                  <a:schemeClr val="dk1"/>
                </a:solidFill>
              </a:defRPr>
            </a:lvl8pPr>
            <a:lvl9pPr lvl="8" algn="ctr">
              <a:lnSpc>
                <a:spcPct val="100000"/>
              </a:lnSpc>
              <a:spcBef>
                <a:spcPts val="0"/>
              </a:spcBef>
              <a:spcAft>
                <a:spcPts val="0"/>
              </a:spcAft>
              <a:buClr>
                <a:schemeClr val="dk1"/>
              </a:buClr>
              <a:buSzPts val="4200"/>
              <a:buFont typeface="Arial"/>
              <a:buNone/>
              <a:defRPr sz="4200">
                <a:solidFill>
                  <a:schemeClr val="dk1"/>
                </a:solidFill>
              </a:defRPr>
            </a:lvl9pPr>
          </a:lstStyle>
          <a:p/>
        </p:txBody>
      </p:sp>
      <p:sp>
        <p:nvSpPr>
          <p:cNvPr id="1039" name="Google Shape;1039;p12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2pPr>
            <a:lvl3pPr lvl="2"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3pPr>
            <a:lvl4pPr lvl="3"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4pPr>
            <a:lvl5pPr lvl="4"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5pPr>
            <a:lvl6pPr lvl="5"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6pPr>
            <a:lvl7pPr lvl="6"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7pPr>
            <a:lvl8pPr lvl="7"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8pPr>
            <a:lvl9pPr lvl="8"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9pPr>
          </a:lstStyle>
          <a:p/>
        </p:txBody>
      </p:sp>
      <p:sp>
        <p:nvSpPr>
          <p:cNvPr id="1040" name="Google Shape;1040;p128"/>
          <p:cNvSpPr txBox="1"/>
          <p:nvPr>
            <p:ph idx="2" type="body"/>
          </p:nvPr>
        </p:nvSpPr>
        <p:spPr>
          <a:xfrm>
            <a:off x="4939500" y="381750"/>
            <a:ext cx="3837000" cy="4139700"/>
          </a:xfrm>
          <a:prstGeom prst="rect">
            <a:avLst/>
          </a:prstGeom>
          <a:noFill/>
          <a:ln>
            <a:noFill/>
          </a:ln>
        </p:spPr>
        <p:txBody>
          <a:bodyPr anchorCtr="0" anchor="ctr"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1041" name="Google Shape;1041;p128"/>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042" name="Google Shape;1042;p128"/>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43" name="Google Shape;1043;p128"/>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128"/>
          <p:cNvSpPr/>
          <p:nvPr/>
        </p:nvSpPr>
        <p:spPr>
          <a:xfrm>
            <a:off x="0" y="4724125"/>
            <a:ext cx="2236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128"/>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128"/>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128"/>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048" name="Google Shape;1048;p128"/>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Purple">
  <p:cSld name="Title and two columns - with Purple 2">
    <p:bg>
      <p:bgPr>
        <a:solidFill>
          <a:schemeClr val="lt1"/>
        </a:solidFill>
      </p:bgPr>
    </p:bg>
    <p:spTree>
      <p:nvGrpSpPr>
        <p:cNvPr id="1049" name="Shape 1049"/>
        <p:cNvGrpSpPr/>
        <p:nvPr/>
      </p:nvGrpSpPr>
      <p:grpSpPr>
        <a:xfrm>
          <a:off x="0" y="0"/>
          <a:ext cx="0" cy="0"/>
          <a:chOff x="0" y="0"/>
          <a:chExt cx="0" cy="0"/>
        </a:xfrm>
      </p:grpSpPr>
      <p:pic>
        <p:nvPicPr>
          <p:cNvPr id="1050" name="Google Shape;1050;p129"/>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051" name="Google Shape;1051;p129"/>
          <p:cNvSpPr/>
          <p:nvPr/>
        </p:nvSpPr>
        <p:spPr>
          <a:xfrm>
            <a:off x="-71575" y="-43150"/>
            <a:ext cx="4622700" cy="52113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1052" name="Google Shape;1052;p129"/>
          <p:cNvSpPr txBox="1"/>
          <p:nvPr>
            <p:ph type="title"/>
          </p:nvPr>
        </p:nvSpPr>
        <p:spPr>
          <a:xfrm>
            <a:off x="265500" y="1912000"/>
            <a:ext cx="4045200" cy="9558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000"/>
              <a:buFont typeface="Arial"/>
              <a:buNone/>
              <a:defRPr b="1" i="0" sz="3000" u="none" cap="none" strike="noStrike">
                <a:solidFill>
                  <a:srgbClr val="FFFFFF"/>
                </a:solidFill>
              </a:defRPr>
            </a:lvl1pPr>
            <a:lvl2pPr lvl="1" algn="ctr">
              <a:lnSpc>
                <a:spcPct val="100000"/>
              </a:lnSpc>
              <a:spcBef>
                <a:spcPts val="0"/>
              </a:spcBef>
              <a:spcAft>
                <a:spcPts val="0"/>
              </a:spcAft>
              <a:buClr>
                <a:schemeClr val="dk1"/>
              </a:buClr>
              <a:buSzPts val="4200"/>
              <a:buFont typeface="Arial"/>
              <a:buNone/>
              <a:defRPr sz="4200">
                <a:solidFill>
                  <a:schemeClr val="dk1"/>
                </a:solidFill>
              </a:defRPr>
            </a:lvl2pPr>
            <a:lvl3pPr lvl="2" algn="ctr">
              <a:lnSpc>
                <a:spcPct val="100000"/>
              </a:lnSpc>
              <a:spcBef>
                <a:spcPts val="0"/>
              </a:spcBef>
              <a:spcAft>
                <a:spcPts val="0"/>
              </a:spcAft>
              <a:buClr>
                <a:schemeClr val="dk1"/>
              </a:buClr>
              <a:buSzPts val="4200"/>
              <a:buFont typeface="Arial"/>
              <a:buNone/>
              <a:defRPr sz="4200">
                <a:solidFill>
                  <a:schemeClr val="dk1"/>
                </a:solidFill>
              </a:defRPr>
            </a:lvl3pPr>
            <a:lvl4pPr lvl="3" algn="ctr">
              <a:lnSpc>
                <a:spcPct val="100000"/>
              </a:lnSpc>
              <a:spcBef>
                <a:spcPts val="0"/>
              </a:spcBef>
              <a:spcAft>
                <a:spcPts val="0"/>
              </a:spcAft>
              <a:buClr>
                <a:schemeClr val="dk1"/>
              </a:buClr>
              <a:buSzPts val="4200"/>
              <a:buFont typeface="Arial"/>
              <a:buNone/>
              <a:defRPr sz="4200">
                <a:solidFill>
                  <a:schemeClr val="dk1"/>
                </a:solidFill>
              </a:defRPr>
            </a:lvl4pPr>
            <a:lvl5pPr lvl="4" algn="ctr">
              <a:lnSpc>
                <a:spcPct val="100000"/>
              </a:lnSpc>
              <a:spcBef>
                <a:spcPts val="0"/>
              </a:spcBef>
              <a:spcAft>
                <a:spcPts val="0"/>
              </a:spcAft>
              <a:buClr>
                <a:schemeClr val="dk1"/>
              </a:buClr>
              <a:buSzPts val="4200"/>
              <a:buFont typeface="Arial"/>
              <a:buNone/>
              <a:defRPr sz="4200">
                <a:solidFill>
                  <a:schemeClr val="dk1"/>
                </a:solidFill>
              </a:defRPr>
            </a:lvl5pPr>
            <a:lvl6pPr lvl="5" algn="ctr">
              <a:lnSpc>
                <a:spcPct val="100000"/>
              </a:lnSpc>
              <a:spcBef>
                <a:spcPts val="0"/>
              </a:spcBef>
              <a:spcAft>
                <a:spcPts val="0"/>
              </a:spcAft>
              <a:buClr>
                <a:schemeClr val="dk1"/>
              </a:buClr>
              <a:buSzPts val="4200"/>
              <a:buFont typeface="Arial"/>
              <a:buNone/>
              <a:defRPr sz="4200">
                <a:solidFill>
                  <a:schemeClr val="dk1"/>
                </a:solidFill>
              </a:defRPr>
            </a:lvl6pPr>
            <a:lvl7pPr lvl="6" algn="ctr">
              <a:lnSpc>
                <a:spcPct val="100000"/>
              </a:lnSpc>
              <a:spcBef>
                <a:spcPts val="0"/>
              </a:spcBef>
              <a:spcAft>
                <a:spcPts val="0"/>
              </a:spcAft>
              <a:buClr>
                <a:schemeClr val="dk1"/>
              </a:buClr>
              <a:buSzPts val="4200"/>
              <a:buFont typeface="Arial"/>
              <a:buNone/>
              <a:defRPr sz="4200">
                <a:solidFill>
                  <a:schemeClr val="dk1"/>
                </a:solidFill>
              </a:defRPr>
            </a:lvl7pPr>
            <a:lvl8pPr lvl="7" algn="ctr">
              <a:lnSpc>
                <a:spcPct val="100000"/>
              </a:lnSpc>
              <a:spcBef>
                <a:spcPts val="0"/>
              </a:spcBef>
              <a:spcAft>
                <a:spcPts val="0"/>
              </a:spcAft>
              <a:buClr>
                <a:schemeClr val="dk1"/>
              </a:buClr>
              <a:buSzPts val="4200"/>
              <a:buFont typeface="Arial"/>
              <a:buNone/>
              <a:defRPr sz="4200">
                <a:solidFill>
                  <a:schemeClr val="dk1"/>
                </a:solidFill>
              </a:defRPr>
            </a:lvl8pPr>
            <a:lvl9pPr lvl="8" algn="ctr">
              <a:lnSpc>
                <a:spcPct val="100000"/>
              </a:lnSpc>
              <a:spcBef>
                <a:spcPts val="0"/>
              </a:spcBef>
              <a:spcAft>
                <a:spcPts val="0"/>
              </a:spcAft>
              <a:buClr>
                <a:schemeClr val="dk1"/>
              </a:buClr>
              <a:buSzPts val="4200"/>
              <a:buFont typeface="Arial"/>
              <a:buNone/>
              <a:defRPr sz="4200">
                <a:solidFill>
                  <a:schemeClr val="dk1"/>
                </a:solidFill>
              </a:defRPr>
            </a:lvl9pPr>
          </a:lstStyle>
          <a:p/>
        </p:txBody>
      </p:sp>
      <p:sp>
        <p:nvSpPr>
          <p:cNvPr id="1053" name="Google Shape;1053;p129"/>
          <p:cNvSpPr txBox="1"/>
          <p:nvPr>
            <p:ph idx="1" type="subTitle"/>
          </p:nvPr>
        </p:nvSpPr>
        <p:spPr>
          <a:xfrm>
            <a:off x="265500" y="2803075"/>
            <a:ext cx="4045200" cy="20631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9pPr>
          </a:lstStyle>
          <a:p/>
        </p:txBody>
      </p:sp>
      <p:sp>
        <p:nvSpPr>
          <p:cNvPr id="1054" name="Google Shape;1054;p129"/>
          <p:cNvSpPr txBox="1"/>
          <p:nvPr>
            <p:ph idx="2" type="body"/>
          </p:nvPr>
        </p:nvSpPr>
        <p:spPr>
          <a:xfrm>
            <a:off x="4939500" y="381750"/>
            <a:ext cx="3837000" cy="4484400"/>
          </a:xfrm>
          <a:prstGeom prst="rect">
            <a:avLst/>
          </a:prstGeom>
          <a:noFill/>
          <a:ln>
            <a:noFill/>
          </a:ln>
        </p:spPr>
        <p:txBody>
          <a:bodyPr anchorCtr="0" anchor="ctr"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Big Number - Purple and Logo">
  <p:cSld name="Title and two columns - Big Number - Purple and Logo">
    <p:bg>
      <p:bgPr>
        <a:solidFill>
          <a:schemeClr val="lt1"/>
        </a:solidFill>
      </p:bgPr>
    </p:bg>
    <p:spTree>
      <p:nvGrpSpPr>
        <p:cNvPr id="1055" name="Shape 1055"/>
        <p:cNvGrpSpPr/>
        <p:nvPr/>
      </p:nvGrpSpPr>
      <p:grpSpPr>
        <a:xfrm>
          <a:off x="0" y="0"/>
          <a:ext cx="0" cy="0"/>
          <a:chOff x="0" y="0"/>
          <a:chExt cx="0" cy="0"/>
        </a:xfrm>
      </p:grpSpPr>
      <p:pic>
        <p:nvPicPr>
          <p:cNvPr id="1056" name="Google Shape;1056;p13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057" name="Google Shape;1057;p130"/>
          <p:cNvSpPr/>
          <p:nvPr/>
        </p:nvSpPr>
        <p:spPr>
          <a:xfrm>
            <a:off x="-71575" y="-53675"/>
            <a:ext cx="4622700" cy="477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1058" name="Google Shape;1058;p130"/>
          <p:cNvSpPr txBox="1"/>
          <p:nvPr>
            <p:ph idx="1" type="body"/>
          </p:nvPr>
        </p:nvSpPr>
        <p:spPr>
          <a:xfrm>
            <a:off x="4765850" y="414400"/>
            <a:ext cx="4121700" cy="41130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1059" name="Google Shape;1059;p130"/>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060" name="Google Shape;1060;p130"/>
          <p:cNvSpPr txBox="1"/>
          <p:nvPr>
            <p:ph idx="2" type="subTitle"/>
          </p:nvPr>
        </p:nvSpPr>
        <p:spPr>
          <a:xfrm>
            <a:off x="227000" y="3000300"/>
            <a:ext cx="3930900" cy="483000"/>
          </a:xfrm>
          <a:prstGeom prst="rect">
            <a:avLst/>
          </a:prstGeom>
          <a:noFill/>
          <a:ln>
            <a:noFill/>
          </a:ln>
        </p:spPr>
        <p:txBody>
          <a:bodyPr anchorCtr="0" anchor="t" bIns="91425" lIns="91425" spcFirstLastPara="1" rIns="91425" wrap="square" tIns="91425">
            <a:noAutofit/>
          </a:bodyPr>
          <a:lstStyle>
            <a:lvl1pPr lvl="0" marR="0" algn="ctr">
              <a:lnSpc>
                <a:spcPct val="115000"/>
              </a:lnSpc>
              <a:spcBef>
                <a:spcPts val="0"/>
              </a:spcBef>
              <a:spcAft>
                <a:spcPts val="0"/>
              </a:spcAft>
              <a:buClr>
                <a:srgbClr val="34495E"/>
              </a:buClr>
              <a:buSzPts val="1400"/>
              <a:buFont typeface="Arial"/>
              <a:buNone/>
              <a:defRPr b="0" i="0" sz="1400" u="none" cap="none" strike="noStrike">
                <a:solidFill>
                  <a:srgbClr val="FFFFFF"/>
                </a:solidFill>
              </a:defRPr>
            </a:lvl1pPr>
            <a:lvl2pPr lvl="1"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2pPr>
            <a:lvl3pPr lvl="2"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3pPr>
            <a:lvl4pPr lvl="3"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4pPr>
            <a:lvl5pPr lvl="4"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5pPr>
            <a:lvl6pPr lvl="5"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6pPr>
            <a:lvl7pPr lvl="6"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7pPr>
            <a:lvl8pPr lvl="7"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8pPr>
            <a:lvl9pPr lvl="8" marR="0" algn="l">
              <a:lnSpc>
                <a:spcPct val="115000"/>
              </a:lnSpc>
              <a:spcBef>
                <a:spcPts val="1600"/>
              </a:spcBef>
              <a:spcAft>
                <a:spcPts val="160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9pPr>
          </a:lstStyle>
          <a:p/>
        </p:txBody>
      </p:sp>
      <p:sp>
        <p:nvSpPr>
          <p:cNvPr id="1061" name="Google Shape;1061;p130"/>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62" name="Google Shape;1062;p130"/>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130"/>
          <p:cNvSpPr/>
          <p:nvPr/>
        </p:nvSpPr>
        <p:spPr>
          <a:xfrm>
            <a:off x="0" y="4724125"/>
            <a:ext cx="2236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130"/>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130"/>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130"/>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067" name="Google Shape;1067;p130"/>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
        <p:nvSpPr>
          <p:cNvPr id="1068" name="Google Shape;1068;p130"/>
          <p:cNvSpPr txBox="1"/>
          <p:nvPr>
            <p:ph type="title"/>
          </p:nvPr>
        </p:nvSpPr>
        <p:spPr>
          <a:xfrm>
            <a:off x="311700" y="1116914"/>
            <a:ext cx="39309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2000"/>
              <a:buFont typeface="Arial"/>
              <a:buNone/>
              <a:defRPr sz="12000">
                <a:solidFill>
                  <a:srgbClr val="FFFF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Big Number - Purple">
  <p:cSld name="Title and two columns - Big Number - Purple">
    <p:bg>
      <p:bgPr>
        <a:solidFill>
          <a:schemeClr val="lt1"/>
        </a:solidFill>
      </p:bgPr>
    </p:bg>
    <p:spTree>
      <p:nvGrpSpPr>
        <p:cNvPr id="1069" name="Shape 1069"/>
        <p:cNvGrpSpPr/>
        <p:nvPr/>
      </p:nvGrpSpPr>
      <p:grpSpPr>
        <a:xfrm>
          <a:off x="0" y="0"/>
          <a:ext cx="0" cy="0"/>
          <a:chOff x="0" y="0"/>
          <a:chExt cx="0" cy="0"/>
        </a:xfrm>
      </p:grpSpPr>
      <p:pic>
        <p:nvPicPr>
          <p:cNvPr id="1070" name="Google Shape;1070;p13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071" name="Google Shape;1071;p131"/>
          <p:cNvSpPr/>
          <p:nvPr/>
        </p:nvSpPr>
        <p:spPr>
          <a:xfrm>
            <a:off x="-71575" y="-53675"/>
            <a:ext cx="4622700" cy="51972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1072" name="Google Shape;1072;p131"/>
          <p:cNvSpPr txBox="1"/>
          <p:nvPr>
            <p:ph idx="1" type="body"/>
          </p:nvPr>
        </p:nvSpPr>
        <p:spPr>
          <a:xfrm>
            <a:off x="4765850" y="414400"/>
            <a:ext cx="4121700" cy="44463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1073" name="Google Shape;1073;p131"/>
          <p:cNvSpPr txBox="1"/>
          <p:nvPr>
            <p:ph idx="2" type="subTitle"/>
          </p:nvPr>
        </p:nvSpPr>
        <p:spPr>
          <a:xfrm>
            <a:off x="227000" y="3000300"/>
            <a:ext cx="3930900" cy="483000"/>
          </a:xfrm>
          <a:prstGeom prst="rect">
            <a:avLst/>
          </a:prstGeom>
          <a:noFill/>
          <a:ln>
            <a:noFill/>
          </a:ln>
        </p:spPr>
        <p:txBody>
          <a:bodyPr anchorCtr="0" anchor="t" bIns="91425" lIns="91425" spcFirstLastPara="1" rIns="91425" wrap="square" tIns="91425">
            <a:noAutofit/>
          </a:bodyPr>
          <a:lstStyle>
            <a:lvl1pPr lvl="0" marR="0" algn="ctr">
              <a:lnSpc>
                <a:spcPct val="115000"/>
              </a:lnSpc>
              <a:spcBef>
                <a:spcPts val="0"/>
              </a:spcBef>
              <a:spcAft>
                <a:spcPts val="0"/>
              </a:spcAft>
              <a:buClr>
                <a:srgbClr val="34495E"/>
              </a:buClr>
              <a:buSzPts val="1400"/>
              <a:buFont typeface="Arial"/>
              <a:buNone/>
              <a:defRPr b="0" i="0" sz="1400" u="none" cap="none" strike="noStrike">
                <a:solidFill>
                  <a:srgbClr val="FFFFFF"/>
                </a:solidFill>
              </a:defRPr>
            </a:lvl1pPr>
            <a:lvl2pPr lvl="1"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2pPr>
            <a:lvl3pPr lvl="2"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3pPr>
            <a:lvl4pPr lvl="3"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4pPr>
            <a:lvl5pPr lvl="4"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5pPr>
            <a:lvl6pPr lvl="5"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6pPr>
            <a:lvl7pPr lvl="6"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7pPr>
            <a:lvl8pPr lvl="7"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8pPr>
            <a:lvl9pPr lvl="8" marR="0" algn="l">
              <a:lnSpc>
                <a:spcPct val="115000"/>
              </a:lnSpc>
              <a:spcBef>
                <a:spcPts val="1600"/>
              </a:spcBef>
              <a:spcAft>
                <a:spcPts val="160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9pPr>
          </a:lstStyle>
          <a:p/>
        </p:txBody>
      </p:sp>
      <p:sp>
        <p:nvSpPr>
          <p:cNvPr id="1074" name="Google Shape;1074;p131"/>
          <p:cNvSpPr txBox="1"/>
          <p:nvPr>
            <p:ph type="title"/>
          </p:nvPr>
        </p:nvSpPr>
        <p:spPr>
          <a:xfrm>
            <a:off x="311700" y="1116914"/>
            <a:ext cx="39309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2000"/>
              <a:buFont typeface="Arial"/>
              <a:buNone/>
              <a:defRPr sz="12000">
                <a:solidFill>
                  <a:srgbClr val="FFFF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Navy With Logo" type="secHead">
  <p:cSld name="SECTION_HEADER">
    <p:spTree>
      <p:nvGrpSpPr>
        <p:cNvPr id="103" name="Shape 103"/>
        <p:cNvGrpSpPr/>
        <p:nvPr/>
      </p:nvGrpSpPr>
      <p:grpSpPr>
        <a:xfrm>
          <a:off x="0" y="0"/>
          <a:ext cx="0" cy="0"/>
          <a:chOff x="0" y="0"/>
          <a:chExt cx="0" cy="0"/>
        </a:xfrm>
      </p:grpSpPr>
      <p:sp>
        <p:nvSpPr>
          <p:cNvPr id="104" name="Google Shape;104;p14"/>
          <p:cNvSpPr/>
          <p:nvPr/>
        </p:nvSpPr>
        <p:spPr>
          <a:xfrm>
            <a:off x="-59700" y="-143175"/>
            <a:ext cx="9203700" cy="48672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4"/>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
        <p:nvSpPr>
          <p:cNvPr id="106" name="Google Shape;106;p14"/>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07" name="Google Shape;107;p14"/>
          <p:cNvSpPr txBox="1"/>
          <p:nvPr>
            <p:ph idx="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8" name="Google Shape;108;p14"/>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4"/>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4"/>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4"/>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4"/>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13" name="Google Shape;113;p14"/>
          <p:cNvPicPr preferRelativeResize="0"/>
          <p:nvPr/>
        </p:nvPicPr>
        <p:blipFill rotWithShape="1">
          <a:blip r:embed="rId2">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ith Red Chalk BG and Logo">
  <p:cSld name="Title slide - With Red Chalk BG and Logo">
    <p:bg>
      <p:bgPr>
        <a:blipFill>
          <a:blip r:embed="rId2">
            <a:alphaModFix/>
          </a:blip>
          <a:stretch>
            <a:fillRect/>
          </a:stretch>
        </a:blipFill>
      </p:bgPr>
    </p:bg>
    <p:spTree>
      <p:nvGrpSpPr>
        <p:cNvPr id="1075" name="Shape 1075"/>
        <p:cNvGrpSpPr/>
        <p:nvPr/>
      </p:nvGrpSpPr>
      <p:grpSpPr>
        <a:xfrm>
          <a:off x="0" y="0"/>
          <a:ext cx="0" cy="0"/>
          <a:chOff x="0" y="0"/>
          <a:chExt cx="0" cy="0"/>
        </a:xfrm>
      </p:grpSpPr>
      <p:sp>
        <p:nvSpPr>
          <p:cNvPr id="1076" name="Google Shape;1076;p132"/>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
        <p:nvSpPr>
          <p:cNvPr id="1077" name="Google Shape;1077;p132"/>
          <p:cNvSpPr txBox="1"/>
          <p:nvPr>
            <p:ph idx="1" type="subTitle"/>
          </p:nvPr>
        </p:nvSpPr>
        <p:spPr>
          <a:xfrm>
            <a:off x="311700" y="272677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9pPr>
          </a:lstStyle>
          <a:p/>
        </p:txBody>
      </p:sp>
      <p:sp>
        <p:nvSpPr>
          <p:cNvPr id="1078" name="Google Shape;1078;p132"/>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79" name="Google Shape;1079;p132"/>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132"/>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132"/>
          <p:cNvSpPr/>
          <p:nvPr/>
        </p:nvSpPr>
        <p:spPr>
          <a:xfrm>
            <a:off x="223665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132"/>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132"/>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084" name="Google Shape;1084;p132"/>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ith Red Chalk BG">
  <p:cSld name="With Red Chalk BG">
    <p:bg>
      <p:bgPr>
        <a:blipFill>
          <a:blip r:embed="rId2">
            <a:alphaModFix/>
          </a:blip>
          <a:stretch>
            <a:fillRect/>
          </a:stretch>
        </a:blipFill>
      </p:bgPr>
    </p:bg>
    <p:spTree>
      <p:nvGrpSpPr>
        <p:cNvPr id="1085" name="Shape 1085"/>
        <p:cNvGrpSpPr/>
        <p:nvPr/>
      </p:nvGrpSpPr>
      <p:grpSpPr>
        <a:xfrm>
          <a:off x="0" y="0"/>
          <a:ext cx="0" cy="0"/>
          <a:chOff x="0" y="0"/>
          <a:chExt cx="0" cy="0"/>
        </a:xfrm>
      </p:grpSpPr>
      <p:sp>
        <p:nvSpPr>
          <p:cNvPr id="1086" name="Google Shape;1086;p133"/>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
        <p:nvSpPr>
          <p:cNvPr id="1087" name="Google Shape;1087;p133"/>
          <p:cNvSpPr txBox="1"/>
          <p:nvPr>
            <p:ph idx="1" type="subTitle"/>
          </p:nvPr>
        </p:nvSpPr>
        <p:spPr>
          <a:xfrm>
            <a:off x="311700" y="272677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9pPr>
          </a:lstStyl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Red With Logo">
  <p:cSld name="Section header - Red With Logo">
    <p:bg>
      <p:bgPr>
        <a:solidFill>
          <a:srgbClr val="D02358"/>
        </a:solidFill>
      </p:bgPr>
    </p:bg>
    <p:spTree>
      <p:nvGrpSpPr>
        <p:cNvPr id="1088" name="Shape 1088"/>
        <p:cNvGrpSpPr/>
        <p:nvPr/>
      </p:nvGrpSpPr>
      <p:grpSpPr>
        <a:xfrm>
          <a:off x="0" y="0"/>
          <a:ext cx="0" cy="0"/>
          <a:chOff x="0" y="0"/>
          <a:chExt cx="0" cy="0"/>
        </a:xfrm>
      </p:grpSpPr>
      <p:sp>
        <p:nvSpPr>
          <p:cNvPr id="1089" name="Google Shape;1089;p134"/>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090" name="Google Shape;1090;p134"/>
          <p:cNvSpPr txBox="1"/>
          <p:nvPr>
            <p:ph idx="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91" name="Google Shape;1091;p134"/>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134"/>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134"/>
          <p:cNvSpPr/>
          <p:nvPr/>
        </p:nvSpPr>
        <p:spPr>
          <a:xfrm>
            <a:off x="223665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134"/>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134"/>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096" name="Google Shape;1096;p134"/>
          <p:cNvPicPr preferRelativeResize="0"/>
          <p:nvPr/>
        </p:nvPicPr>
        <p:blipFill rotWithShape="1">
          <a:blip r:embed="rId2">
            <a:alphaModFix/>
          </a:blip>
          <a:srcRect b="0" l="0" r="0" t="0"/>
          <a:stretch/>
        </p:blipFill>
        <p:spPr>
          <a:xfrm>
            <a:off x="198575" y="4825425"/>
            <a:ext cx="1173300" cy="258000"/>
          </a:xfrm>
          <a:prstGeom prst="rect">
            <a:avLst/>
          </a:prstGeom>
          <a:noFill/>
          <a:ln>
            <a:noFill/>
          </a:ln>
        </p:spPr>
      </p:pic>
      <p:sp>
        <p:nvSpPr>
          <p:cNvPr id="1097" name="Google Shape;1097;p134"/>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Red">
  <p:cSld name="Section header - Red">
    <p:bg>
      <p:bgPr>
        <a:solidFill>
          <a:schemeClr val="accent2"/>
        </a:solidFill>
      </p:bgPr>
    </p:bg>
    <p:spTree>
      <p:nvGrpSpPr>
        <p:cNvPr id="1098" name="Shape 1098"/>
        <p:cNvGrpSpPr/>
        <p:nvPr/>
      </p:nvGrpSpPr>
      <p:grpSpPr>
        <a:xfrm>
          <a:off x="0" y="0"/>
          <a:ext cx="0" cy="0"/>
          <a:chOff x="0" y="0"/>
          <a:chExt cx="0" cy="0"/>
        </a:xfrm>
      </p:grpSpPr>
      <p:sp>
        <p:nvSpPr>
          <p:cNvPr id="1099" name="Google Shape;1099;p135"/>
          <p:cNvSpPr txBox="1"/>
          <p:nvPr>
            <p:ph type="ctrTitle"/>
          </p:nvPr>
        </p:nvSpPr>
        <p:spPr>
          <a:xfrm>
            <a:off x="311700" y="2106000"/>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Large Left Aligned - Red - With Logo">
  <p:cSld name="Section - Large Left Aligned - Red - With Logo">
    <p:bg>
      <p:bgPr>
        <a:solidFill>
          <a:srgbClr val="D02358"/>
        </a:solidFill>
      </p:bgPr>
    </p:bg>
    <p:spTree>
      <p:nvGrpSpPr>
        <p:cNvPr id="1100" name="Shape 1100"/>
        <p:cNvGrpSpPr/>
        <p:nvPr/>
      </p:nvGrpSpPr>
      <p:grpSpPr>
        <a:xfrm>
          <a:off x="0" y="0"/>
          <a:ext cx="0" cy="0"/>
          <a:chOff x="0" y="0"/>
          <a:chExt cx="0" cy="0"/>
        </a:xfrm>
      </p:grpSpPr>
      <p:sp>
        <p:nvSpPr>
          <p:cNvPr id="1101" name="Google Shape;1101;p13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FFFFFF"/>
              </a:buClr>
              <a:buSzPts val="4800"/>
              <a:buFont typeface="Arial"/>
              <a:buNone/>
              <a:defRPr b="1" i="0" sz="4800" u="none" cap="none" strike="noStrike">
                <a:solidFill>
                  <a:srgbClr val="FFFFFF"/>
                </a:solidFill>
              </a:defRPr>
            </a:lvl1pPr>
            <a:lvl2pPr lvl="1" algn="l">
              <a:lnSpc>
                <a:spcPct val="100000"/>
              </a:lnSpc>
              <a:spcBef>
                <a:spcPts val="0"/>
              </a:spcBef>
              <a:spcAft>
                <a:spcPts val="0"/>
              </a:spcAft>
              <a:buClr>
                <a:srgbClr val="FFFFFF"/>
              </a:buClr>
              <a:buSzPts val="4800"/>
              <a:buFont typeface="Arial"/>
              <a:buNone/>
              <a:defRPr sz="4800">
                <a:solidFill>
                  <a:srgbClr val="FFFFFF"/>
                </a:solidFill>
              </a:defRPr>
            </a:lvl2pPr>
            <a:lvl3pPr lvl="2" algn="l">
              <a:lnSpc>
                <a:spcPct val="100000"/>
              </a:lnSpc>
              <a:spcBef>
                <a:spcPts val="0"/>
              </a:spcBef>
              <a:spcAft>
                <a:spcPts val="0"/>
              </a:spcAft>
              <a:buClr>
                <a:srgbClr val="FFFFFF"/>
              </a:buClr>
              <a:buSzPts val="4800"/>
              <a:buFont typeface="Arial"/>
              <a:buNone/>
              <a:defRPr sz="4800">
                <a:solidFill>
                  <a:srgbClr val="FFFFFF"/>
                </a:solidFill>
              </a:defRPr>
            </a:lvl3pPr>
            <a:lvl4pPr lvl="3" algn="l">
              <a:lnSpc>
                <a:spcPct val="100000"/>
              </a:lnSpc>
              <a:spcBef>
                <a:spcPts val="0"/>
              </a:spcBef>
              <a:spcAft>
                <a:spcPts val="0"/>
              </a:spcAft>
              <a:buClr>
                <a:srgbClr val="FFFFFF"/>
              </a:buClr>
              <a:buSzPts val="4800"/>
              <a:buFont typeface="Arial"/>
              <a:buNone/>
              <a:defRPr sz="4800">
                <a:solidFill>
                  <a:srgbClr val="FFFFFF"/>
                </a:solidFill>
              </a:defRPr>
            </a:lvl4pPr>
            <a:lvl5pPr lvl="4" algn="l">
              <a:lnSpc>
                <a:spcPct val="100000"/>
              </a:lnSpc>
              <a:spcBef>
                <a:spcPts val="0"/>
              </a:spcBef>
              <a:spcAft>
                <a:spcPts val="0"/>
              </a:spcAft>
              <a:buClr>
                <a:srgbClr val="FFFFFF"/>
              </a:buClr>
              <a:buSzPts val="4800"/>
              <a:buFont typeface="Arial"/>
              <a:buNone/>
              <a:defRPr sz="4800">
                <a:solidFill>
                  <a:srgbClr val="FFFFFF"/>
                </a:solidFill>
              </a:defRPr>
            </a:lvl5pPr>
            <a:lvl6pPr lvl="5" algn="l">
              <a:lnSpc>
                <a:spcPct val="100000"/>
              </a:lnSpc>
              <a:spcBef>
                <a:spcPts val="0"/>
              </a:spcBef>
              <a:spcAft>
                <a:spcPts val="0"/>
              </a:spcAft>
              <a:buClr>
                <a:srgbClr val="FFFFFF"/>
              </a:buClr>
              <a:buSzPts val="4800"/>
              <a:buFont typeface="Arial"/>
              <a:buNone/>
              <a:defRPr sz="4800">
                <a:solidFill>
                  <a:srgbClr val="FFFFFF"/>
                </a:solidFill>
              </a:defRPr>
            </a:lvl6pPr>
            <a:lvl7pPr lvl="6" algn="l">
              <a:lnSpc>
                <a:spcPct val="100000"/>
              </a:lnSpc>
              <a:spcBef>
                <a:spcPts val="0"/>
              </a:spcBef>
              <a:spcAft>
                <a:spcPts val="0"/>
              </a:spcAft>
              <a:buClr>
                <a:srgbClr val="FFFFFF"/>
              </a:buClr>
              <a:buSzPts val="4800"/>
              <a:buFont typeface="Arial"/>
              <a:buNone/>
              <a:defRPr sz="4800">
                <a:solidFill>
                  <a:srgbClr val="FFFFFF"/>
                </a:solidFill>
              </a:defRPr>
            </a:lvl7pPr>
            <a:lvl8pPr lvl="7" algn="l">
              <a:lnSpc>
                <a:spcPct val="100000"/>
              </a:lnSpc>
              <a:spcBef>
                <a:spcPts val="0"/>
              </a:spcBef>
              <a:spcAft>
                <a:spcPts val="0"/>
              </a:spcAft>
              <a:buClr>
                <a:srgbClr val="FFFFFF"/>
              </a:buClr>
              <a:buSzPts val="4800"/>
              <a:buFont typeface="Arial"/>
              <a:buNone/>
              <a:defRPr sz="4800">
                <a:solidFill>
                  <a:srgbClr val="FFFFFF"/>
                </a:solidFill>
              </a:defRPr>
            </a:lvl8pPr>
            <a:lvl9pPr lvl="8" algn="l">
              <a:lnSpc>
                <a:spcPct val="100000"/>
              </a:lnSpc>
              <a:spcBef>
                <a:spcPts val="0"/>
              </a:spcBef>
              <a:spcAft>
                <a:spcPts val="0"/>
              </a:spcAft>
              <a:buClr>
                <a:srgbClr val="FFFFFF"/>
              </a:buClr>
              <a:buSzPts val="4800"/>
              <a:buFont typeface="Arial"/>
              <a:buNone/>
              <a:defRPr sz="4800">
                <a:solidFill>
                  <a:srgbClr val="FFFFFF"/>
                </a:solidFill>
              </a:defRPr>
            </a:lvl9pPr>
          </a:lstStyle>
          <a:p/>
        </p:txBody>
      </p:sp>
      <p:sp>
        <p:nvSpPr>
          <p:cNvPr id="1102" name="Google Shape;1102;p136"/>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03" name="Google Shape;1103;p136"/>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136"/>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136"/>
          <p:cNvSpPr/>
          <p:nvPr/>
        </p:nvSpPr>
        <p:spPr>
          <a:xfrm>
            <a:off x="223665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136"/>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136"/>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108" name="Google Shape;1108;p136"/>
          <p:cNvPicPr preferRelativeResize="0"/>
          <p:nvPr/>
        </p:nvPicPr>
        <p:blipFill rotWithShape="1">
          <a:blip r:embed="rId2">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Large Left Aligned - Red">
  <p:cSld name="Section - Large Left Aligned - Red">
    <p:bg>
      <p:bgPr>
        <a:solidFill>
          <a:srgbClr val="D02358"/>
        </a:solidFill>
      </p:bgPr>
    </p:bg>
    <p:spTree>
      <p:nvGrpSpPr>
        <p:cNvPr id="1109" name="Shape 1109"/>
        <p:cNvGrpSpPr/>
        <p:nvPr/>
      </p:nvGrpSpPr>
      <p:grpSpPr>
        <a:xfrm>
          <a:off x="0" y="0"/>
          <a:ext cx="0" cy="0"/>
          <a:chOff x="0" y="0"/>
          <a:chExt cx="0" cy="0"/>
        </a:xfrm>
      </p:grpSpPr>
      <p:sp>
        <p:nvSpPr>
          <p:cNvPr id="1110" name="Google Shape;1110;p13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FFFFFF"/>
              </a:buClr>
              <a:buSzPts val="4800"/>
              <a:buFont typeface="Arial"/>
              <a:buNone/>
              <a:defRPr b="1" i="0" sz="4800" u="none" cap="none" strike="noStrike">
                <a:solidFill>
                  <a:srgbClr val="FFFFFF"/>
                </a:solidFill>
              </a:defRPr>
            </a:lvl1pPr>
            <a:lvl2pPr lvl="1" algn="l">
              <a:lnSpc>
                <a:spcPct val="100000"/>
              </a:lnSpc>
              <a:spcBef>
                <a:spcPts val="0"/>
              </a:spcBef>
              <a:spcAft>
                <a:spcPts val="0"/>
              </a:spcAft>
              <a:buClr>
                <a:srgbClr val="FFFFFF"/>
              </a:buClr>
              <a:buSzPts val="4800"/>
              <a:buFont typeface="Arial"/>
              <a:buNone/>
              <a:defRPr sz="4800">
                <a:solidFill>
                  <a:srgbClr val="FFFFFF"/>
                </a:solidFill>
              </a:defRPr>
            </a:lvl2pPr>
            <a:lvl3pPr lvl="2" algn="l">
              <a:lnSpc>
                <a:spcPct val="100000"/>
              </a:lnSpc>
              <a:spcBef>
                <a:spcPts val="0"/>
              </a:spcBef>
              <a:spcAft>
                <a:spcPts val="0"/>
              </a:spcAft>
              <a:buClr>
                <a:srgbClr val="FFFFFF"/>
              </a:buClr>
              <a:buSzPts val="4800"/>
              <a:buFont typeface="Arial"/>
              <a:buNone/>
              <a:defRPr sz="4800">
                <a:solidFill>
                  <a:srgbClr val="FFFFFF"/>
                </a:solidFill>
              </a:defRPr>
            </a:lvl3pPr>
            <a:lvl4pPr lvl="3" algn="l">
              <a:lnSpc>
                <a:spcPct val="100000"/>
              </a:lnSpc>
              <a:spcBef>
                <a:spcPts val="0"/>
              </a:spcBef>
              <a:spcAft>
                <a:spcPts val="0"/>
              </a:spcAft>
              <a:buClr>
                <a:srgbClr val="FFFFFF"/>
              </a:buClr>
              <a:buSzPts val="4800"/>
              <a:buFont typeface="Arial"/>
              <a:buNone/>
              <a:defRPr sz="4800">
                <a:solidFill>
                  <a:srgbClr val="FFFFFF"/>
                </a:solidFill>
              </a:defRPr>
            </a:lvl4pPr>
            <a:lvl5pPr lvl="4" algn="l">
              <a:lnSpc>
                <a:spcPct val="100000"/>
              </a:lnSpc>
              <a:spcBef>
                <a:spcPts val="0"/>
              </a:spcBef>
              <a:spcAft>
                <a:spcPts val="0"/>
              </a:spcAft>
              <a:buClr>
                <a:srgbClr val="FFFFFF"/>
              </a:buClr>
              <a:buSzPts val="4800"/>
              <a:buFont typeface="Arial"/>
              <a:buNone/>
              <a:defRPr sz="4800">
                <a:solidFill>
                  <a:srgbClr val="FFFFFF"/>
                </a:solidFill>
              </a:defRPr>
            </a:lvl5pPr>
            <a:lvl6pPr lvl="5" algn="l">
              <a:lnSpc>
                <a:spcPct val="100000"/>
              </a:lnSpc>
              <a:spcBef>
                <a:spcPts val="0"/>
              </a:spcBef>
              <a:spcAft>
                <a:spcPts val="0"/>
              </a:spcAft>
              <a:buClr>
                <a:srgbClr val="FFFFFF"/>
              </a:buClr>
              <a:buSzPts val="4800"/>
              <a:buFont typeface="Arial"/>
              <a:buNone/>
              <a:defRPr sz="4800">
                <a:solidFill>
                  <a:srgbClr val="FFFFFF"/>
                </a:solidFill>
              </a:defRPr>
            </a:lvl6pPr>
            <a:lvl7pPr lvl="6" algn="l">
              <a:lnSpc>
                <a:spcPct val="100000"/>
              </a:lnSpc>
              <a:spcBef>
                <a:spcPts val="0"/>
              </a:spcBef>
              <a:spcAft>
                <a:spcPts val="0"/>
              </a:spcAft>
              <a:buClr>
                <a:srgbClr val="FFFFFF"/>
              </a:buClr>
              <a:buSzPts val="4800"/>
              <a:buFont typeface="Arial"/>
              <a:buNone/>
              <a:defRPr sz="4800">
                <a:solidFill>
                  <a:srgbClr val="FFFFFF"/>
                </a:solidFill>
              </a:defRPr>
            </a:lvl7pPr>
            <a:lvl8pPr lvl="7" algn="l">
              <a:lnSpc>
                <a:spcPct val="100000"/>
              </a:lnSpc>
              <a:spcBef>
                <a:spcPts val="0"/>
              </a:spcBef>
              <a:spcAft>
                <a:spcPts val="0"/>
              </a:spcAft>
              <a:buClr>
                <a:srgbClr val="FFFFFF"/>
              </a:buClr>
              <a:buSzPts val="4800"/>
              <a:buFont typeface="Arial"/>
              <a:buNone/>
              <a:defRPr sz="4800">
                <a:solidFill>
                  <a:srgbClr val="FFFFFF"/>
                </a:solidFill>
              </a:defRPr>
            </a:lvl8pPr>
            <a:lvl9pPr lvl="8" algn="l">
              <a:lnSpc>
                <a:spcPct val="100000"/>
              </a:lnSpc>
              <a:spcBef>
                <a:spcPts val="0"/>
              </a:spcBef>
              <a:spcAft>
                <a:spcPts val="0"/>
              </a:spcAft>
              <a:buClr>
                <a:srgbClr val="FFFFFF"/>
              </a:buClr>
              <a:buSzPts val="4800"/>
              <a:buFont typeface="Arial"/>
              <a:buNone/>
              <a:defRPr sz="4800">
                <a:solidFill>
                  <a:srgbClr val="FFFFFF"/>
                </a:solidFill>
              </a:defRPr>
            </a:lvl9pPr>
          </a:lstStyl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With Red Header and Logo">
  <p:cSld name="Title and body With Red Header and Logo">
    <p:bg>
      <p:bgPr>
        <a:solidFill>
          <a:schemeClr val="lt1"/>
        </a:solidFill>
      </p:bgPr>
    </p:bg>
    <p:spTree>
      <p:nvGrpSpPr>
        <p:cNvPr id="1111" name="Shape 1111"/>
        <p:cNvGrpSpPr/>
        <p:nvPr/>
      </p:nvGrpSpPr>
      <p:grpSpPr>
        <a:xfrm>
          <a:off x="0" y="0"/>
          <a:ext cx="0" cy="0"/>
          <a:chOff x="0" y="0"/>
          <a:chExt cx="0" cy="0"/>
        </a:xfrm>
      </p:grpSpPr>
      <p:pic>
        <p:nvPicPr>
          <p:cNvPr id="1112" name="Google Shape;1112;p13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113" name="Google Shape;1113;p138"/>
          <p:cNvSpPr/>
          <p:nvPr/>
        </p:nvSpPr>
        <p:spPr>
          <a:xfrm>
            <a:off x="-10800" y="-21575"/>
            <a:ext cx="9154800" cy="7701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138"/>
          <p:cNvSpPr txBox="1"/>
          <p:nvPr>
            <p:ph idx="1" type="body"/>
          </p:nvPr>
        </p:nvSpPr>
        <p:spPr>
          <a:xfrm>
            <a:off x="311700" y="939400"/>
            <a:ext cx="8520600" cy="34398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rgbClr val="34495E"/>
              </a:buClr>
              <a:buSzPts val="1400"/>
              <a:buFont typeface="Arial"/>
              <a:buChar char="●"/>
              <a:defRPr b="0" i="0" sz="1400" u="none" cap="none" strike="noStrike">
                <a:solidFill>
                  <a:srgbClr val="34495E"/>
                </a:solidFill>
              </a:defRPr>
            </a:lvl1pPr>
            <a:lvl2pPr indent="-304800" lvl="1" marL="914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2pPr>
            <a:lvl3pPr indent="-304800" lvl="2" marL="1371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3pPr>
            <a:lvl4pPr indent="-304800" lvl="3" marL="18288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4pPr>
            <a:lvl5pPr indent="-304800" lvl="4" marL="22860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5pPr>
            <a:lvl6pPr indent="-304800" lvl="5" marL="27432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6pPr>
            <a:lvl7pPr indent="-304800" lvl="6" marL="3200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7pPr>
            <a:lvl8pPr indent="-304800" lvl="7" marL="3657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8pPr>
            <a:lvl9pPr indent="-304800" lvl="8" marL="4114800" marR="0" algn="l">
              <a:lnSpc>
                <a:spcPct val="115000"/>
              </a:lnSpc>
              <a:spcBef>
                <a:spcPts val="1600"/>
              </a:spcBef>
              <a:spcAft>
                <a:spcPts val="1600"/>
              </a:spcAft>
              <a:buClr>
                <a:srgbClr val="34495E"/>
              </a:buClr>
              <a:buSzPts val="1200"/>
              <a:buFont typeface="Arial"/>
              <a:buChar char="■"/>
              <a:defRPr b="0" i="0" sz="1200" u="none" cap="none" strike="noStrike">
                <a:solidFill>
                  <a:srgbClr val="34495E"/>
                </a:solidFill>
              </a:defRPr>
            </a:lvl9pPr>
          </a:lstStyle>
          <a:p/>
        </p:txBody>
      </p:sp>
      <p:sp>
        <p:nvSpPr>
          <p:cNvPr id="1115" name="Google Shape;1115;p138"/>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116" name="Google Shape;1116;p138"/>
          <p:cNvSpPr txBox="1"/>
          <p:nvPr>
            <p:ph type="title"/>
          </p:nvPr>
        </p:nvSpPr>
        <p:spPr>
          <a:xfrm>
            <a:off x="198575" y="99650"/>
            <a:ext cx="8520600" cy="572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2400"/>
              <a:buFont typeface="Arial"/>
              <a:buNone/>
              <a:defRPr b="1" i="0" sz="2400" u="none" cap="none" strike="noStrike">
                <a:solidFill>
                  <a:srgbClr val="FFFFFF"/>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
        <p:nvSpPr>
          <p:cNvPr id="1117" name="Google Shape;1117;p138"/>
          <p:cNvSpPr txBox="1"/>
          <p:nvPr>
            <p:ph idx="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18" name="Google Shape;1118;p138"/>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138"/>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138"/>
          <p:cNvSpPr/>
          <p:nvPr/>
        </p:nvSpPr>
        <p:spPr>
          <a:xfrm>
            <a:off x="223665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138"/>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138"/>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123" name="Google Shape;1123;p138"/>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With Red Header">
  <p:cSld name="Title and body With Red Header">
    <p:bg>
      <p:bgPr>
        <a:solidFill>
          <a:schemeClr val="lt1"/>
        </a:solidFill>
      </p:bgPr>
    </p:bg>
    <p:spTree>
      <p:nvGrpSpPr>
        <p:cNvPr id="1124" name="Shape 1124"/>
        <p:cNvGrpSpPr/>
        <p:nvPr/>
      </p:nvGrpSpPr>
      <p:grpSpPr>
        <a:xfrm>
          <a:off x="0" y="0"/>
          <a:ext cx="0" cy="0"/>
          <a:chOff x="0" y="0"/>
          <a:chExt cx="0" cy="0"/>
        </a:xfrm>
      </p:grpSpPr>
      <p:pic>
        <p:nvPicPr>
          <p:cNvPr id="1125" name="Google Shape;1125;p139"/>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126" name="Google Shape;1126;p139"/>
          <p:cNvSpPr/>
          <p:nvPr/>
        </p:nvSpPr>
        <p:spPr>
          <a:xfrm>
            <a:off x="-10800" y="-21575"/>
            <a:ext cx="9154800" cy="7701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139"/>
          <p:cNvSpPr txBox="1"/>
          <p:nvPr>
            <p:ph idx="1" type="body"/>
          </p:nvPr>
        </p:nvSpPr>
        <p:spPr>
          <a:xfrm>
            <a:off x="311700" y="939400"/>
            <a:ext cx="8520600" cy="38943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rgbClr val="34495E"/>
              </a:buClr>
              <a:buSzPts val="1400"/>
              <a:buFont typeface="Arial"/>
              <a:buChar char="●"/>
              <a:defRPr b="0" i="0" sz="1400" u="none" cap="none" strike="noStrike">
                <a:solidFill>
                  <a:srgbClr val="34495E"/>
                </a:solidFill>
              </a:defRPr>
            </a:lvl1pPr>
            <a:lvl2pPr indent="-304800" lvl="1" marL="914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2pPr>
            <a:lvl3pPr indent="-304800" lvl="2" marL="1371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3pPr>
            <a:lvl4pPr indent="-304800" lvl="3" marL="18288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4pPr>
            <a:lvl5pPr indent="-304800" lvl="4" marL="22860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5pPr>
            <a:lvl6pPr indent="-304800" lvl="5" marL="27432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6pPr>
            <a:lvl7pPr indent="-304800" lvl="6" marL="3200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7pPr>
            <a:lvl8pPr indent="-304800" lvl="7" marL="3657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8pPr>
            <a:lvl9pPr indent="-304800" lvl="8" marL="4114800" marR="0" algn="l">
              <a:lnSpc>
                <a:spcPct val="115000"/>
              </a:lnSpc>
              <a:spcBef>
                <a:spcPts val="1600"/>
              </a:spcBef>
              <a:spcAft>
                <a:spcPts val="1600"/>
              </a:spcAft>
              <a:buClr>
                <a:srgbClr val="34495E"/>
              </a:buClr>
              <a:buSzPts val="1200"/>
              <a:buFont typeface="Arial"/>
              <a:buChar char="■"/>
              <a:defRPr b="0" i="0" sz="1200" u="none" cap="none" strike="noStrike">
                <a:solidFill>
                  <a:srgbClr val="34495E"/>
                </a:solidFill>
              </a:defRPr>
            </a:lvl9pPr>
          </a:lstStyle>
          <a:p/>
        </p:txBody>
      </p:sp>
      <p:sp>
        <p:nvSpPr>
          <p:cNvPr id="1128" name="Google Shape;1128;p139"/>
          <p:cNvSpPr txBox="1"/>
          <p:nvPr>
            <p:ph type="title"/>
          </p:nvPr>
        </p:nvSpPr>
        <p:spPr>
          <a:xfrm>
            <a:off x="198575" y="99650"/>
            <a:ext cx="8520600" cy="572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2400"/>
              <a:buFont typeface="Arial"/>
              <a:buNone/>
              <a:defRPr b="1" i="0" sz="2400" u="none" cap="none" strike="noStrike">
                <a:solidFill>
                  <a:srgbClr val="FFFFFF"/>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Red and Logo">
  <p:cSld name="Title and two columns - with Red and Logo">
    <p:bg>
      <p:bgPr>
        <a:solidFill>
          <a:schemeClr val="lt1"/>
        </a:solidFill>
      </p:bgPr>
    </p:bg>
    <p:spTree>
      <p:nvGrpSpPr>
        <p:cNvPr id="1129" name="Shape 1129"/>
        <p:cNvGrpSpPr/>
        <p:nvPr/>
      </p:nvGrpSpPr>
      <p:grpSpPr>
        <a:xfrm>
          <a:off x="0" y="0"/>
          <a:ext cx="0" cy="0"/>
          <a:chOff x="0" y="0"/>
          <a:chExt cx="0" cy="0"/>
        </a:xfrm>
      </p:grpSpPr>
      <p:pic>
        <p:nvPicPr>
          <p:cNvPr id="1130" name="Google Shape;1130;p14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131" name="Google Shape;1131;p140"/>
          <p:cNvSpPr/>
          <p:nvPr/>
        </p:nvSpPr>
        <p:spPr>
          <a:xfrm>
            <a:off x="4551125" y="0"/>
            <a:ext cx="4662900" cy="47241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4495E"/>
              </a:solidFill>
              <a:latin typeface="Arial"/>
              <a:ea typeface="Arial"/>
              <a:cs typeface="Arial"/>
              <a:sym typeface="Arial"/>
            </a:endParaRPr>
          </a:p>
        </p:txBody>
      </p:sp>
      <p:sp>
        <p:nvSpPr>
          <p:cNvPr id="1132" name="Google Shape;1132;p140"/>
          <p:cNvSpPr txBox="1"/>
          <p:nvPr>
            <p:ph idx="1" type="body"/>
          </p:nvPr>
        </p:nvSpPr>
        <p:spPr>
          <a:xfrm>
            <a:off x="311700" y="1017725"/>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1133" name="Google Shape;1133;p140"/>
          <p:cNvSpPr txBox="1"/>
          <p:nvPr>
            <p:ph idx="2" type="body"/>
          </p:nvPr>
        </p:nvSpPr>
        <p:spPr>
          <a:xfrm>
            <a:off x="4925825" y="987900"/>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FFFFFF"/>
              </a:buClr>
              <a:buSzPts val="1400"/>
              <a:buFont typeface="Arial"/>
              <a:buNone/>
              <a:defRPr b="0" i="0" sz="1400" u="none" cap="none" strike="noStrike">
                <a:solidFill>
                  <a:srgbClr val="FFFFFF"/>
                </a:solidFill>
              </a:defRPr>
            </a:lvl1pPr>
            <a:lvl2pPr indent="-228600" lvl="1" marL="914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2pPr>
            <a:lvl3pPr indent="-228600" lvl="2" marL="1371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3pPr>
            <a:lvl4pPr indent="-228600" lvl="3" marL="18288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4pPr>
            <a:lvl5pPr indent="-228600" lvl="4" marL="22860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5pPr>
            <a:lvl6pPr indent="-228600" lvl="5" marL="27432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6pPr>
            <a:lvl7pPr indent="-228600" lvl="6" marL="3200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7pPr>
            <a:lvl8pPr indent="-228600" lvl="7" marL="3657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8pPr>
            <a:lvl9pPr indent="-228600" lvl="8" marL="4114800" marR="0" algn="l">
              <a:lnSpc>
                <a:spcPct val="115000"/>
              </a:lnSpc>
              <a:spcBef>
                <a:spcPts val="1600"/>
              </a:spcBef>
              <a:spcAft>
                <a:spcPts val="1600"/>
              </a:spcAft>
              <a:buClr>
                <a:srgbClr val="FFFFFF"/>
              </a:buClr>
              <a:buSzPts val="1200"/>
              <a:buFont typeface="Arial"/>
              <a:buNone/>
              <a:defRPr b="0" i="0" sz="1200" u="none" cap="none" strike="noStrike">
                <a:solidFill>
                  <a:srgbClr val="FFFFFF"/>
                </a:solidFill>
              </a:defRPr>
            </a:lvl9pPr>
          </a:lstStyle>
          <a:p/>
        </p:txBody>
      </p:sp>
      <p:sp>
        <p:nvSpPr>
          <p:cNvPr id="1134" name="Google Shape;1134;p140"/>
          <p:cNvSpPr txBox="1"/>
          <p:nvPr>
            <p:ph type="title"/>
          </p:nvPr>
        </p:nvSpPr>
        <p:spPr>
          <a:xfrm>
            <a:off x="198575" y="348475"/>
            <a:ext cx="41130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34495E"/>
              </a:buClr>
              <a:buSzPts val="2400"/>
              <a:buFont typeface="Arial"/>
              <a:buNone/>
              <a:defRPr b="1" i="0" sz="2400" u="none" cap="none" strike="noStrike">
                <a:solidFill>
                  <a:srgbClr val="34495E"/>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
        <p:nvSpPr>
          <p:cNvPr id="1135" name="Google Shape;1135;p140"/>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136" name="Google Shape;1136;p140"/>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37" name="Google Shape;1137;p140"/>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140"/>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140"/>
          <p:cNvSpPr/>
          <p:nvPr/>
        </p:nvSpPr>
        <p:spPr>
          <a:xfrm>
            <a:off x="223665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140"/>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140"/>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142" name="Google Shape;1142;p140"/>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Red">
  <p:cSld name="Title and two columns - with Red">
    <p:bg>
      <p:bgPr>
        <a:solidFill>
          <a:schemeClr val="lt1"/>
        </a:solidFill>
      </p:bgPr>
    </p:bg>
    <p:spTree>
      <p:nvGrpSpPr>
        <p:cNvPr id="1143" name="Shape 1143"/>
        <p:cNvGrpSpPr/>
        <p:nvPr/>
      </p:nvGrpSpPr>
      <p:grpSpPr>
        <a:xfrm>
          <a:off x="0" y="0"/>
          <a:ext cx="0" cy="0"/>
          <a:chOff x="0" y="0"/>
          <a:chExt cx="0" cy="0"/>
        </a:xfrm>
      </p:grpSpPr>
      <p:pic>
        <p:nvPicPr>
          <p:cNvPr id="1144" name="Google Shape;1144;p14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145" name="Google Shape;1145;p141"/>
          <p:cNvSpPr/>
          <p:nvPr/>
        </p:nvSpPr>
        <p:spPr>
          <a:xfrm>
            <a:off x="4551125" y="0"/>
            <a:ext cx="4662900" cy="51435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4495E"/>
              </a:solidFill>
              <a:latin typeface="Arial"/>
              <a:ea typeface="Arial"/>
              <a:cs typeface="Arial"/>
              <a:sym typeface="Arial"/>
            </a:endParaRPr>
          </a:p>
        </p:txBody>
      </p:sp>
      <p:sp>
        <p:nvSpPr>
          <p:cNvPr id="1146" name="Google Shape;1146;p141"/>
          <p:cNvSpPr txBox="1"/>
          <p:nvPr>
            <p:ph idx="1" type="body"/>
          </p:nvPr>
        </p:nvSpPr>
        <p:spPr>
          <a:xfrm>
            <a:off x="311700" y="1017725"/>
            <a:ext cx="3999900" cy="38592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1147" name="Google Shape;1147;p141"/>
          <p:cNvSpPr txBox="1"/>
          <p:nvPr>
            <p:ph idx="2" type="body"/>
          </p:nvPr>
        </p:nvSpPr>
        <p:spPr>
          <a:xfrm>
            <a:off x="4925825" y="987900"/>
            <a:ext cx="3999900" cy="38889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FFFFFF"/>
              </a:buClr>
              <a:buSzPts val="1400"/>
              <a:buFont typeface="Arial"/>
              <a:buNone/>
              <a:defRPr b="0" i="0" sz="1400" u="none" cap="none" strike="noStrike">
                <a:solidFill>
                  <a:srgbClr val="FFFFFF"/>
                </a:solidFill>
              </a:defRPr>
            </a:lvl1pPr>
            <a:lvl2pPr indent="-228600" lvl="1" marL="914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2pPr>
            <a:lvl3pPr indent="-228600" lvl="2" marL="1371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3pPr>
            <a:lvl4pPr indent="-228600" lvl="3" marL="18288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4pPr>
            <a:lvl5pPr indent="-228600" lvl="4" marL="22860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5pPr>
            <a:lvl6pPr indent="-228600" lvl="5" marL="27432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6pPr>
            <a:lvl7pPr indent="-228600" lvl="6" marL="3200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7pPr>
            <a:lvl8pPr indent="-228600" lvl="7" marL="3657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8pPr>
            <a:lvl9pPr indent="-228600" lvl="8" marL="4114800" marR="0" algn="l">
              <a:lnSpc>
                <a:spcPct val="115000"/>
              </a:lnSpc>
              <a:spcBef>
                <a:spcPts val="1600"/>
              </a:spcBef>
              <a:spcAft>
                <a:spcPts val="1600"/>
              </a:spcAft>
              <a:buClr>
                <a:srgbClr val="FFFFFF"/>
              </a:buClr>
              <a:buSzPts val="1200"/>
              <a:buFont typeface="Arial"/>
              <a:buNone/>
              <a:defRPr b="0" i="0" sz="1200" u="none" cap="none" strike="noStrike">
                <a:solidFill>
                  <a:srgbClr val="FFFFFF"/>
                </a:solidFill>
              </a:defRPr>
            </a:lvl9pPr>
          </a:lstStyle>
          <a:p/>
        </p:txBody>
      </p:sp>
      <p:sp>
        <p:nvSpPr>
          <p:cNvPr id="1148" name="Google Shape;1148;p141"/>
          <p:cNvSpPr txBox="1"/>
          <p:nvPr>
            <p:ph type="title"/>
          </p:nvPr>
        </p:nvSpPr>
        <p:spPr>
          <a:xfrm>
            <a:off x="198575" y="348475"/>
            <a:ext cx="41130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34495E"/>
              </a:buClr>
              <a:buSzPts val="2400"/>
              <a:buFont typeface="Arial"/>
              <a:buNone/>
              <a:defRPr b="1" i="0" sz="2400" u="none" cap="none" strike="noStrike">
                <a:solidFill>
                  <a:srgbClr val="34495E"/>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Navy ">
  <p:cSld name="Section - Navy ">
    <p:bg>
      <p:bgPr>
        <a:solidFill>
          <a:schemeClr val="dk2"/>
        </a:solidFill>
      </p:bgPr>
    </p:bg>
    <p:spTree>
      <p:nvGrpSpPr>
        <p:cNvPr id="114" name="Shape 114"/>
        <p:cNvGrpSpPr/>
        <p:nvPr/>
      </p:nvGrpSpPr>
      <p:grpSpPr>
        <a:xfrm>
          <a:off x="0" y="0"/>
          <a:ext cx="0" cy="0"/>
          <a:chOff x="0" y="0"/>
          <a:chExt cx="0" cy="0"/>
        </a:xfrm>
      </p:grpSpPr>
      <p:sp>
        <p:nvSpPr>
          <p:cNvPr id="115" name="Google Shape;115;p15"/>
          <p:cNvSpPr txBox="1"/>
          <p:nvPr>
            <p:ph type="ctrTitle"/>
          </p:nvPr>
        </p:nvSpPr>
        <p:spPr>
          <a:xfrm>
            <a:off x="311700" y="2106000"/>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Red and Logo">
  <p:cSld name="Title and two columns - with Red and Logo 2">
    <p:spTree>
      <p:nvGrpSpPr>
        <p:cNvPr id="1149" name="Shape 1149"/>
        <p:cNvGrpSpPr/>
        <p:nvPr/>
      </p:nvGrpSpPr>
      <p:grpSpPr>
        <a:xfrm>
          <a:off x="0" y="0"/>
          <a:ext cx="0" cy="0"/>
          <a:chOff x="0" y="0"/>
          <a:chExt cx="0" cy="0"/>
        </a:xfrm>
      </p:grpSpPr>
      <p:pic>
        <p:nvPicPr>
          <p:cNvPr id="1150" name="Google Shape;1150;p14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151" name="Google Shape;1151;p142"/>
          <p:cNvSpPr/>
          <p:nvPr/>
        </p:nvSpPr>
        <p:spPr>
          <a:xfrm>
            <a:off x="-71575" y="-43150"/>
            <a:ext cx="4622700" cy="47673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1152" name="Google Shape;1152;p142"/>
          <p:cNvSpPr txBox="1"/>
          <p:nvPr>
            <p:ph type="title"/>
          </p:nvPr>
        </p:nvSpPr>
        <p:spPr>
          <a:xfrm>
            <a:off x="265500" y="1912000"/>
            <a:ext cx="4045200" cy="9558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000"/>
              <a:buFont typeface="Arial"/>
              <a:buNone/>
              <a:defRPr b="1" i="0" sz="3000" u="none" cap="none" strike="noStrike">
                <a:solidFill>
                  <a:srgbClr val="FFFFFF"/>
                </a:solidFill>
              </a:defRPr>
            </a:lvl1pPr>
            <a:lvl2pPr lvl="1" algn="ctr">
              <a:lnSpc>
                <a:spcPct val="100000"/>
              </a:lnSpc>
              <a:spcBef>
                <a:spcPts val="0"/>
              </a:spcBef>
              <a:spcAft>
                <a:spcPts val="0"/>
              </a:spcAft>
              <a:buClr>
                <a:schemeClr val="dk1"/>
              </a:buClr>
              <a:buSzPts val="4200"/>
              <a:buNone/>
              <a:defRPr sz="4200">
                <a:solidFill>
                  <a:schemeClr val="dk1"/>
                </a:solidFill>
              </a:defRPr>
            </a:lvl2pPr>
            <a:lvl3pPr lvl="2" algn="ctr">
              <a:lnSpc>
                <a:spcPct val="100000"/>
              </a:lnSpc>
              <a:spcBef>
                <a:spcPts val="0"/>
              </a:spcBef>
              <a:spcAft>
                <a:spcPts val="0"/>
              </a:spcAft>
              <a:buClr>
                <a:schemeClr val="dk1"/>
              </a:buClr>
              <a:buSzPts val="4200"/>
              <a:buNone/>
              <a:defRPr sz="4200">
                <a:solidFill>
                  <a:schemeClr val="dk1"/>
                </a:solidFill>
              </a:defRPr>
            </a:lvl3pPr>
            <a:lvl4pPr lvl="3" algn="ctr">
              <a:lnSpc>
                <a:spcPct val="100000"/>
              </a:lnSpc>
              <a:spcBef>
                <a:spcPts val="0"/>
              </a:spcBef>
              <a:spcAft>
                <a:spcPts val="0"/>
              </a:spcAft>
              <a:buClr>
                <a:schemeClr val="dk1"/>
              </a:buClr>
              <a:buSzPts val="4200"/>
              <a:buNone/>
              <a:defRPr sz="4200">
                <a:solidFill>
                  <a:schemeClr val="dk1"/>
                </a:solidFill>
              </a:defRPr>
            </a:lvl4pPr>
            <a:lvl5pPr lvl="4" algn="ctr">
              <a:lnSpc>
                <a:spcPct val="100000"/>
              </a:lnSpc>
              <a:spcBef>
                <a:spcPts val="0"/>
              </a:spcBef>
              <a:spcAft>
                <a:spcPts val="0"/>
              </a:spcAft>
              <a:buClr>
                <a:schemeClr val="dk1"/>
              </a:buClr>
              <a:buSzPts val="4200"/>
              <a:buNone/>
              <a:defRPr sz="4200">
                <a:solidFill>
                  <a:schemeClr val="dk1"/>
                </a:solidFill>
              </a:defRPr>
            </a:lvl5pPr>
            <a:lvl6pPr lvl="5" algn="ctr">
              <a:lnSpc>
                <a:spcPct val="100000"/>
              </a:lnSpc>
              <a:spcBef>
                <a:spcPts val="0"/>
              </a:spcBef>
              <a:spcAft>
                <a:spcPts val="0"/>
              </a:spcAft>
              <a:buClr>
                <a:schemeClr val="dk1"/>
              </a:buClr>
              <a:buSzPts val="4200"/>
              <a:buNone/>
              <a:defRPr sz="4200">
                <a:solidFill>
                  <a:schemeClr val="dk1"/>
                </a:solidFill>
              </a:defRPr>
            </a:lvl6pPr>
            <a:lvl7pPr lvl="6" algn="ctr">
              <a:lnSpc>
                <a:spcPct val="100000"/>
              </a:lnSpc>
              <a:spcBef>
                <a:spcPts val="0"/>
              </a:spcBef>
              <a:spcAft>
                <a:spcPts val="0"/>
              </a:spcAft>
              <a:buClr>
                <a:schemeClr val="dk1"/>
              </a:buClr>
              <a:buSzPts val="4200"/>
              <a:buNone/>
              <a:defRPr sz="4200">
                <a:solidFill>
                  <a:schemeClr val="dk1"/>
                </a:solidFill>
              </a:defRPr>
            </a:lvl7pPr>
            <a:lvl8pPr lvl="7" algn="ctr">
              <a:lnSpc>
                <a:spcPct val="100000"/>
              </a:lnSpc>
              <a:spcBef>
                <a:spcPts val="0"/>
              </a:spcBef>
              <a:spcAft>
                <a:spcPts val="0"/>
              </a:spcAft>
              <a:buClr>
                <a:schemeClr val="dk1"/>
              </a:buClr>
              <a:buSzPts val="4200"/>
              <a:buNone/>
              <a:defRPr sz="4200">
                <a:solidFill>
                  <a:schemeClr val="dk1"/>
                </a:solidFill>
              </a:defRPr>
            </a:lvl8pPr>
            <a:lvl9pPr lvl="8" algn="ctr">
              <a:lnSpc>
                <a:spcPct val="100000"/>
              </a:lnSpc>
              <a:spcBef>
                <a:spcPts val="0"/>
              </a:spcBef>
              <a:spcAft>
                <a:spcPts val="0"/>
              </a:spcAft>
              <a:buClr>
                <a:schemeClr val="dk1"/>
              </a:buClr>
              <a:buSzPts val="4200"/>
              <a:buNone/>
              <a:defRPr sz="4200">
                <a:solidFill>
                  <a:schemeClr val="dk1"/>
                </a:solidFill>
              </a:defRPr>
            </a:lvl9pPr>
          </a:lstStyle>
          <a:p/>
        </p:txBody>
      </p:sp>
      <p:sp>
        <p:nvSpPr>
          <p:cNvPr id="1153" name="Google Shape;1153;p14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9pPr>
          </a:lstStyle>
          <a:p/>
        </p:txBody>
      </p:sp>
      <p:sp>
        <p:nvSpPr>
          <p:cNvPr id="1154" name="Google Shape;1154;p142"/>
          <p:cNvSpPr txBox="1"/>
          <p:nvPr>
            <p:ph idx="2" type="body"/>
          </p:nvPr>
        </p:nvSpPr>
        <p:spPr>
          <a:xfrm>
            <a:off x="4939500" y="381750"/>
            <a:ext cx="3837000" cy="4139700"/>
          </a:xfrm>
          <a:prstGeom prst="rect">
            <a:avLst/>
          </a:prstGeom>
          <a:noFill/>
          <a:ln>
            <a:noFill/>
          </a:ln>
        </p:spPr>
        <p:txBody>
          <a:bodyPr anchorCtr="0" anchor="ctr"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1155" name="Google Shape;1155;p142"/>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156" name="Google Shape;1156;p142"/>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57" name="Google Shape;1157;p142"/>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142"/>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142"/>
          <p:cNvSpPr/>
          <p:nvPr/>
        </p:nvSpPr>
        <p:spPr>
          <a:xfrm>
            <a:off x="223665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142"/>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142"/>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162" name="Google Shape;1162;p142"/>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Red">
  <p:cSld name="Title and two columns - with Red 2">
    <p:spTree>
      <p:nvGrpSpPr>
        <p:cNvPr id="1163" name="Shape 1163"/>
        <p:cNvGrpSpPr/>
        <p:nvPr/>
      </p:nvGrpSpPr>
      <p:grpSpPr>
        <a:xfrm>
          <a:off x="0" y="0"/>
          <a:ext cx="0" cy="0"/>
          <a:chOff x="0" y="0"/>
          <a:chExt cx="0" cy="0"/>
        </a:xfrm>
      </p:grpSpPr>
      <p:pic>
        <p:nvPicPr>
          <p:cNvPr id="1164" name="Google Shape;1164;p14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165" name="Google Shape;1165;p143"/>
          <p:cNvSpPr/>
          <p:nvPr/>
        </p:nvSpPr>
        <p:spPr>
          <a:xfrm>
            <a:off x="-71575" y="-43150"/>
            <a:ext cx="4622700" cy="51867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1166" name="Google Shape;1166;p143"/>
          <p:cNvSpPr txBox="1"/>
          <p:nvPr>
            <p:ph type="title"/>
          </p:nvPr>
        </p:nvSpPr>
        <p:spPr>
          <a:xfrm>
            <a:off x="265500" y="1912000"/>
            <a:ext cx="4045200" cy="9558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000"/>
              <a:buFont typeface="Arial"/>
              <a:buNone/>
              <a:defRPr b="1" i="0" sz="3000" u="none" cap="none" strike="noStrike">
                <a:solidFill>
                  <a:srgbClr val="FFFFFF"/>
                </a:solidFill>
              </a:defRPr>
            </a:lvl1pPr>
            <a:lvl2pPr lvl="1" algn="ctr">
              <a:lnSpc>
                <a:spcPct val="100000"/>
              </a:lnSpc>
              <a:spcBef>
                <a:spcPts val="0"/>
              </a:spcBef>
              <a:spcAft>
                <a:spcPts val="0"/>
              </a:spcAft>
              <a:buClr>
                <a:schemeClr val="dk1"/>
              </a:buClr>
              <a:buSzPts val="4200"/>
              <a:buFont typeface="Arial"/>
              <a:buNone/>
              <a:defRPr sz="4200">
                <a:solidFill>
                  <a:schemeClr val="dk1"/>
                </a:solidFill>
              </a:defRPr>
            </a:lvl2pPr>
            <a:lvl3pPr lvl="2" algn="ctr">
              <a:lnSpc>
                <a:spcPct val="100000"/>
              </a:lnSpc>
              <a:spcBef>
                <a:spcPts val="0"/>
              </a:spcBef>
              <a:spcAft>
                <a:spcPts val="0"/>
              </a:spcAft>
              <a:buClr>
                <a:schemeClr val="dk1"/>
              </a:buClr>
              <a:buSzPts val="4200"/>
              <a:buFont typeface="Arial"/>
              <a:buNone/>
              <a:defRPr sz="4200">
                <a:solidFill>
                  <a:schemeClr val="dk1"/>
                </a:solidFill>
              </a:defRPr>
            </a:lvl3pPr>
            <a:lvl4pPr lvl="3" algn="ctr">
              <a:lnSpc>
                <a:spcPct val="100000"/>
              </a:lnSpc>
              <a:spcBef>
                <a:spcPts val="0"/>
              </a:spcBef>
              <a:spcAft>
                <a:spcPts val="0"/>
              </a:spcAft>
              <a:buClr>
                <a:schemeClr val="dk1"/>
              </a:buClr>
              <a:buSzPts val="4200"/>
              <a:buFont typeface="Arial"/>
              <a:buNone/>
              <a:defRPr sz="4200">
                <a:solidFill>
                  <a:schemeClr val="dk1"/>
                </a:solidFill>
              </a:defRPr>
            </a:lvl4pPr>
            <a:lvl5pPr lvl="4" algn="ctr">
              <a:lnSpc>
                <a:spcPct val="100000"/>
              </a:lnSpc>
              <a:spcBef>
                <a:spcPts val="0"/>
              </a:spcBef>
              <a:spcAft>
                <a:spcPts val="0"/>
              </a:spcAft>
              <a:buClr>
                <a:schemeClr val="dk1"/>
              </a:buClr>
              <a:buSzPts val="4200"/>
              <a:buFont typeface="Arial"/>
              <a:buNone/>
              <a:defRPr sz="4200">
                <a:solidFill>
                  <a:schemeClr val="dk1"/>
                </a:solidFill>
              </a:defRPr>
            </a:lvl5pPr>
            <a:lvl6pPr lvl="5" algn="ctr">
              <a:lnSpc>
                <a:spcPct val="100000"/>
              </a:lnSpc>
              <a:spcBef>
                <a:spcPts val="0"/>
              </a:spcBef>
              <a:spcAft>
                <a:spcPts val="0"/>
              </a:spcAft>
              <a:buClr>
                <a:schemeClr val="dk1"/>
              </a:buClr>
              <a:buSzPts val="4200"/>
              <a:buFont typeface="Arial"/>
              <a:buNone/>
              <a:defRPr sz="4200">
                <a:solidFill>
                  <a:schemeClr val="dk1"/>
                </a:solidFill>
              </a:defRPr>
            </a:lvl6pPr>
            <a:lvl7pPr lvl="6" algn="ctr">
              <a:lnSpc>
                <a:spcPct val="100000"/>
              </a:lnSpc>
              <a:spcBef>
                <a:spcPts val="0"/>
              </a:spcBef>
              <a:spcAft>
                <a:spcPts val="0"/>
              </a:spcAft>
              <a:buClr>
                <a:schemeClr val="dk1"/>
              </a:buClr>
              <a:buSzPts val="4200"/>
              <a:buFont typeface="Arial"/>
              <a:buNone/>
              <a:defRPr sz="4200">
                <a:solidFill>
                  <a:schemeClr val="dk1"/>
                </a:solidFill>
              </a:defRPr>
            </a:lvl7pPr>
            <a:lvl8pPr lvl="7" algn="ctr">
              <a:lnSpc>
                <a:spcPct val="100000"/>
              </a:lnSpc>
              <a:spcBef>
                <a:spcPts val="0"/>
              </a:spcBef>
              <a:spcAft>
                <a:spcPts val="0"/>
              </a:spcAft>
              <a:buClr>
                <a:schemeClr val="dk1"/>
              </a:buClr>
              <a:buSzPts val="4200"/>
              <a:buFont typeface="Arial"/>
              <a:buNone/>
              <a:defRPr sz="4200">
                <a:solidFill>
                  <a:schemeClr val="dk1"/>
                </a:solidFill>
              </a:defRPr>
            </a:lvl8pPr>
            <a:lvl9pPr lvl="8" algn="ctr">
              <a:lnSpc>
                <a:spcPct val="100000"/>
              </a:lnSpc>
              <a:spcBef>
                <a:spcPts val="0"/>
              </a:spcBef>
              <a:spcAft>
                <a:spcPts val="0"/>
              </a:spcAft>
              <a:buClr>
                <a:schemeClr val="dk1"/>
              </a:buClr>
              <a:buSzPts val="4200"/>
              <a:buFont typeface="Arial"/>
              <a:buNone/>
              <a:defRPr sz="4200">
                <a:solidFill>
                  <a:schemeClr val="dk1"/>
                </a:solidFill>
              </a:defRPr>
            </a:lvl9pPr>
          </a:lstStyle>
          <a:p/>
        </p:txBody>
      </p:sp>
      <p:sp>
        <p:nvSpPr>
          <p:cNvPr id="1167" name="Google Shape;1167;p143"/>
          <p:cNvSpPr txBox="1"/>
          <p:nvPr>
            <p:ph idx="1" type="subTitle"/>
          </p:nvPr>
        </p:nvSpPr>
        <p:spPr>
          <a:xfrm>
            <a:off x="265500" y="2803075"/>
            <a:ext cx="4045200" cy="20415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9pPr>
          </a:lstStyle>
          <a:p/>
        </p:txBody>
      </p:sp>
      <p:sp>
        <p:nvSpPr>
          <p:cNvPr id="1168" name="Google Shape;1168;p143"/>
          <p:cNvSpPr txBox="1"/>
          <p:nvPr>
            <p:ph idx="2" type="body"/>
          </p:nvPr>
        </p:nvSpPr>
        <p:spPr>
          <a:xfrm>
            <a:off x="4939500" y="381750"/>
            <a:ext cx="3837000" cy="4462800"/>
          </a:xfrm>
          <a:prstGeom prst="rect">
            <a:avLst/>
          </a:prstGeom>
          <a:noFill/>
          <a:ln>
            <a:noFill/>
          </a:ln>
        </p:spPr>
        <p:txBody>
          <a:bodyPr anchorCtr="0" anchor="ctr"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Big Number - Red and Logo">
  <p:cSld name="Title and two columns - Big Number - Red and Logo">
    <p:spTree>
      <p:nvGrpSpPr>
        <p:cNvPr id="1169" name="Shape 1169"/>
        <p:cNvGrpSpPr/>
        <p:nvPr/>
      </p:nvGrpSpPr>
      <p:grpSpPr>
        <a:xfrm>
          <a:off x="0" y="0"/>
          <a:ext cx="0" cy="0"/>
          <a:chOff x="0" y="0"/>
          <a:chExt cx="0" cy="0"/>
        </a:xfrm>
      </p:grpSpPr>
      <p:pic>
        <p:nvPicPr>
          <p:cNvPr id="1170" name="Google Shape;1170;p14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171" name="Google Shape;1171;p144"/>
          <p:cNvSpPr/>
          <p:nvPr/>
        </p:nvSpPr>
        <p:spPr>
          <a:xfrm>
            <a:off x="-71575" y="-53675"/>
            <a:ext cx="4622700" cy="477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1172" name="Google Shape;1172;p144"/>
          <p:cNvSpPr txBox="1"/>
          <p:nvPr>
            <p:ph idx="1" type="body"/>
          </p:nvPr>
        </p:nvSpPr>
        <p:spPr>
          <a:xfrm>
            <a:off x="4765850" y="414400"/>
            <a:ext cx="4121700" cy="41130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1173" name="Google Shape;1173;p144"/>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174" name="Google Shape;1174;p144"/>
          <p:cNvSpPr txBox="1"/>
          <p:nvPr>
            <p:ph idx="2" type="subTitle"/>
          </p:nvPr>
        </p:nvSpPr>
        <p:spPr>
          <a:xfrm>
            <a:off x="227000" y="3000300"/>
            <a:ext cx="3930900" cy="483000"/>
          </a:xfrm>
          <a:prstGeom prst="rect">
            <a:avLst/>
          </a:prstGeom>
          <a:noFill/>
          <a:ln>
            <a:noFill/>
          </a:ln>
        </p:spPr>
        <p:txBody>
          <a:bodyPr anchorCtr="0" anchor="t" bIns="91425" lIns="91425" spcFirstLastPara="1" rIns="91425" wrap="square" tIns="91425">
            <a:noAutofit/>
          </a:bodyPr>
          <a:lstStyle>
            <a:lvl1pPr lvl="0" marR="0" algn="ctr">
              <a:lnSpc>
                <a:spcPct val="115000"/>
              </a:lnSpc>
              <a:spcBef>
                <a:spcPts val="0"/>
              </a:spcBef>
              <a:spcAft>
                <a:spcPts val="0"/>
              </a:spcAft>
              <a:buClr>
                <a:srgbClr val="34495E"/>
              </a:buClr>
              <a:buSzPts val="1400"/>
              <a:buFont typeface="Arial"/>
              <a:buNone/>
              <a:defRPr b="0" i="0" sz="1400" u="none" cap="none" strike="noStrike">
                <a:solidFill>
                  <a:srgbClr val="FFFFFF"/>
                </a:solidFill>
              </a:defRPr>
            </a:lvl1pPr>
            <a:lvl2pPr lvl="1"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2pPr>
            <a:lvl3pPr lvl="2"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3pPr>
            <a:lvl4pPr lvl="3"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4pPr>
            <a:lvl5pPr lvl="4"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5pPr>
            <a:lvl6pPr lvl="5"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6pPr>
            <a:lvl7pPr lvl="6"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7pPr>
            <a:lvl8pPr lvl="7"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8pPr>
            <a:lvl9pPr lvl="8" marR="0" algn="l">
              <a:lnSpc>
                <a:spcPct val="115000"/>
              </a:lnSpc>
              <a:spcBef>
                <a:spcPts val="1600"/>
              </a:spcBef>
              <a:spcAft>
                <a:spcPts val="160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9pPr>
          </a:lstStyle>
          <a:p/>
        </p:txBody>
      </p:sp>
      <p:sp>
        <p:nvSpPr>
          <p:cNvPr id="1175" name="Google Shape;1175;p144"/>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76" name="Google Shape;1176;p144"/>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144"/>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144"/>
          <p:cNvSpPr/>
          <p:nvPr/>
        </p:nvSpPr>
        <p:spPr>
          <a:xfrm>
            <a:off x="223665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144"/>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144"/>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181" name="Google Shape;1181;p144"/>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
        <p:nvSpPr>
          <p:cNvPr id="1182" name="Google Shape;1182;p144"/>
          <p:cNvSpPr txBox="1"/>
          <p:nvPr>
            <p:ph type="title"/>
          </p:nvPr>
        </p:nvSpPr>
        <p:spPr>
          <a:xfrm>
            <a:off x="311700" y="1116914"/>
            <a:ext cx="39309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2000"/>
              <a:buFont typeface="Arial"/>
              <a:buNone/>
              <a:defRPr sz="12000">
                <a:solidFill>
                  <a:srgbClr val="FFFF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Big Number - Red">
  <p:cSld name="Title and two columns - Big Number - Red">
    <p:spTree>
      <p:nvGrpSpPr>
        <p:cNvPr id="1183" name="Shape 1183"/>
        <p:cNvGrpSpPr/>
        <p:nvPr/>
      </p:nvGrpSpPr>
      <p:grpSpPr>
        <a:xfrm>
          <a:off x="0" y="0"/>
          <a:ext cx="0" cy="0"/>
          <a:chOff x="0" y="0"/>
          <a:chExt cx="0" cy="0"/>
        </a:xfrm>
      </p:grpSpPr>
      <p:pic>
        <p:nvPicPr>
          <p:cNvPr id="1184" name="Google Shape;1184;p14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185" name="Google Shape;1185;p145"/>
          <p:cNvSpPr/>
          <p:nvPr/>
        </p:nvSpPr>
        <p:spPr>
          <a:xfrm>
            <a:off x="-71575" y="-53675"/>
            <a:ext cx="4622700" cy="51972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1186" name="Google Shape;1186;p145"/>
          <p:cNvSpPr txBox="1"/>
          <p:nvPr>
            <p:ph idx="1" type="body"/>
          </p:nvPr>
        </p:nvSpPr>
        <p:spPr>
          <a:xfrm>
            <a:off x="4765850" y="414400"/>
            <a:ext cx="4121700" cy="44679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1187" name="Google Shape;1187;p145"/>
          <p:cNvSpPr txBox="1"/>
          <p:nvPr>
            <p:ph idx="2" type="subTitle"/>
          </p:nvPr>
        </p:nvSpPr>
        <p:spPr>
          <a:xfrm>
            <a:off x="227000" y="3000300"/>
            <a:ext cx="3930900" cy="483000"/>
          </a:xfrm>
          <a:prstGeom prst="rect">
            <a:avLst/>
          </a:prstGeom>
          <a:noFill/>
          <a:ln>
            <a:noFill/>
          </a:ln>
        </p:spPr>
        <p:txBody>
          <a:bodyPr anchorCtr="0" anchor="t" bIns="91425" lIns="91425" spcFirstLastPara="1" rIns="91425" wrap="square" tIns="91425">
            <a:noAutofit/>
          </a:bodyPr>
          <a:lstStyle>
            <a:lvl1pPr lvl="0" marR="0" algn="ctr">
              <a:lnSpc>
                <a:spcPct val="115000"/>
              </a:lnSpc>
              <a:spcBef>
                <a:spcPts val="0"/>
              </a:spcBef>
              <a:spcAft>
                <a:spcPts val="0"/>
              </a:spcAft>
              <a:buClr>
                <a:srgbClr val="34495E"/>
              </a:buClr>
              <a:buSzPts val="1400"/>
              <a:buFont typeface="Arial"/>
              <a:buNone/>
              <a:defRPr b="0" i="0" sz="1400" u="none" cap="none" strike="noStrike">
                <a:solidFill>
                  <a:srgbClr val="FFFFFF"/>
                </a:solidFill>
              </a:defRPr>
            </a:lvl1pPr>
            <a:lvl2pPr lvl="1"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2pPr>
            <a:lvl3pPr lvl="2"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3pPr>
            <a:lvl4pPr lvl="3"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4pPr>
            <a:lvl5pPr lvl="4"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5pPr>
            <a:lvl6pPr lvl="5"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6pPr>
            <a:lvl7pPr lvl="6"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7pPr>
            <a:lvl8pPr lvl="7"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8pPr>
            <a:lvl9pPr lvl="8" marR="0" algn="l">
              <a:lnSpc>
                <a:spcPct val="115000"/>
              </a:lnSpc>
              <a:spcBef>
                <a:spcPts val="1600"/>
              </a:spcBef>
              <a:spcAft>
                <a:spcPts val="160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9pPr>
          </a:lstStyle>
          <a:p/>
        </p:txBody>
      </p:sp>
      <p:sp>
        <p:nvSpPr>
          <p:cNvPr id="1188" name="Google Shape;1188;p145"/>
          <p:cNvSpPr txBox="1"/>
          <p:nvPr>
            <p:ph type="title"/>
          </p:nvPr>
        </p:nvSpPr>
        <p:spPr>
          <a:xfrm>
            <a:off x="311700" y="1116914"/>
            <a:ext cx="39309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2000"/>
              <a:buFont typeface="Arial"/>
              <a:buNone/>
              <a:defRPr sz="12000">
                <a:solidFill>
                  <a:srgbClr val="FFFF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ith Yellow Chalk BG and Logo">
  <p:cSld name="Title slide - With Yellow Chalk BG and Logo">
    <p:bg>
      <p:bgPr>
        <a:blipFill>
          <a:blip r:embed="rId2">
            <a:alphaModFix/>
          </a:blip>
          <a:stretch>
            <a:fillRect/>
          </a:stretch>
        </a:blipFill>
      </p:bgPr>
    </p:bg>
    <p:spTree>
      <p:nvGrpSpPr>
        <p:cNvPr id="1189" name="Shape 1189"/>
        <p:cNvGrpSpPr/>
        <p:nvPr/>
      </p:nvGrpSpPr>
      <p:grpSpPr>
        <a:xfrm>
          <a:off x="0" y="0"/>
          <a:ext cx="0" cy="0"/>
          <a:chOff x="0" y="0"/>
          <a:chExt cx="0" cy="0"/>
        </a:xfrm>
      </p:grpSpPr>
      <p:sp>
        <p:nvSpPr>
          <p:cNvPr id="1190" name="Google Shape;1190;p146"/>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
        <p:nvSpPr>
          <p:cNvPr id="1191" name="Google Shape;1191;p146"/>
          <p:cNvSpPr txBox="1"/>
          <p:nvPr>
            <p:ph idx="1" type="subTitle"/>
          </p:nvPr>
        </p:nvSpPr>
        <p:spPr>
          <a:xfrm>
            <a:off x="311700" y="272677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9pPr>
          </a:lstStyle>
          <a:p/>
        </p:txBody>
      </p:sp>
      <p:sp>
        <p:nvSpPr>
          <p:cNvPr id="1192" name="Google Shape;1192;p146"/>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93" name="Google Shape;1193;p146"/>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146"/>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146"/>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146"/>
          <p:cNvSpPr/>
          <p:nvPr/>
        </p:nvSpPr>
        <p:spPr>
          <a:xfrm>
            <a:off x="454950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146"/>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198" name="Google Shape;1198;p146"/>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ith Yellow Chalk BG">
  <p:cSld name="With Yellow Chalk BG">
    <p:bg>
      <p:bgPr>
        <a:blipFill>
          <a:blip r:embed="rId2">
            <a:alphaModFix/>
          </a:blip>
          <a:stretch>
            <a:fillRect/>
          </a:stretch>
        </a:blipFill>
      </p:bgPr>
    </p:bg>
    <p:spTree>
      <p:nvGrpSpPr>
        <p:cNvPr id="1199" name="Shape 1199"/>
        <p:cNvGrpSpPr/>
        <p:nvPr/>
      </p:nvGrpSpPr>
      <p:grpSpPr>
        <a:xfrm>
          <a:off x="0" y="0"/>
          <a:ext cx="0" cy="0"/>
          <a:chOff x="0" y="0"/>
          <a:chExt cx="0" cy="0"/>
        </a:xfrm>
      </p:grpSpPr>
      <p:sp>
        <p:nvSpPr>
          <p:cNvPr id="1200" name="Google Shape;1200;p147"/>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
        <p:nvSpPr>
          <p:cNvPr id="1201" name="Google Shape;1201;p147"/>
          <p:cNvSpPr txBox="1"/>
          <p:nvPr>
            <p:ph idx="1" type="subTitle"/>
          </p:nvPr>
        </p:nvSpPr>
        <p:spPr>
          <a:xfrm>
            <a:off x="311700" y="272677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9pPr>
          </a:lstStyle>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Yellow With Logo">
  <p:cSld name="Section header - Yellow With Logo">
    <p:bg>
      <p:bgPr>
        <a:solidFill>
          <a:srgbClr val="FF9D0B"/>
        </a:solidFill>
      </p:bgPr>
    </p:bg>
    <p:spTree>
      <p:nvGrpSpPr>
        <p:cNvPr id="1202" name="Shape 1202"/>
        <p:cNvGrpSpPr/>
        <p:nvPr/>
      </p:nvGrpSpPr>
      <p:grpSpPr>
        <a:xfrm>
          <a:off x="0" y="0"/>
          <a:ext cx="0" cy="0"/>
          <a:chOff x="0" y="0"/>
          <a:chExt cx="0" cy="0"/>
        </a:xfrm>
      </p:grpSpPr>
      <p:sp>
        <p:nvSpPr>
          <p:cNvPr id="1203" name="Google Shape;1203;p148"/>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204" name="Google Shape;1204;p148"/>
          <p:cNvSpPr txBox="1"/>
          <p:nvPr>
            <p:ph idx="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05" name="Google Shape;1205;p148"/>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148"/>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148"/>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148"/>
          <p:cNvSpPr/>
          <p:nvPr/>
        </p:nvSpPr>
        <p:spPr>
          <a:xfrm>
            <a:off x="454950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148"/>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210" name="Google Shape;1210;p148"/>
          <p:cNvPicPr preferRelativeResize="0"/>
          <p:nvPr/>
        </p:nvPicPr>
        <p:blipFill rotWithShape="1">
          <a:blip r:embed="rId2">
            <a:alphaModFix/>
          </a:blip>
          <a:srcRect b="0" l="0" r="0" t="0"/>
          <a:stretch/>
        </p:blipFill>
        <p:spPr>
          <a:xfrm>
            <a:off x="198575" y="4825425"/>
            <a:ext cx="1173300" cy="258000"/>
          </a:xfrm>
          <a:prstGeom prst="rect">
            <a:avLst/>
          </a:prstGeom>
          <a:noFill/>
          <a:ln>
            <a:noFill/>
          </a:ln>
        </p:spPr>
      </p:pic>
      <p:sp>
        <p:nvSpPr>
          <p:cNvPr id="1211" name="Google Shape;1211;p148"/>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Large Left Aligned - Yellow - With Logo">
  <p:cSld name="Section - Large Left Aligned - Yellow - With Logo">
    <p:bg>
      <p:bgPr>
        <a:solidFill>
          <a:srgbClr val="FF9D0B"/>
        </a:solidFill>
      </p:bgPr>
    </p:bg>
    <p:spTree>
      <p:nvGrpSpPr>
        <p:cNvPr id="1212" name="Shape 1212"/>
        <p:cNvGrpSpPr/>
        <p:nvPr/>
      </p:nvGrpSpPr>
      <p:grpSpPr>
        <a:xfrm>
          <a:off x="0" y="0"/>
          <a:ext cx="0" cy="0"/>
          <a:chOff x="0" y="0"/>
          <a:chExt cx="0" cy="0"/>
        </a:xfrm>
      </p:grpSpPr>
      <p:sp>
        <p:nvSpPr>
          <p:cNvPr id="1213" name="Google Shape;1213;p14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FFFFFF"/>
              </a:buClr>
              <a:buSzPts val="4800"/>
              <a:buFont typeface="Arial"/>
              <a:buNone/>
              <a:defRPr b="1" i="0" sz="4800" u="none" cap="none" strike="noStrike">
                <a:solidFill>
                  <a:srgbClr val="FFFFFF"/>
                </a:solidFill>
              </a:defRPr>
            </a:lvl1pPr>
            <a:lvl2pPr lvl="1" algn="l">
              <a:lnSpc>
                <a:spcPct val="100000"/>
              </a:lnSpc>
              <a:spcBef>
                <a:spcPts val="0"/>
              </a:spcBef>
              <a:spcAft>
                <a:spcPts val="0"/>
              </a:spcAft>
              <a:buClr>
                <a:srgbClr val="FFFFFF"/>
              </a:buClr>
              <a:buSzPts val="4800"/>
              <a:buFont typeface="Arial"/>
              <a:buNone/>
              <a:defRPr sz="4800">
                <a:solidFill>
                  <a:srgbClr val="FFFFFF"/>
                </a:solidFill>
              </a:defRPr>
            </a:lvl2pPr>
            <a:lvl3pPr lvl="2" algn="l">
              <a:lnSpc>
                <a:spcPct val="100000"/>
              </a:lnSpc>
              <a:spcBef>
                <a:spcPts val="0"/>
              </a:spcBef>
              <a:spcAft>
                <a:spcPts val="0"/>
              </a:spcAft>
              <a:buClr>
                <a:srgbClr val="FFFFFF"/>
              </a:buClr>
              <a:buSzPts val="4800"/>
              <a:buFont typeface="Arial"/>
              <a:buNone/>
              <a:defRPr sz="4800">
                <a:solidFill>
                  <a:srgbClr val="FFFFFF"/>
                </a:solidFill>
              </a:defRPr>
            </a:lvl3pPr>
            <a:lvl4pPr lvl="3" algn="l">
              <a:lnSpc>
                <a:spcPct val="100000"/>
              </a:lnSpc>
              <a:spcBef>
                <a:spcPts val="0"/>
              </a:spcBef>
              <a:spcAft>
                <a:spcPts val="0"/>
              </a:spcAft>
              <a:buClr>
                <a:srgbClr val="FFFFFF"/>
              </a:buClr>
              <a:buSzPts val="4800"/>
              <a:buFont typeface="Arial"/>
              <a:buNone/>
              <a:defRPr sz="4800">
                <a:solidFill>
                  <a:srgbClr val="FFFFFF"/>
                </a:solidFill>
              </a:defRPr>
            </a:lvl4pPr>
            <a:lvl5pPr lvl="4" algn="l">
              <a:lnSpc>
                <a:spcPct val="100000"/>
              </a:lnSpc>
              <a:spcBef>
                <a:spcPts val="0"/>
              </a:spcBef>
              <a:spcAft>
                <a:spcPts val="0"/>
              </a:spcAft>
              <a:buClr>
                <a:srgbClr val="FFFFFF"/>
              </a:buClr>
              <a:buSzPts val="4800"/>
              <a:buFont typeface="Arial"/>
              <a:buNone/>
              <a:defRPr sz="4800">
                <a:solidFill>
                  <a:srgbClr val="FFFFFF"/>
                </a:solidFill>
              </a:defRPr>
            </a:lvl5pPr>
            <a:lvl6pPr lvl="5" algn="l">
              <a:lnSpc>
                <a:spcPct val="100000"/>
              </a:lnSpc>
              <a:spcBef>
                <a:spcPts val="0"/>
              </a:spcBef>
              <a:spcAft>
                <a:spcPts val="0"/>
              </a:spcAft>
              <a:buClr>
                <a:srgbClr val="FFFFFF"/>
              </a:buClr>
              <a:buSzPts val="4800"/>
              <a:buFont typeface="Arial"/>
              <a:buNone/>
              <a:defRPr sz="4800">
                <a:solidFill>
                  <a:srgbClr val="FFFFFF"/>
                </a:solidFill>
              </a:defRPr>
            </a:lvl6pPr>
            <a:lvl7pPr lvl="6" algn="l">
              <a:lnSpc>
                <a:spcPct val="100000"/>
              </a:lnSpc>
              <a:spcBef>
                <a:spcPts val="0"/>
              </a:spcBef>
              <a:spcAft>
                <a:spcPts val="0"/>
              </a:spcAft>
              <a:buClr>
                <a:srgbClr val="FFFFFF"/>
              </a:buClr>
              <a:buSzPts val="4800"/>
              <a:buFont typeface="Arial"/>
              <a:buNone/>
              <a:defRPr sz="4800">
                <a:solidFill>
                  <a:srgbClr val="FFFFFF"/>
                </a:solidFill>
              </a:defRPr>
            </a:lvl7pPr>
            <a:lvl8pPr lvl="7" algn="l">
              <a:lnSpc>
                <a:spcPct val="100000"/>
              </a:lnSpc>
              <a:spcBef>
                <a:spcPts val="0"/>
              </a:spcBef>
              <a:spcAft>
                <a:spcPts val="0"/>
              </a:spcAft>
              <a:buClr>
                <a:srgbClr val="FFFFFF"/>
              </a:buClr>
              <a:buSzPts val="4800"/>
              <a:buFont typeface="Arial"/>
              <a:buNone/>
              <a:defRPr sz="4800">
                <a:solidFill>
                  <a:srgbClr val="FFFFFF"/>
                </a:solidFill>
              </a:defRPr>
            </a:lvl8pPr>
            <a:lvl9pPr lvl="8" algn="l">
              <a:lnSpc>
                <a:spcPct val="100000"/>
              </a:lnSpc>
              <a:spcBef>
                <a:spcPts val="0"/>
              </a:spcBef>
              <a:spcAft>
                <a:spcPts val="0"/>
              </a:spcAft>
              <a:buClr>
                <a:srgbClr val="FFFFFF"/>
              </a:buClr>
              <a:buSzPts val="4800"/>
              <a:buFont typeface="Arial"/>
              <a:buNone/>
              <a:defRPr sz="4800">
                <a:solidFill>
                  <a:srgbClr val="FFFFFF"/>
                </a:solidFill>
              </a:defRPr>
            </a:lvl9pPr>
          </a:lstStyle>
          <a:p/>
        </p:txBody>
      </p:sp>
      <p:sp>
        <p:nvSpPr>
          <p:cNvPr id="1214" name="Google Shape;1214;p149"/>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15" name="Google Shape;1215;p149"/>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149"/>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149"/>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149"/>
          <p:cNvSpPr/>
          <p:nvPr/>
        </p:nvSpPr>
        <p:spPr>
          <a:xfrm>
            <a:off x="454950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149"/>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220" name="Google Shape;1220;p149"/>
          <p:cNvPicPr preferRelativeResize="0"/>
          <p:nvPr/>
        </p:nvPicPr>
        <p:blipFill rotWithShape="1">
          <a:blip r:embed="rId2">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Large Left Aligned - Yellow">
  <p:cSld name="Section - Large Left Aligned - Yellow">
    <p:bg>
      <p:bgPr>
        <a:solidFill>
          <a:srgbClr val="FF9D0B"/>
        </a:solidFill>
      </p:bgPr>
    </p:bg>
    <p:spTree>
      <p:nvGrpSpPr>
        <p:cNvPr id="1221" name="Shape 1221"/>
        <p:cNvGrpSpPr/>
        <p:nvPr/>
      </p:nvGrpSpPr>
      <p:grpSpPr>
        <a:xfrm>
          <a:off x="0" y="0"/>
          <a:ext cx="0" cy="0"/>
          <a:chOff x="0" y="0"/>
          <a:chExt cx="0" cy="0"/>
        </a:xfrm>
      </p:grpSpPr>
      <p:sp>
        <p:nvSpPr>
          <p:cNvPr id="1222" name="Google Shape;1222;p15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FFFFFF"/>
              </a:buClr>
              <a:buSzPts val="4800"/>
              <a:buFont typeface="Arial"/>
              <a:buNone/>
              <a:defRPr b="1" i="0" sz="4800" u="none" cap="none" strike="noStrike">
                <a:solidFill>
                  <a:srgbClr val="FFFFFF"/>
                </a:solidFill>
              </a:defRPr>
            </a:lvl1pPr>
            <a:lvl2pPr lvl="1" algn="l">
              <a:lnSpc>
                <a:spcPct val="100000"/>
              </a:lnSpc>
              <a:spcBef>
                <a:spcPts val="0"/>
              </a:spcBef>
              <a:spcAft>
                <a:spcPts val="0"/>
              </a:spcAft>
              <a:buClr>
                <a:srgbClr val="FFFFFF"/>
              </a:buClr>
              <a:buSzPts val="4800"/>
              <a:buFont typeface="Arial"/>
              <a:buNone/>
              <a:defRPr sz="4800">
                <a:solidFill>
                  <a:srgbClr val="FFFFFF"/>
                </a:solidFill>
              </a:defRPr>
            </a:lvl2pPr>
            <a:lvl3pPr lvl="2" algn="l">
              <a:lnSpc>
                <a:spcPct val="100000"/>
              </a:lnSpc>
              <a:spcBef>
                <a:spcPts val="0"/>
              </a:spcBef>
              <a:spcAft>
                <a:spcPts val="0"/>
              </a:spcAft>
              <a:buClr>
                <a:srgbClr val="FFFFFF"/>
              </a:buClr>
              <a:buSzPts val="4800"/>
              <a:buFont typeface="Arial"/>
              <a:buNone/>
              <a:defRPr sz="4800">
                <a:solidFill>
                  <a:srgbClr val="FFFFFF"/>
                </a:solidFill>
              </a:defRPr>
            </a:lvl3pPr>
            <a:lvl4pPr lvl="3" algn="l">
              <a:lnSpc>
                <a:spcPct val="100000"/>
              </a:lnSpc>
              <a:spcBef>
                <a:spcPts val="0"/>
              </a:spcBef>
              <a:spcAft>
                <a:spcPts val="0"/>
              </a:spcAft>
              <a:buClr>
                <a:srgbClr val="FFFFFF"/>
              </a:buClr>
              <a:buSzPts val="4800"/>
              <a:buFont typeface="Arial"/>
              <a:buNone/>
              <a:defRPr sz="4800">
                <a:solidFill>
                  <a:srgbClr val="FFFFFF"/>
                </a:solidFill>
              </a:defRPr>
            </a:lvl4pPr>
            <a:lvl5pPr lvl="4" algn="l">
              <a:lnSpc>
                <a:spcPct val="100000"/>
              </a:lnSpc>
              <a:spcBef>
                <a:spcPts val="0"/>
              </a:spcBef>
              <a:spcAft>
                <a:spcPts val="0"/>
              </a:spcAft>
              <a:buClr>
                <a:srgbClr val="FFFFFF"/>
              </a:buClr>
              <a:buSzPts val="4800"/>
              <a:buFont typeface="Arial"/>
              <a:buNone/>
              <a:defRPr sz="4800">
                <a:solidFill>
                  <a:srgbClr val="FFFFFF"/>
                </a:solidFill>
              </a:defRPr>
            </a:lvl5pPr>
            <a:lvl6pPr lvl="5" algn="l">
              <a:lnSpc>
                <a:spcPct val="100000"/>
              </a:lnSpc>
              <a:spcBef>
                <a:spcPts val="0"/>
              </a:spcBef>
              <a:spcAft>
                <a:spcPts val="0"/>
              </a:spcAft>
              <a:buClr>
                <a:srgbClr val="FFFFFF"/>
              </a:buClr>
              <a:buSzPts val="4800"/>
              <a:buFont typeface="Arial"/>
              <a:buNone/>
              <a:defRPr sz="4800">
                <a:solidFill>
                  <a:srgbClr val="FFFFFF"/>
                </a:solidFill>
              </a:defRPr>
            </a:lvl6pPr>
            <a:lvl7pPr lvl="6" algn="l">
              <a:lnSpc>
                <a:spcPct val="100000"/>
              </a:lnSpc>
              <a:spcBef>
                <a:spcPts val="0"/>
              </a:spcBef>
              <a:spcAft>
                <a:spcPts val="0"/>
              </a:spcAft>
              <a:buClr>
                <a:srgbClr val="FFFFFF"/>
              </a:buClr>
              <a:buSzPts val="4800"/>
              <a:buFont typeface="Arial"/>
              <a:buNone/>
              <a:defRPr sz="4800">
                <a:solidFill>
                  <a:srgbClr val="FFFFFF"/>
                </a:solidFill>
              </a:defRPr>
            </a:lvl7pPr>
            <a:lvl8pPr lvl="7" algn="l">
              <a:lnSpc>
                <a:spcPct val="100000"/>
              </a:lnSpc>
              <a:spcBef>
                <a:spcPts val="0"/>
              </a:spcBef>
              <a:spcAft>
                <a:spcPts val="0"/>
              </a:spcAft>
              <a:buClr>
                <a:srgbClr val="FFFFFF"/>
              </a:buClr>
              <a:buSzPts val="4800"/>
              <a:buFont typeface="Arial"/>
              <a:buNone/>
              <a:defRPr sz="4800">
                <a:solidFill>
                  <a:srgbClr val="FFFFFF"/>
                </a:solidFill>
              </a:defRPr>
            </a:lvl8pPr>
            <a:lvl9pPr lvl="8" algn="l">
              <a:lnSpc>
                <a:spcPct val="100000"/>
              </a:lnSpc>
              <a:spcBef>
                <a:spcPts val="0"/>
              </a:spcBef>
              <a:spcAft>
                <a:spcPts val="0"/>
              </a:spcAft>
              <a:buClr>
                <a:srgbClr val="FFFFFF"/>
              </a:buClr>
              <a:buSzPts val="4800"/>
              <a:buFont typeface="Arial"/>
              <a:buNone/>
              <a:defRPr sz="4800">
                <a:solidFill>
                  <a:srgbClr val="FFFFFF"/>
                </a:solidFill>
              </a:defRPr>
            </a:lvl9pPr>
          </a:lstStyle>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With Yellow Header and Logo">
  <p:cSld name="Title and body With Yellow Header and Logo">
    <p:bg>
      <p:bgPr>
        <a:solidFill>
          <a:schemeClr val="lt1"/>
        </a:solidFill>
      </p:bgPr>
    </p:bg>
    <p:spTree>
      <p:nvGrpSpPr>
        <p:cNvPr id="1223" name="Shape 1223"/>
        <p:cNvGrpSpPr/>
        <p:nvPr/>
      </p:nvGrpSpPr>
      <p:grpSpPr>
        <a:xfrm>
          <a:off x="0" y="0"/>
          <a:ext cx="0" cy="0"/>
          <a:chOff x="0" y="0"/>
          <a:chExt cx="0" cy="0"/>
        </a:xfrm>
      </p:grpSpPr>
      <p:pic>
        <p:nvPicPr>
          <p:cNvPr id="1224" name="Google Shape;1224;p15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225" name="Google Shape;1225;p151"/>
          <p:cNvSpPr/>
          <p:nvPr/>
        </p:nvSpPr>
        <p:spPr>
          <a:xfrm>
            <a:off x="-10800" y="-21575"/>
            <a:ext cx="9154800" cy="7701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151"/>
          <p:cNvSpPr txBox="1"/>
          <p:nvPr>
            <p:ph idx="1" type="body"/>
          </p:nvPr>
        </p:nvSpPr>
        <p:spPr>
          <a:xfrm>
            <a:off x="311700" y="939400"/>
            <a:ext cx="8520600" cy="34398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rgbClr val="34495E"/>
              </a:buClr>
              <a:buSzPts val="1400"/>
              <a:buFont typeface="Arial"/>
              <a:buChar char="●"/>
              <a:defRPr b="0" i="0" sz="1400" u="none" cap="none" strike="noStrike">
                <a:solidFill>
                  <a:srgbClr val="34495E"/>
                </a:solidFill>
              </a:defRPr>
            </a:lvl1pPr>
            <a:lvl2pPr indent="-304800" lvl="1" marL="914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2pPr>
            <a:lvl3pPr indent="-304800" lvl="2" marL="1371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3pPr>
            <a:lvl4pPr indent="-304800" lvl="3" marL="18288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4pPr>
            <a:lvl5pPr indent="-304800" lvl="4" marL="22860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5pPr>
            <a:lvl6pPr indent="-304800" lvl="5" marL="27432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6pPr>
            <a:lvl7pPr indent="-304800" lvl="6" marL="3200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7pPr>
            <a:lvl8pPr indent="-304800" lvl="7" marL="3657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8pPr>
            <a:lvl9pPr indent="-304800" lvl="8" marL="4114800" marR="0" algn="l">
              <a:lnSpc>
                <a:spcPct val="115000"/>
              </a:lnSpc>
              <a:spcBef>
                <a:spcPts val="1600"/>
              </a:spcBef>
              <a:spcAft>
                <a:spcPts val="1600"/>
              </a:spcAft>
              <a:buClr>
                <a:srgbClr val="34495E"/>
              </a:buClr>
              <a:buSzPts val="1200"/>
              <a:buFont typeface="Arial"/>
              <a:buChar char="■"/>
              <a:defRPr b="0" i="0" sz="1200" u="none" cap="none" strike="noStrike">
                <a:solidFill>
                  <a:srgbClr val="34495E"/>
                </a:solidFill>
              </a:defRPr>
            </a:lvl9pPr>
          </a:lstStyle>
          <a:p/>
        </p:txBody>
      </p:sp>
      <p:sp>
        <p:nvSpPr>
          <p:cNvPr id="1227" name="Google Shape;1227;p151"/>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228" name="Google Shape;1228;p151"/>
          <p:cNvSpPr txBox="1"/>
          <p:nvPr>
            <p:ph type="title"/>
          </p:nvPr>
        </p:nvSpPr>
        <p:spPr>
          <a:xfrm>
            <a:off x="198575" y="99650"/>
            <a:ext cx="8520600" cy="572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2400"/>
              <a:buFont typeface="Arial"/>
              <a:buNone/>
              <a:defRPr b="1" i="0" sz="2400" u="none" cap="none" strike="noStrike">
                <a:solidFill>
                  <a:srgbClr val="FFFFFF"/>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
        <p:nvSpPr>
          <p:cNvPr id="1229" name="Google Shape;1229;p151"/>
          <p:cNvSpPr txBox="1"/>
          <p:nvPr>
            <p:ph idx="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30" name="Google Shape;1230;p151"/>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151"/>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151"/>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151"/>
          <p:cNvSpPr/>
          <p:nvPr/>
        </p:nvSpPr>
        <p:spPr>
          <a:xfrm>
            <a:off x="454950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151"/>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235" name="Google Shape;1235;p151"/>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Large Left Aligned - Navy  - With Logo">
  <p:cSld name="Section - Large Left Aligned - Navy  - With Logo">
    <p:bg>
      <p:bgPr>
        <a:solidFill>
          <a:srgbClr val="34495E"/>
        </a:solidFill>
      </p:bgPr>
    </p:bg>
    <p:spTree>
      <p:nvGrpSpPr>
        <p:cNvPr id="116" name="Shape 116"/>
        <p:cNvGrpSpPr/>
        <p:nvPr/>
      </p:nvGrpSpPr>
      <p:grpSpPr>
        <a:xfrm>
          <a:off x="0" y="0"/>
          <a:ext cx="0" cy="0"/>
          <a:chOff x="0" y="0"/>
          <a:chExt cx="0" cy="0"/>
        </a:xfrm>
      </p:grpSpPr>
      <p:sp>
        <p:nvSpPr>
          <p:cNvPr id="117" name="Google Shape;117;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FFFFFF"/>
              </a:buClr>
              <a:buSzPts val="4800"/>
              <a:buFont typeface="Arial"/>
              <a:buNone/>
              <a:defRPr b="1" i="0" sz="4800" u="none" cap="none" strike="noStrike">
                <a:solidFill>
                  <a:srgbClr val="FFFFFF"/>
                </a:solidFill>
              </a:defRPr>
            </a:lvl1pPr>
            <a:lvl2pPr lvl="1" algn="l">
              <a:lnSpc>
                <a:spcPct val="100000"/>
              </a:lnSpc>
              <a:spcBef>
                <a:spcPts val="0"/>
              </a:spcBef>
              <a:spcAft>
                <a:spcPts val="0"/>
              </a:spcAft>
              <a:buClr>
                <a:srgbClr val="FFFFFF"/>
              </a:buClr>
              <a:buSzPts val="4800"/>
              <a:buFont typeface="Arial"/>
              <a:buNone/>
              <a:defRPr sz="4800">
                <a:solidFill>
                  <a:srgbClr val="FFFFFF"/>
                </a:solidFill>
              </a:defRPr>
            </a:lvl2pPr>
            <a:lvl3pPr lvl="2" algn="l">
              <a:lnSpc>
                <a:spcPct val="100000"/>
              </a:lnSpc>
              <a:spcBef>
                <a:spcPts val="0"/>
              </a:spcBef>
              <a:spcAft>
                <a:spcPts val="0"/>
              </a:spcAft>
              <a:buClr>
                <a:srgbClr val="FFFFFF"/>
              </a:buClr>
              <a:buSzPts val="4800"/>
              <a:buFont typeface="Arial"/>
              <a:buNone/>
              <a:defRPr sz="4800">
                <a:solidFill>
                  <a:srgbClr val="FFFFFF"/>
                </a:solidFill>
              </a:defRPr>
            </a:lvl3pPr>
            <a:lvl4pPr lvl="3" algn="l">
              <a:lnSpc>
                <a:spcPct val="100000"/>
              </a:lnSpc>
              <a:spcBef>
                <a:spcPts val="0"/>
              </a:spcBef>
              <a:spcAft>
                <a:spcPts val="0"/>
              </a:spcAft>
              <a:buClr>
                <a:srgbClr val="FFFFFF"/>
              </a:buClr>
              <a:buSzPts val="4800"/>
              <a:buFont typeface="Arial"/>
              <a:buNone/>
              <a:defRPr sz="4800">
                <a:solidFill>
                  <a:srgbClr val="FFFFFF"/>
                </a:solidFill>
              </a:defRPr>
            </a:lvl4pPr>
            <a:lvl5pPr lvl="4" algn="l">
              <a:lnSpc>
                <a:spcPct val="100000"/>
              </a:lnSpc>
              <a:spcBef>
                <a:spcPts val="0"/>
              </a:spcBef>
              <a:spcAft>
                <a:spcPts val="0"/>
              </a:spcAft>
              <a:buClr>
                <a:srgbClr val="FFFFFF"/>
              </a:buClr>
              <a:buSzPts val="4800"/>
              <a:buFont typeface="Arial"/>
              <a:buNone/>
              <a:defRPr sz="4800">
                <a:solidFill>
                  <a:srgbClr val="FFFFFF"/>
                </a:solidFill>
              </a:defRPr>
            </a:lvl5pPr>
            <a:lvl6pPr lvl="5" algn="l">
              <a:lnSpc>
                <a:spcPct val="100000"/>
              </a:lnSpc>
              <a:spcBef>
                <a:spcPts val="0"/>
              </a:spcBef>
              <a:spcAft>
                <a:spcPts val="0"/>
              </a:spcAft>
              <a:buClr>
                <a:srgbClr val="FFFFFF"/>
              </a:buClr>
              <a:buSzPts val="4800"/>
              <a:buFont typeface="Arial"/>
              <a:buNone/>
              <a:defRPr sz="4800">
                <a:solidFill>
                  <a:srgbClr val="FFFFFF"/>
                </a:solidFill>
              </a:defRPr>
            </a:lvl6pPr>
            <a:lvl7pPr lvl="6" algn="l">
              <a:lnSpc>
                <a:spcPct val="100000"/>
              </a:lnSpc>
              <a:spcBef>
                <a:spcPts val="0"/>
              </a:spcBef>
              <a:spcAft>
                <a:spcPts val="0"/>
              </a:spcAft>
              <a:buClr>
                <a:srgbClr val="FFFFFF"/>
              </a:buClr>
              <a:buSzPts val="4800"/>
              <a:buFont typeface="Arial"/>
              <a:buNone/>
              <a:defRPr sz="4800">
                <a:solidFill>
                  <a:srgbClr val="FFFFFF"/>
                </a:solidFill>
              </a:defRPr>
            </a:lvl7pPr>
            <a:lvl8pPr lvl="7" algn="l">
              <a:lnSpc>
                <a:spcPct val="100000"/>
              </a:lnSpc>
              <a:spcBef>
                <a:spcPts val="0"/>
              </a:spcBef>
              <a:spcAft>
                <a:spcPts val="0"/>
              </a:spcAft>
              <a:buClr>
                <a:srgbClr val="FFFFFF"/>
              </a:buClr>
              <a:buSzPts val="4800"/>
              <a:buFont typeface="Arial"/>
              <a:buNone/>
              <a:defRPr sz="4800">
                <a:solidFill>
                  <a:srgbClr val="FFFFFF"/>
                </a:solidFill>
              </a:defRPr>
            </a:lvl8pPr>
            <a:lvl9pPr lvl="8" algn="l">
              <a:lnSpc>
                <a:spcPct val="100000"/>
              </a:lnSpc>
              <a:spcBef>
                <a:spcPts val="0"/>
              </a:spcBef>
              <a:spcAft>
                <a:spcPts val="0"/>
              </a:spcAft>
              <a:buClr>
                <a:srgbClr val="FFFFFF"/>
              </a:buClr>
              <a:buSzPts val="4800"/>
              <a:buFont typeface="Arial"/>
              <a:buNone/>
              <a:defRPr sz="4800">
                <a:solidFill>
                  <a:srgbClr val="FFFFFF"/>
                </a:solidFill>
              </a:defRPr>
            </a:lvl9pPr>
          </a:lstStyle>
          <a:p/>
        </p:txBody>
      </p:sp>
      <p:sp>
        <p:nvSpPr>
          <p:cNvPr id="118" name="Google Shape;118;p16"/>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9" name="Google Shape;119;p16"/>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6"/>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6"/>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6"/>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6"/>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24" name="Google Shape;124;p16"/>
          <p:cNvPicPr preferRelativeResize="0"/>
          <p:nvPr/>
        </p:nvPicPr>
        <p:blipFill rotWithShape="1">
          <a:blip r:embed="rId2">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Yellow and Logo">
  <p:cSld name="Title and two columns - with Yellow and Logo">
    <p:bg>
      <p:bgPr>
        <a:solidFill>
          <a:schemeClr val="lt1"/>
        </a:solidFill>
      </p:bgPr>
    </p:bg>
    <p:spTree>
      <p:nvGrpSpPr>
        <p:cNvPr id="1236" name="Shape 1236"/>
        <p:cNvGrpSpPr/>
        <p:nvPr/>
      </p:nvGrpSpPr>
      <p:grpSpPr>
        <a:xfrm>
          <a:off x="0" y="0"/>
          <a:ext cx="0" cy="0"/>
          <a:chOff x="0" y="0"/>
          <a:chExt cx="0" cy="0"/>
        </a:xfrm>
      </p:grpSpPr>
      <p:pic>
        <p:nvPicPr>
          <p:cNvPr id="1237" name="Google Shape;1237;p15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238" name="Google Shape;1238;p152"/>
          <p:cNvSpPr/>
          <p:nvPr/>
        </p:nvSpPr>
        <p:spPr>
          <a:xfrm>
            <a:off x="4551125" y="0"/>
            <a:ext cx="4662900" cy="47241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4495E"/>
              </a:solidFill>
              <a:latin typeface="Arial"/>
              <a:ea typeface="Arial"/>
              <a:cs typeface="Arial"/>
              <a:sym typeface="Arial"/>
            </a:endParaRPr>
          </a:p>
        </p:txBody>
      </p:sp>
      <p:sp>
        <p:nvSpPr>
          <p:cNvPr id="1239" name="Google Shape;1239;p152"/>
          <p:cNvSpPr txBox="1"/>
          <p:nvPr>
            <p:ph idx="1" type="body"/>
          </p:nvPr>
        </p:nvSpPr>
        <p:spPr>
          <a:xfrm>
            <a:off x="311700" y="1017725"/>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1240" name="Google Shape;1240;p152"/>
          <p:cNvSpPr txBox="1"/>
          <p:nvPr>
            <p:ph idx="2" type="body"/>
          </p:nvPr>
        </p:nvSpPr>
        <p:spPr>
          <a:xfrm>
            <a:off x="4925825" y="987900"/>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FFFFFF"/>
              </a:buClr>
              <a:buSzPts val="1400"/>
              <a:buFont typeface="Arial"/>
              <a:buNone/>
              <a:defRPr b="0" i="0" sz="1400" u="none" cap="none" strike="noStrike">
                <a:solidFill>
                  <a:srgbClr val="FFFFFF"/>
                </a:solidFill>
              </a:defRPr>
            </a:lvl1pPr>
            <a:lvl2pPr indent="-228600" lvl="1" marL="914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2pPr>
            <a:lvl3pPr indent="-228600" lvl="2" marL="1371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3pPr>
            <a:lvl4pPr indent="-228600" lvl="3" marL="18288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4pPr>
            <a:lvl5pPr indent="-228600" lvl="4" marL="22860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5pPr>
            <a:lvl6pPr indent="-228600" lvl="5" marL="27432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6pPr>
            <a:lvl7pPr indent="-228600" lvl="6" marL="3200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7pPr>
            <a:lvl8pPr indent="-228600" lvl="7" marL="3657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8pPr>
            <a:lvl9pPr indent="-228600" lvl="8" marL="4114800" marR="0" algn="l">
              <a:lnSpc>
                <a:spcPct val="115000"/>
              </a:lnSpc>
              <a:spcBef>
                <a:spcPts val="1600"/>
              </a:spcBef>
              <a:spcAft>
                <a:spcPts val="1600"/>
              </a:spcAft>
              <a:buClr>
                <a:srgbClr val="FFFFFF"/>
              </a:buClr>
              <a:buSzPts val="1200"/>
              <a:buFont typeface="Arial"/>
              <a:buNone/>
              <a:defRPr b="0" i="0" sz="1200" u="none" cap="none" strike="noStrike">
                <a:solidFill>
                  <a:srgbClr val="FFFFFF"/>
                </a:solidFill>
              </a:defRPr>
            </a:lvl9pPr>
          </a:lstStyle>
          <a:p/>
        </p:txBody>
      </p:sp>
      <p:sp>
        <p:nvSpPr>
          <p:cNvPr id="1241" name="Google Shape;1241;p152"/>
          <p:cNvSpPr txBox="1"/>
          <p:nvPr>
            <p:ph type="title"/>
          </p:nvPr>
        </p:nvSpPr>
        <p:spPr>
          <a:xfrm>
            <a:off x="198575" y="348475"/>
            <a:ext cx="41130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34495E"/>
              </a:buClr>
              <a:buSzPts val="2400"/>
              <a:buFont typeface="Arial"/>
              <a:buNone/>
              <a:defRPr b="1" i="0" sz="2400" u="none" cap="none" strike="noStrike">
                <a:solidFill>
                  <a:srgbClr val="34495E"/>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
        <p:nvSpPr>
          <p:cNvPr id="1242" name="Google Shape;1242;p152"/>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243" name="Google Shape;1243;p152"/>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44" name="Google Shape;1244;p152"/>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152"/>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152"/>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152"/>
          <p:cNvSpPr/>
          <p:nvPr/>
        </p:nvSpPr>
        <p:spPr>
          <a:xfrm>
            <a:off x="454950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152"/>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249" name="Google Shape;1249;p152"/>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Yellow">
  <p:cSld name="Title and two columns - with Yellow">
    <p:bg>
      <p:bgPr>
        <a:solidFill>
          <a:schemeClr val="lt1"/>
        </a:solidFill>
      </p:bgPr>
    </p:bg>
    <p:spTree>
      <p:nvGrpSpPr>
        <p:cNvPr id="1250" name="Shape 1250"/>
        <p:cNvGrpSpPr/>
        <p:nvPr/>
      </p:nvGrpSpPr>
      <p:grpSpPr>
        <a:xfrm>
          <a:off x="0" y="0"/>
          <a:ext cx="0" cy="0"/>
          <a:chOff x="0" y="0"/>
          <a:chExt cx="0" cy="0"/>
        </a:xfrm>
      </p:grpSpPr>
      <p:pic>
        <p:nvPicPr>
          <p:cNvPr id="1251" name="Google Shape;1251;p15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252" name="Google Shape;1252;p153"/>
          <p:cNvSpPr/>
          <p:nvPr/>
        </p:nvSpPr>
        <p:spPr>
          <a:xfrm>
            <a:off x="4551125" y="0"/>
            <a:ext cx="4662900" cy="51435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4495E"/>
              </a:solidFill>
              <a:latin typeface="Arial"/>
              <a:ea typeface="Arial"/>
              <a:cs typeface="Arial"/>
              <a:sym typeface="Arial"/>
            </a:endParaRPr>
          </a:p>
        </p:txBody>
      </p:sp>
      <p:sp>
        <p:nvSpPr>
          <p:cNvPr id="1253" name="Google Shape;1253;p153"/>
          <p:cNvSpPr txBox="1"/>
          <p:nvPr>
            <p:ph idx="1" type="body"/>
          </p:nvPr>
        </p:nvSpPr>
        <p:spPr>
          <a:xfrm>
            <a:off x="311700" y="1017725"/>
            <a:ext cx="3999900" cy="38592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1254" name="Google Shape;1254;p153"/>
          <p:cNvSpPr txBox="1"/>
          <p:nvPr>
            <p:ph idx="2" type="body"/>
          </p:nvPr>
        </p:nvSpPr>
        <p:spPr>
          <a:xfrm>
            <a:off x="4925825" y="987900"/>
            <a:ext cx="3999900" cy="38889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FFFFFF"/>
              </a:buClr>
              <a:buSzPts val="1400"/>
              <a:buFont typeface="Arial"/>
              <a:buNone/>
              <a:defRPr b="0" i="0" sz="1400" u="none" cap="none" strike="noStrike">
                <a:solidFill>
                  <a:srgbClr val="FFFFFF"/>
                </a:solidFill>
              </a:defRPr>
            </a:lvl1pPr>
            <a:lvl2pPr indent="-228600" lvl="1" marL="914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2pPr>
            <a:lvl3pPr indent="-228600" lvl="2" marL="1371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3pPr>
            <a:lvl4pPr indent="-228600" lvl="3" marL="18288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4pPr>
            <a:lvl5pPr indent="-228600" lvl="4" marL="22860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5pPr>
            <a:lvl6pPr indent="-228600" lvl="5" marL="27432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6pPr>
            <a:lvl7pPr indent="-228600" lvl="6" marL="3200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7pPr>
            <a:lvl8pPr indent="-228600" lvl="7" marL="3657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8pPr>
            <a:lvl9pPr indent="-228600" lvl="8" marL="4114800" marR="0" algn="l">
              <a:lnSpc>
                <a:spcPct val="115000"/>
              </a:lnSpc>
              <a:spcBef>
                <a:spcPts val="1600"/>
              </a:spcBef>
              <a:spcAft>
                <a:spcPts val="1600"/>
              </a:spcAft>
              <a:buClr>
                <a:srgbClr val="FFFFFF"/>
              </a:buClr>
              <a:buSzPts val="1200"/>
              <a:buFont typeface="Arial"/>
              <a:buNone/>
              <a:defRPr b="0" i="0" sz="1200" u="none" cap="none" strike="noStrike">
                <a:solidFill>
                  <a:srgbClr val="FFFFFF"/>
                </a:solidFill>
              </a:defRPr>
            </a:lvl9pPr>
          </a:lstStyle>
          <a:p/>
        </p:txBody>
      </p:sp>
      <p:sp>
        <p:nvSpPr>
          <p:cNvPr id="1255" name="Google Shape;1255;p153"/>
          <p:cNvSpPr txBox="1"/>
          <p:nvPr>
            <p:ph type="title"/>
          </p:nvPr>
        </p:nvSpPr>
        <p:spPr>
          <a:xfrm>
            <a:off x="198575" y="348475"/>
            <a:ext cx="41130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34495E"/>
              </a:buClr>
              <a:buSzPts val="2400"/>
              <a:buFont typeface="Arial"/>
              <a:buNone/>
              <a:defRPr b="1" i="0" sz="2400" u="none" cap="none" strike="noStrike">
                <a:solidFill>
                  <a:srgbClr val="34495E"/>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Yellow and Logo">
  <p:cSld name="Title and two columns - with Yellow and Logo 2">
    <p:spTree>
      <p:nvGrpSpPr>
        <p:cNvPr id="1256" name="Shape 1256"/>
        <p:cNvGrpSpPr/>
        <p:nvPr/>
      </p:nvGrpSpPr>
      <p:grpSpPr>
        <a:xfrm>
          <a:off x="0" y="0"/>
          <a:ext cx="0" cy="0"/>
          <a:chOff x="0" y="0"/>
          <a:chExt cx="0" cy="0"/>
        </a:xfrm>
      </p:grpSpPr>
      <p:pic>
        <p:nvPicPr>
          <p:cNvPr id="1257" name="Google Shape;1257;p15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258" name="Google Shape;1258;p154"/>
          <p:cNvSpPr/>
          <p:nvPr/>
        </p:nvSpPr>
        <p:spPr>
          <a:xfrm>
            <a:off x="-71575" y="-43150"/>
            <a:ext cx="4622700" cy="47673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1259" name="Google Shape;1259;p154"/>
          <p:cNvSpPr txBox="1"/>
          <p:nvPr>
            <p:ph type="title"/>
          </p:nvPr>
        </p:nvSpPr>
        <p:spPr>
          <a:xfrm>
            <a:off x="265500" y="1912000"/>
            <a:ext cx="4045200" cy="9558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000"/>
              <a:buFont typeface="Arial"/>
              <a:buNone/>
              <a:defRPr b="1" i="0" sz="3000" u="none" cap="none" strike="noStrike">
                <a:solidFill>
                  <a:srgbClr val="FFFFFF"/>
                </a:solidFill>
              </a:defRPr>
            </a:lvl1pPr>
            <a:lvl2pPr lvl="1" algn="ctr">
              <a:lnSpc>
                <a:spcPct val="100000"/>
              </a:lnSpc>
              <a:spcBef>
                <a:spcPts val="0"/>
              </a:spcBef>
              <a:spcAft>
                <a:spcPts val="0"/>
              </a:spcAft>
              <a:buClr>
                <a:schemeClr val="dk1"/>
              </a:buClr>
              <a:buSzPts val="4200"/>
              <a:buFont typeface="Arial"/>
              <a:buNone/>
              <a:defRPr sz="4200">
                <a:solidFill>
                  <a:schemeClr val="dk1"/>
                </a:solidFill>
              </a:defRPr>
            </a:lvl2pPr>
            <a:lvl3pPr lvl="2" algn="ctr">
              <a:lnSpc>
                <a:spcPct val="100000"/>
              </a:lnSpc>
              <a:spcBef>
                <a:spcPts val="0"/>
              </a:spcBef>
              <a:spcAft>
                <a:spcPts val="0"/>
              </a:spcAft>
              <a:buClr>
                <a:schemeClr val="dk1"/>
              </a:buClr>
              <a:buSzPts val="4200"/>
              <a:buFont typeface="Arial"/>
              <a:buNone/>
              <a:defRPr sz="4200">
                <a:solidFill>
                  <a:schemeClr val="dk1"/>
                </a:solidFill>
              </a:defRPr>
            </a:lvl3pPr>
            <a:lvl4pPr lvl="3" algn="ctr">
              <a:lnSpc>
                <a:spcPct val="100000"/>
              </a:lnSpc>
              <a:spcBef>
                <a:spcPts val="0"/>
              </a:spcBef>
              <a:spcAft>
                <a:spcPts val="0"/>
              </a:spcAft>
              <a:buClr>
                <a:schemeClr val="dk1"/>
              </a:buClr>
              <a:buSzPts val="4200"/>
              <a:buFont typeface="Arial"/>
              <a:buNone/>
              <a:defRPr sz="4200">
                <a:solidFill>
                  <a:schemeClr val="dk1"/>
                </a:solidFill>
              </a:defRPr>
            </a:lvl4pPr>
            <a:lvl5pPr lvl="4" algn="ctr">
              <a:lnSpc>
                <a:spcPct val="100000"/>
              </a:lnSpc>
              <a:spcBef>
                <a:spcPts val="0"/>
              </a:spcBef>
              <a:spcAft>
                <a:spcPts val="0"/>
              </a:spcAft>
              <a:buClr>
                <a:schemeClr val="dk1"/>
              </a:buClr>
              <a:buSzPts val="4200"/>
              <a:buFont typeface="Arial"/>
              <a:buNone/>
              <a:defRPr sz="4200">
                <a:solidFill>
                  <a:schemeClr val="dk1"/>
                </a:solidFill>
              </a:defRPr>
            </a:lvl5pPr>
            <a:lvl6pPr lvl="5" algn="ctr">
              <a:lnSpc>
                <a:spcPct val="100000"/>
              </a:lnSpc>
              <a:spcBef>
                <a:spcPts val="0"/>
              </a:spcBef>
              <a:spcAft>
                <a:spcPts val="0"/>
              </a:spcAft>
              <a:buClr>
                <a:schemeClr val="dk1"/>
              </a:buClr>
              <a:buSzPts val="4200"/>
              <a:buFont typeface="Arial"/>
              <a:buNone/>
              <a:defRPr sz="4200">
                <a:solidFill>
                  <a:schemeClr val="dk1"/>
                </a:solidFill>
              </a:defRPr>
            </a:lvl6pPr>
            <a:lvl7pPr lvl="6" algn="ctr">
              <a:lnSpc>
                <a:spcPct val="100000"/>
              </a:lnSpc>
              <a:spcBef>
                <a:spcPts val="0"/>
              </a:spcBef>
              <a:spcAft>
                <a:spcPts val="0"/>
              </a:spcAft>
              <a:buClr>
                <a:schemeClr val="dk1"/>
              </a:buClr>
              <a:buSzPts val="4200"/>
              <a:buFont typeface="Arial"/>
              <a:buNone/>
              <a:defRPr sz="4200">
                <a:solidFill>
                  <a:schemeClr val="dk1"/>
                </a:solidFill>
              </a:defRPr>
            </a:lvl7pPr>
            <a:lvl8pPr lvl="7" algn="ctr">
              <a:lnSpc>
                <a:spcPct val="100000"/>
              </a:lnSpc>
              <a:spcBef>
                <a:spcPts val="0"/>
              </a:spcBef>
              <a:spcAft>
                <a:spcPts val="0"/>
              </a:spcAft>
              <a:buClr>
                <a:schemeClr val="dk1"/>
              </a:buClr>
              <a:buSzPts val="4200"/>
              <a:buFont typeface="Arial"/>
              <a:buNone/>
              <a:defRPr sz="4200">
                <a:solidFill>
                  <a:schemeClr val="dk1"/>
                </a:solidFill>
              </a:defRPr>
            </a:lvl8pPr>
            <a:lvl9pPr lvl="8" algn="ctr">
              <a:lnSpc>
                <a:spcPct val="100000"/>
              </a:lnSpc>
              <a:spcBef>
                <a:spcPts val="0"/>
              </a:spcBef>
              <a:spcAft>
                <a:spcPts val="0"/>
              </a:spcAft>
              <a:buClr>
                <a:schemeClr val="dk1"/>
              </a:buClr>
              <a:buSzPts val="4200"/>
              <a:buFont typeface="Arial"/>
              <a:buNone/>
              <a:defRPr sz="4200">
                <a:solidFill>
                  <a:schemeClr val="dk1"/>
                </a:solidFill>
              </a:defRPr>
            </a:lvl9pPr>
          </a:lstStyle>
          <a:p/>
        </p:txBody>
      </p:sp>
      <p:sp>
        <p:nvSpPr>
          <p:cNvPr id="1260" name="Google Shape;1260;p15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9pPr>
          </a:lstStyle>
          <a:p/>
        </p:txBody>
      </p:sp>
      <p:sp>
        <p:nvSpPr>
          <p:cNvPr id="1261" name="Google Shape;1261;p154"/>
          <p:cNvSpPr txBox="1"/>
          <p:nvPr>
            <p:ph idx="2" type="body"/>
          </p:nvPr>
        </p:nvSpPr>
        <p:spPr>
          <a:xfrm>
            <a:off x="4939500" y="381750"/>
            <a:ext cx="3837000" cy="4139700"/>
          </a:xfrm>
          <a:prstGeom prst="rect">
            <a:avLst/>
          </a:prstGeom>
          <a:noFill/>
          <a:ln>
            <a:noFill/>
          </a:ln>
        </p:spPr>
        <p:txBody>
          <a:bodyPr anchorCtr="0" anchor="ctr"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1262" name="Google Shape;1262;p154"/>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263" name="Google Shape;1263;p154"/>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64" name="Google Shape;1264;p154"/>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154"/>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154"/>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154"/>
          <p:cNvSpPr/>
          <p:nvPr/>
        </p:nvSpPr>
        <p:spPr>
          <a:xfrm>
            <a:off x="454950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154"/>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269" name="Google Shape;1269;p154"/>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Yellow">
  <p:cSld name="Title and two columns - with Yellow 2">
    <p:spTree>
      <p:nvGrpSpPr>
        <p:cNvPr id="1270" name="Shape 1270"/>
        <p:cNvGrpSpPr/>
        <p:nvPr/>
      </p:nvGrpSpPr>
      <p:grpSpPr>
        <a:xfrm>
          <a:off x="0" y="0"/>
          <a:ext cx="0" cy="0"/>
          <a:chOff x="0" y="0"/>
          <a:chExt cx="0" cy="0"/>
        </a:xfrm>
      </p:grpSpPr>
      <p:pic>
        <p:nvPicPr>
          <p:cNvPr id="1271" name="Google Shape;1271;p15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272" name="Google Shape;1272;p155"/>
          <p:cNvSpPr/>
          <p:nvPr/>
        </p:nvSpPr>
        <p:spPr>
          <a:xfrm>
            <a:off x="-71575" y="-43150"/>
            <a:ext cx="4622700" cy="51867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1273" name="Google Shape;1273;p155"/>
          <p:cNvSpPr txBox="1"/>
          <p:nvPr>
            <p:ph type="title"/>
          </p:nvPr>
        </p:nvSpPr>
        <p:spPr>
          <a:xfrm>
            <a:off x="265500" y="1912000"/>
            <a:ext cx="4045200" cy="9558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000"/>
              <a:buFont typeface="Arial"/>
              <a:buNone/>
              <a:defRPr b="1" i="0" sz="3000" u="none" cap="none" strike="noStrike">
                <a:solidFill>
                  <a:srgbClr val="FFFFFF"/>
                </a:solidFill>
              </a:defRPr>
            </a:lvl1pPr>
            <a:lvl2pPr lvl="1" algn="ctr">
              <a:lnSpc>
                <a:spcPct val="100000"/>
              </a:lnSpc>
              <a:spcBef>
                <a:spcPts val="0"/>
              </a:spcBef>
              <a:spcAft>
                <a:spcPts val="0"/>
              </a:spcAft>
              <a:buClr>
                <a:schemeClr val="dk1"/>
              </a:buClr>
              <a:buSzPts val="4200"/>
              <a:buFont typeface="Arial"/>
              <a:buNone/>
              <a:defRPr sz="4200">
                <a:solidFill>
                  <a:schemeClr val="dk1"/>
                </a:solidFill>
              </a:defRPr>
            </a:lvl2pPr>
            <a:lvl3pPr lvl="2" algn="ctr">
              <a:lnSpc>
                <a:spcPct val="100000"/>
              </a:lnSpc>
              <a:spcBef>
                <a:spcPts val="0"/>
              </a:spcBef>
              <a:spcAft>
                <a:spcPts val="0"/>
              </a:spcAft>
              <a:buClr>
                <a:schemeClr val="dk1"/>
              </a:buClr>
              <a:buSzPts val="4200"/>
              <a:buFont typeface="Arial"/>
              <a:buNone/>
              <a:defRPr sz="4200">
                <a:solidFill>
                  <a:schemeClr val="dk1"/>
                </a:solidFill>
              </a:defRPr>
            </a:lvl3pPr>
            <a:lvl4pPr lvl="3" algn="ctr">
              <a:lnSpc>
                <a:spcPct val="100000"/>
              </a:lnSpc>
              <a:spcBef>
                <a:spcPts val="0"/>
              </a:spcBef>
              <a:spcAft>
                <a:spcPts val="0"/>
              </a:spcAft>
              <a:buClr>
                <a:schemeClr val="dk1"/>
              </a:buClr>
              <a:buSzPts val="4200"/>
              <a:buFont typeface="Arial"/>
              <a:buNone/>
              <a:defRPr sz="4200">
                <a:solidFill>
                  <a:schemeClr val="dk1"/>
                </a:solidFill>
              </a:defRPr>
            </a:lvl4pPr>
            <a:lvl5pPr lvl="4" algn="ctr">
              <a:lnSpc>
                <a:spcPct val="100000"/>
              </a:lnSpc>
              <a:spcBef>
                <a:spcPts val="0"/>
              </a:spcBef>
              <a:spcAft>
                <a:spcPts val="0"/>
              </a:spcAft>
              <a:buClr>
                <a:schemeClr val="dk1"/>
              </a:buClr>
              <a:buSzPts val="4200"/>
              <a:buFont typeface="Arial"/>
              <a:buNone/>
              <a:defRPr sz="4200">
                <a:solidFill>
                  <a:schemeClr val="dk1"/>
                </a:solidFill>
              </a:defRPr>
            </a:lvl5pPr>
            <a:lvl6pPr lvl="5" algn="ctr">
              <a:lnSpc>
                <a:spcPct val="100000"/>
              </a:lnSpc>
              <a:spcBef>
                <a:spcPts val="0"/>
              </a:spcBef>
              <a:spcAft>
                <a:spcPts val="0"/>
              </a:spcAft>
              <a:buClr>
                <a:schemeClr val="dk1"/>
              </a:buClr>
              <a:buSzPts val="4200"/>
              <a:buFont typeface="Arial"/>
              <a:buNone/>
              <a:defRPr sz="4200">
                <a:solidFill>
                  <a:schemeClr val="dk1"/>
                </a:solidFill>
              </a:defRPr>
            </a:lvl6pPr>
            <a:lvl7pPr lvl="6" algn="ctr">
              <a:lnSpc>
                <a:spcPct val="100000"/>
              </a:lnSpc>
              <a:spcBef>
                <a:spcPts val="0"/>
              </a:spcBef>
              <a:spcAft>
                <a:spcPts val="0"/>
              </a:spcAft>
              <a:buClr>
                <a:schemeClr val="dk1"/>
              </a:buClr>
              <a:buSzPts val="4200"/>
              <a:buFont typeface="Arial"/>
              <a:buNone/>
              <a:defRPr sz="4200">
                <a:solidFill>
                  <a:schemeClr val="dk1"/>
                </a:solidFill>
              </a:defRPr>
            </a:lvl7pPr>
            <a:lvl8pPr lvl="7" algn="ctr">
              <a:lnSpc>
                <a:spcPct val="100000"/>
              </a:lnSpc>
              <a:spcBef>
                <a:spcPts val="0"/>
              </a:spcBef>
              <a:spcAft>
                <a:spcPts val="0"/>
              </a:spcAft>
              <a:buClr>
                <a:schemeClr val="dk1"/>
              </a:buClr>
              <a:buSzPts val="4200"/>
              <a:buFont typeface="Arial"/>
              <a:buNone/>
              <a:defRPr sz="4200">
                <a:solidFill>
                  <a:schemeClr val="dk1"/>
                </a:solidFill>
              </a:defRPr>
            </a:lvl8pPr>
            <a:lvl9pPr lvl="8" algn="ctr">
              <a:lnSpc>
                <a:spcPct val="100000"/>
              </a:lnSpc>
              <a:spcBef>
                <a:spcPts val="0"/>
              </a:spcBef>
              <a:spcAft>
                <a:spcPts val="0"/>
              </a:spcAft>
              <a:buClr>
                <a:schemeClr val="dk1"/>
              </a:buClr>
              <a:buSzPts val="4200"/>
              <a:buFont typeface="Arial"/>
              <a:buNone/>
              <a:defRPr sz="4200">
                <a:solidFill>
                  <a:schemeClr val="dk1"/>
                </a:solidFill>
              </a:defRPr>
            </a:lvl9pPr>
          </a:lstStyle>
          <a:p/>
        </p:txBody>
      </p:sp>
      <p:sp>
        <p:nvSpPr>
          <p:cNvPr id="1274" name="Google Shape;1274;p155"/>
          <p:cNvSpPr txBox="1"/>
          <p:nvPr>
            <p:ph idx="1" type="subTitle"/>
          </p:nvPr>
        </p:nvSpPr>
        <p:spPr>
          <a:xfrm>
            <a:off x="265500" y="2803075"/>
            <a:ext cx="4045200" cy="20415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9pPr>
          </a:lstStyle>
          <a:p/>
        </p:txBody>
      </p:sp>
      <p:sp>
        <p:nvSpPr>
          <p:cNvPr id="1275" name="Google Shape;1275;p155"/>
          <p:cNvSpPr txBox="1"/>
          <p:nvPr>
            <p:ph idx="2" type="body"/>
          </p:nvPr>
        </p:nvSpPr>
        <p:spPr>
          <a:xfrm>
            <a:off x="4939500" y="381750"/>
            <a:ext cx="3837000" cy="4462800"/>
          </a:xfrm>
          <a:prstGeom prst="rect">
            <a:avLst/>
          </a:prstGeom>
          <a:noFill/>
          <a:ln>
            <a:noFill/>
          </a:ln>
        </p:spPr>
        <p:txBody>
          <a:bodyPr anchorCtr="0" anchor="ctr"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Big Number - Yellow and Logo">
  <p:cSld name="Title and two columns - Big Number - Yellow and Logo">
    <p:spTree>
      <p:nvGrpSpPr>
        <p:cNvPr id="1276" name="Shape 1276"/>
        <p:cNvGrpSpPr/>
        <p:nvPr/>
      </p:nvGrpSpPr>
      <p:grpSpPr>
        <a:xfrm>
          <a:off x="0" y="0"/>
          <a:ext cx="0" cy="0"/>
          <a:chOff x="0" y="0"/>
          <a:chExt cx="0" cy="0"/>
        </a:xfrm>
      </p:grpSpPr>
      <p:pic>
        <p:nvPicPr>
          <p:cNvPr id="1277" name="Google Shape;1277;p15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278" name="Google Shape;1278;p156"/>
          <p:cNvSpPr/>
          <p:nvPr/>
        </p:nvSpPr>
        <p:spPr>
          <a:xfrm>
            <a:off x="-71575" y="-53675"/>
            <a:ext cx="4622700" cy="477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1279" name="Google Shape;1279;p156"/>
          <p:cNvSpPr txBox="1"/>
          <p:nvPr>
            <p:ph idx="1" type="body"/>
          </p:nvPr>
        </p:nvSpPr>
        <p:spPr>
          <a:xfrm>
            <a:off x="4765850" y="414400"/>
            <a:ext cx="4121700" cy="41130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1280" name="Google Shape;1280;p156"/>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281" name="Google Shape;1281;p156"/>
          <p:cNvSpPr txBox="1"/>
          <p:nvPr>
            <p:ph idx="2" type="subTitle"/>
          </p:nvPr>
        </p:nvSpPr>
        <p:spPr>
          <a:xfrm>
            <a:off x="227000" y="3000300"/>
            <a:ext cx="3930900" cy="483000"/>
          </a:xfrm>
          <a:prstGeom prst="rect">
            <a:avLst/>
          </a:prstGeom>
          <a:noFill/>
          <a:ln>
            <a:noFill/>
          </a:ln>
        </p:spPr>
        <p:txBody>
          <a:bodyPr anchorCtr="0" anchor="t" bIns="91425" lIns="91425" spcFirstLastPara="1" rIns="91425" wrap="square" tIns="91425">
            <a:noAutofit/>
          </a:bodyPr>
          <a:lstStyle>
            <a:lvl1pPr lvl="0" marR="0" algn="ctr">
              <a:lnSpc>
                <a:spcPct val="115000"/>
              </a:lnSpc>
              <a:spcBef>
                <a:spcPts val="0"/>
              </a:spcBef>
              <a:spcAft>
                <a:spcPts val="0"/>
              </a:spcAft>
              <a:buClr>
                <a:srgbClr val="34495E"/>
              </a:buClr>
              <a:buSzPts val="1400"/>
              <a:buFont typeface="Arial"/>
              <a:buNone/>
              <a:defRPr b="0" i="0" sz="1400" u="none" cap="none" strike="noStrike">
                <a:solidFill>
                  <a:srgbClr val="FFFFFF"/>
                </a:solidFill>
              </a:defRPr>
            </a:lvl1pPr>
            <a:lvl2pPr lvl="1"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lvl="2"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lvl="3"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lvl="4"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lvl="5"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lvl="6"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lvl="7"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lvl="8"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1282" name="Google Shape;1282;p156"/>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83" name="Google Shape;1283;p156"/>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156"/>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156"/>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156"/>
          <p:cNvSpPr/>
          <p:nvPr/>
        </p:nvSpPr>
        <p:spPr>
          <a:xfrm>
            <a:off x="454950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156"/>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288" name="Google Shape;1288;p156"/>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
        <p:nvSpPr>
          <p:cNvPr id="1289" name="Google Shape;1289;p156"/>
          <p:cNvSpPr txBox="1"/>
          <p:nvPr>
            <p:ph type="title"/>
          </p:nvPr>
        </p:nvSpPr>
        <p:spPr>
          <a:xfrm>
            <a:off x="311700" y="1116914"/>
            <a:ext cx="39309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2000"/>
              <a:buFont typeface="Arial"/>
              <a:buNone/>
              <a:defRPr sz="12000">
                <a:solidFill>
                  <a:srgbClr val="FFFF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Big Number - Yellow">
  <p:cSld name="Title and two columns - Big Number - Yellow">
    <p:spTree>
      <p:nvGrpSpPr>
        <p:cNvPr id="1290" name="Shape 1290"/>
        <p:cNvGrpSpPr/>
        <p:nvPr/>
      </p:nvGrpSpPr>
      <p:grpSpPr>
        <a:xfrm>
          <a:off x="0" y="0"/>
          <a:ext cx="0" cy="0"/>
          <a:chOff x="0" y="0"/>
          <a:chExt cx="0" cy="0"/>
        </a:xfrm>
      </p:grpSpPr>
      <p:pic>
        <p:nvPicPr>
          <p:cNvPr id="1291" name="Google Shape;1291;p15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292" name="Google Shape;1292;p157"/>
          <p:cNvSpPr/>
          <p:nvPr/>
        </p:nvSpPr>
        <p:spPr>
          <a:xfrm>
            <a:off x="-71575" y="-53675"/>
            <a:ext cx="4622700" cy="51972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1293" name="Google Shape;1293;p157"/>
          <p:cNvSpPr txBox="1"/>
          <p:nvPr>
            <p:ph idx="1" type="body"/>
          </p:nvPr>
        </p:nvSpPr>
        <p:spPr>
          <a:xfrm>
            <a:off x="4765850" y="414400"/>
            <a:ext cx="4121700" cy="44571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1294" name="Google Shape;1294;p157"/>
          <p:cNvSpPr txBox="1"/>
          <p:nvPr>
            <p:ph idx="2" type="subTitle"/>
          </p:nvPr>
        </p:nvSpPr>
        <p:spPr>
          <a:xfrm>
            <a:off x="227000" y="3000300"/>
            <a:ext cx="3930900" cy="483000"/>
          </a:xfrm>
          <a:prstGeom prst="rect">
            <a:avLst/>
          </a:prstGeom>
          <a:noFill/>
          <a:ln>
            <a:noFill/>
          </a:ln>
        </p:spPr>
        <p:txBody>
          <a:bodyPr anchorCtr="0" anchor="t" bIns="91425" lIns="91425" spcFirstLastPara="1" rIns="91425" wrap="square" tIns="91425">
            <a:noAutofit/>
          </a:bodyPr>
          <a:lstStyle>
            <a:lvl1pPr lvl="0" marR="0" algn="ctr">
              <a:lnSpc>
                <a:spcPct val="115000"/>
              </a:lnSpc>
              <a:spcBef>
                <a:spcPts val="0"/>
              </a:spcBef>
              <a:spcAft>
                <a:spcPts val="0"/>
              </a:spcAft>
              <a:buClr>
                <a:srgbClr val="34495E"/>
              </a:buClr>
              <a:buSzPts val="1400"/>
              <a:buFont typeface="Arial"/>
              <a:buNone/>
              <a:defRPr b="0" i="0" sz="1400" u="none" cap="none" strike="noStrike">
                <a:solidFill>
                  <a:srgbClr val="FFFFFF"/>
                </a:solidFill>
              </a:defRPr>
            </a:lvl1pPr>
            <a:lvl2pPr lvl="1"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2pPr>
            <a:lvl3pPr lvl="2"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3pPr>
            <a:lvl4pPr lvl="3"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4pPr>
            <a:lvl5pPr lvl="4"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5pPr>
            <a:lvl6pPr lvl="5"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6pPr>
            <a:lvl7pPr lvl="6"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7pPr>
            <a:lvl8pPr lvl="7"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8pPr>
            <a:lvl9pPr lvl="8" marR="0" algn="l">
              <a:lnSpc>
                <a:spcPct val="115000"/>
              </a:lnSpc>
              <a:spcBef>
                <a:spcPts val="1600"/>
              </a:spcBef>
              <a:spcAft>
                <a:spcPts val="160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9pPr>
          </a:lstStyle>
          <a:p/>
        </p:txBody>
      </p:sp>
      <p:sp>
        <p:nvSpPr>
          <p:cNvPr id="1295" name="Google Shape;1295;p157"/>
          <p:cNvSpPr txBox="1"/>
          <p:nvPr>
            <p:ph type="title"/>
          </p:nvPr>
        </p:nvSpPr>
        <p:spPr>
          <a:xfrm>
            <a:off x="311700" y="1116914"/>
            <a:ext cx="39309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2000"/>
              <a:buFont typeface="Arial"/>
              <a:buNone/>
              <a:defRPr sz="12000">
                <a:solidFill>
                  <a:srgbClr val="FFFF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Logo">
  <p:cSld name="Title and two columns - With Logo">
    <p:spTree>
      <p:nvGrpSpPr>
        <p:cNvPr id="1296" name="Shape 1296"/>
        <p:cNvGrpSpPr/>
        <p:nvPr/>
      </p:nvGrpSpPr>
      <p:grpSpPr>
        <a:xfrm>
          <a:off x="0" y="0"/>
          <a:ext cx="0" cy="0"/>
          <a:chOff x="0" y="0"/>
          <a:chExt cx="0" cy="0"/>
        </a:xfrm>
      </p:grpSpPr>
      <p:pic>
        <p:nvPicPr>
          <p:cNvPr id="1297" name="Google Shape;1297;p158"/>
          <p:cNvPicPr preferRelativeResize="0"/>
          <p:nvPr/>
        </p:nvPicPr>
        <p:blipFill rotWithShape="1">
          <a:blip r:embed="rId2">
            <a:alphaModFix/>
          </a:blip>
          <a:srcRect b="0" l="0" r="0" t="0"/>
          <a:stretch/>
        </p:blipFill>
        <p:spPr>
          <a:xfrm>
            <a:off x="-25" y="0"/>
            <a:ext cx="9144000" cy="5143500"/>
          </a:xfrm>
          <a:prstGeom prst="rect">
            <a:avLst/>
          </a:prstGeom>
          <a:noFill/>
          <a:ln>
            <a:noFill/>
          </a:ln>
        </p:spPr>
      </p:pic>
      <p:sp>
        <p:nvSpPr>
          <p:cNvPr id="1298" name="Google Shape;1298;p158"/>
          <p:cNvSpPr txBox="1"/>
          <p:nvPr>
            <p:ph idx="1" type="body"/>
          </p:nvPr>
        </p:nvSpPr>
        <p:spPr>
          <a:xfrm>
            <a:off x="311700" y="923875"/>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1299" name="Google Shape;1299;p158"/>
          <p:cNvSpPr txBox="1"/>
          <p:nvPr>
            <p:ph idx="2" type="body"/>
          </p:nvPr>
        </p:nvSpPr>
        <p:spPr>
          <a:xfrm>
            <a:off x="4832400" y="923875"/>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1300" name="Google Shape;1300;p158"/>
          <p:cNvSpPr txBox="1"/>
          <p:nvPr>
            <p:ph type="title"/>
          </p:nvPr>
        </p:nvSpPr>
        <p:spPr>
          <a:xfrm>
            <a:off x="198575" y="34847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34495E"/>
              </a:buClr>
              <a:buSzPts val="2400"/>
              <a:buFont typeface="Arial"/>
              <a:buNone/>
              <a:defRPr b="1" i="0" sz="2400" u="none" cap="none" strike="noStrike">
                <a:solidFill>
                  <a:srgbClr val="34495E"/>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
        <p:nvSpPr>
          <p:cNvPr id="1301" name="Google Shape;1301;p158"/>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302" name="Google Shape;1302;p158"/>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03" name="Google Shape;1303;p158"/>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158"/>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158"/>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158"/>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158"/>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308" name="Google Shape;1308;p158"/>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1309" name="Shape 1309"/>
        <p:cNvGrpSpPr/>
        <p:nvPr/>
      </p:nvGrpSpPr>
      <p:grpSpPr>
        <a:xfrm>
          <a:off x="0" y="0"/>
          <a:ext cx="0" cy="0"/>
          <a:chOff x="0" y="0"/>
          <a:chExt cx="0" cy="0"/>
        </a:xfrm>
      </p:grpSpPr>
      <p:pic>
        <p:nvPicPr>
          <p:cNvPr id="1310" name="Google Shape;1310;p159"/>
          <p:cNvPicPr preferRelativeResize="0"/>
          <p:nvPr/>
        </p:nvPicPr>
        <p:blipFill rotWithShape="1">
          <a:blip r:embed="rId2">
            <a:alphaModFix/>
          </a:blip>
          <a:srcRect b="0" l="0" r="0" t="0"/>
          <a:stretch/>
        </p:blipFill>
        <p:spPr>
          <a:xfrm>
            <a:off x="-25" y="0"/>
            <a:ext cx="9144000" cy="5143500"/>
          </a:xfrm>
          <a:prstGeom prst="rect">
            <a:avLst/>
          </a:prstGeom>
          <a:noFill/>
          <a:ln>
            <a:noFill/>
          </a:ln>
        </p:spPr>
      </p:pic>
      <p:sp>
        <p:nvSpPr>
          <p:cNvPr id="1311" name="Google Shape;1311;p15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228600" lvl="0" marL="457200" marR="0" algn="ctr">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ctr">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ctr">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ctr">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ctr">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ctr">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ctr">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ctr">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ctr">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1312" name="Google Shape;1312;p159"/>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313" name="Google Shape;1313;p159"/>
          <p:cNvSpPr txBox="1"/>
          <p:nvPr>
            <p:ph idx="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14" name="Google Shape;1314;p159"/>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159"/>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159"/>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159"/>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p159"/>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319" name="Google Shape;1319;p159"/>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
        <p:nvSpPr>
          <p:cNvPr id="1320" name="Google Shape;1320;p159"/>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Font typeface="Arial"/>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Image">
  <p:cSld name="Single Image">
    <p:spTree>
      <p:nvGrpSpPr>
        <p:cNvPr id="1321" name="Shape 1321"/>
        <p:cNvGrpSpPr/>
        <p:nvPr/>
      </p:nvGrpSpPr>
      <p:grpSpPr>
        <a:xfrm>
          <a:off x="0" y="0"/>
          <a:ext cx="0" cy="0"/>
          <a:chOff x="0" y="0"/>
          <a:chExt cx="0" cy="0"/>
        </a:xfrm>
      </p:grpSpPr>
      <p:sp>
        <p:nvSpPr>
          <p:cNvPr id="1322" name="Google Shape;1322;p160"/>
          <p:cNvSpPr txBox="1"/>
          <p:nvPr>
            <p:ph type="title"/>
          </p:nvPr>
        </p:nvSpPr>
        <p:spPr>
          <a:xfrm>
            <a:off x="198575" y="34847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323" name="Google Shape;1323;p160"/>
          <p:cNvSpPr/>
          <p:nvPr>
            <p:ph idx="2" type="pic"/>
          </p:nvPr>
        </p:nvSpPr>
        <p:spPr>
          <a:xfrm>
            <a:off x="0" y="800100"/>
            <a:ext cx="9144000" cy="4343400"/>
          </a:xfrm>
          <a:prstGeom prst="rect">
            <a:avLst/>
          </a:prstGeom>
          <a:noFill/>
          <a:ln>
            <a:noFill/>
          </a:ln>
        </p:spPr>
        <p:txBody>
          <a:bodyPr anchorCtr="0" anchor="t" bIns="91425" lIns="91425" spcFirstLastPara="1" rIns="91425" wrap="square" tIns="91425">
            <a:noAutofit/>
          </a:bodyPr>
          <a:lstStyle>
            <a:lvl1pPr lvl="0" marR="0" rtl="0" algn="l">
              <a:lnSpc>
                <a:spcPct val="115000"/>
              </a:lnSpc>
              <a:spcBef>
                <a:spcPts val="0"/>
              </a:spcBef>
              <a:spcAft>
                <a:spcPts val="0"/>
              </a:spcAft>
              <a:buClr>
                <a:srgbClr val="34495E"/>
              </a:buClr>
              <a:buSzPts val="1400"/>
              <a:buFont typeface="Arial"/>
              <a:buNone/>
              <a:defRPr b="0" i="0" sz="1400" u="none" cap="none" strike="noStrike">
                <a:solidFill>
                  <a:srgbClr val="34495E"/>
                </a:solidFill>
                <a:latin typeface="Arial"/>
                <a:ea typeface="Arial"/>
                <a:cs typeface="Arial"/>
                <a:sym typeface="Arial"/>
              </a:defRPr>
            </a:lvl1pPr>
            <a:lvl2pPr lvl="1"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2pPr>
            <a:lvl3pPr lvl="2"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3pPr>
            <a:lvl4pPr lvl="3"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4pPr>
            <a:lvl5pPr lvl="4"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5pPr>
            <a:lvl6pPr lvl="5"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6pPr>
            <a:lvl7pPr lvl="6"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7pPr>
            <a:lvl8pPr lvl="7"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8pPr>
            <a:lvl9pPr lvl="8" marR="0" rtl="0" algn="l">
              <a:lnSpc>
                <a:spcPct val="115000"/>
              </a:lnSpc>
              <a:spcBef>
                <a:spcPts val="1600"/>
              </a:spcBef>
              <a:spcAft>
                <a:spcPts val="1600"/>
              </a:spcAft>
              <a:buClr>
                <a:srgbClr val="34495E"/>
              </a:buClr>
              <a:buSzPts val="1200"/>
              <a:buFont typeface="Arial"/>
              <a:buNone/>
              <a:defRPr b="0" i="0" sz="1200" u="none" cap="none" strike="noStrike">
                <a:solidFill>
                  <a:srgbClr val="34495E"/>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Large Left Aligned - Navy">
  <p:cSld name="Section - Large Left Aligned - Navy">
    <p:bg>
      <p:bgPr>
        <a:solidFill>
          <a:srgbClr val="34495E"/>
        </a:solidFill>
      </p:bgPr>
    </p:bg>
    <p:spTree>
      <p:nvGrpSpPr>
        <p:cNvPr id="125" name="Shape 125"/>
        <p:cNvGrpSpPr/>
        <p:nvPr/>
      </p:nvGrpSpPr>
      <p:grpSpPr>
        <a:xfrm>
          <a:off x="0" y="0"/>
          <a:ext cx="0" cy="0"/>
          <a:chOff x="0" y="0"/>
          <a:chExt cx="0" cy="0"/>
        </a:xfrm>
      </p:grpSpPr>
      <p:sp>
        <p:nvSpPr>
          <p:cNvPr id="126" name="Google Shape;126;p1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FFFFFF"/>
              </a:buClr>
              <a:buSzPts val="4800"/>
              <a:buFont typeface="Arial"/>
              <a:buNone/>
              <a:defRPr b="1" i="0" sz="4800" u="none" cap="none" strike="noStrike">
                <a:solidFill>
                  <a:srgbClr val="FFFFFF"/>
                </a:solidFill>
              </a:defRPr>
            </a:lvl1pPr>
            <a:lvl2pPr lvl="1" algn="l">
              <a:lnSpc>
                <a:spcPct val="100000"/>
              </a:lnSpc>
              <a:spcBef>
                <a:spcPts val="0"/>
              </a:spcBef>
              <a:spcAft>
                <a:spcPts val="0"/>
              </a:spcAft>
              <a:buClr>
                <a:srgbClr val="FFFFFF"/>
              </a:buClr>
              <a:buSzPts val="4800"/>
              <a:buFont typeface="Arial"/>
              <a:buNone/>
              <a:defRPr sz="4800">
                <a:solidFill>
                  <a:srgbClr val="FFFFFF"/>
                </a:solidFill>
              </a:defRPr>
            </a:lvl2pPr>
            <a:lvl3pPr lvl="2" algn="l">
              <a:lnSpc>
                <a:spcPct val="100000"/>
              </a:lnSpc>
              <a:spcBef>
                <a:spcPts val="0"/>
              </a:spcBef>
              <a:spcAft>
                <a:spcPts val="0"/>
              </a:spcAft>
              <a:buClr>
                <a:srgbClr val="FFFFFF"/>
              </a:buClr>
              <a:buSzPts val="4800"/>
              <a:buFont typeface="Arial"/>
              <a:buNone/>
              <a:defRPr sz="4800">
                <a:solidFill>
                  <a:srgbClr val="FFFFFF"/>
                </a:solidFill>
              </a:defRPr>
            </a:lvl3pPr>
            <a:lvl4pPr lvl="3" algn="l">
              <a:lnSpc>
                <a:spcPct val="100000"/>
              </a:lnSpc>
              <a:spcBef>
                <a:spcPts val="0"/>
              </a:spcBef>
              <a:spcAft>
                <a:spcPts val="0"/>
              </a:spcAft>
              <a:buClr>
                <a:srgbClr val="FFFFFF"/>
              </a:buClr>
              <a:buSzPts val="4800"/>
              <a:buFont typeface="Arial"/>
              <a:buNone/>
              <a:defRPr sz="4800">
                <a:solidFill>
                  <a:srgbClr val="FFFFFF"/>
                </a:solidFill>
              </a:defRPr>
            </a:lvl4pPr>
            <a:lvl5pPr lvl="4" algn="l">
              <a:lnSpc>
                <a:spcPct val="100000"/>
              </a:lnSpc>
              <a:spcBef>
                <a:spcPts val="0"/>
              </a:spcBef>
              <a:spcAft>
                <a:spcPts val="0"/>
              </a:spcAft>
              <a:buClr>
                <a:srgbClr val="FFFFFF"/>
              </a:buClr>
              <a:buSzPts val="4800"/>
              <a:buFont typeface="Arial"/>
              <a:buNone/>
              <a:defRPr sz="4800">
                <a:solidFill>
                  <a:srgbClr val="FFFFFF"/>
                </a:solidFill>
              </a:defRPr>
            </a:lvl5pPr>
            <a:lvl6pPr lvl="5" algn="l">
              <a:lnSpc>
                <a:spcPct val="100000"/>
              </a:lnSpc>
              <a:spcBef>
                <a:spcPts val="0"/>
              </a:spcBef>
              <a:spcAft>
                <a:spcPts val="0"/>
              </a:spcAft>
              <a:buClr>
                <a:srgbClr val="FFFFFF"/>
              </a:buClr>
              <a:buSzPts val="4800"/>
              <a:buFont typeface="Arial"/>
              <a:buNone/>
              <a:defRPr sz="4800">
                <a:solidFill>
                  <a:srgbClr val="FFFFFF"/>
                </a:solidFill>
              </a:defRPr>
            </a:lvl6pPr>
            <a:lvl7pPr lvl="6" algn="l">
              <a:lnSpc>
                <a:spcPct val="100000"/>
              </a:lnSpc>
              <a:spcBef>
                <a:spcPts val="0"/>
              </a:spcBef>
              <a:spcAft>
                <a:spcPts val="0"/>
              </a:spcAft>
              <a:buClr>
                <a:srgbClr val="FFFFFF"/>
              </a:buClr>
              <a:buSzPts val="4800"/>
              <a:buFont typeface="Arial"/>
              <a:buNone/>
              <a:defRPr sz="4800">
                <a:solidFill>
                  <a:srgbClr val="FFFFFF"/>
                </a:solidFill>
              </a:defRPr>
            </a:lvl7pPr>
            <a:lvl8pPr lvl="7" algn="l">
              <a:lnSpc>
                <a:spcPct val="100000"/>
              </a:lnSpc>
              <a:spcBef>
                <a:spcPts val="0"/>
              </a:spcBef>
              <a:spcAft>
                <a:spcPts val="0"/>
              </a:spcAft>
              <a:buClr>
                <a:srgbClr val="FFFFFF"/>
              </a:buClr>
              <a:buSzPts val="4800"/>
              <a:buFont typeface="Arial"/>
              <a:buNone/>
              <a:defRPr sz="4800">
                <a:solidFill>
                  <a:srgbClr val="FFFFFF"/>
                </a:solidFill>
              </a:defRPr>
            </a:lvl8pPr>
            <a:lvl9pPr lvl="8" algn="l">
              <a:lnSpc>
                <a:spcPct val="100000"/>
              </a:lnSpc>
              <a:spcBef>
                <a:spcPts val="0"/>
              </a:spcBef>
              <a:spcAft>
                <a:spcPts val="0"/>
              </a:spcAft>
              <a:buClr>
                <a:srgbClr val="FFFFFF"/>
              </a:buClr>
              <a:buSzPts val="4800"/>
              <a:buFont typeface="Arial"/>
              <a:buNone/>
              <a:defRPr sz="4800">
                <a:solidFill>
                  <a:srgbClr val="FFFFFF"/>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Navy and Logo">
  <p:cSld name="Title and two columns - with Navy and Logo">
    <p:spTree>
      <p:nvGrpSpPr>
        <p:cNvPr id="127" name="Shape 127"/>
        <p:cNvGrpSpPr/>
        <p:nvPr/>
      </p:nvGrpSpPr>
      <p:grpSpPr>
        <a:xfrm>
          <a:off x="0" y="0"/>
          <a:ext cx="0" cy="0"/>
          <a:chOff x="0" y="0"/>
          <a:chExt cx="0" cy="0"/>
        </a:xfrm>
      </p:grpSpPr>
      <p:pic>
        <p:nvPicPr>
          <p:cNvPr id="128" name="Google Shape;128;p1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29" name="Google Shape;129;p18"/>
          <p:cNvSpPr/>
          <p:nvPr/>
        </p:nvSpPr>
        <p:spPr>
          <a:xfrm>
            <a:off x="-71575" y="-43150"/>
            <a:ext cx="4622700" cy="47673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130" name="Google Shape;130;p18"/>
          <p:cNvSpPr txBox="1"/>
          <p:nvPr>
            <p:ph type="title"/>
          </p:nvPr>
        </p:nvSpPr>
        <p:spPr>
          <a:xfrm>
            <a:off x="265500" y="1912000"/>
            <a:ext cx="4045200" cy="9558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000"/>
              <a:buFont typeface="Arial"/>
              <a:buNone/>
              <a:defRPr b="1" i="0" sz="3000" u="none" cap="none" strike="noStrike">
                <a:solidFill>
                  <a:srgbClr val="FFFFFF"/>
                </a:solidFill>
              </a:defRPr>
            </a:lvl1pPr>
            <a:lvl2pPr lvl="1" algn="ctr">
              <a:lnSpc>
                <a:spcPct val="100000"/>
              </a:lnSpc>
              <a:spcBef>
                <a:spcPts val="0"/>
              </a:spcBef>
              <a:spcAft>
                <a:spcPts val="0"/>
              </a:spcAft>
              <a:buClr>
                <a:schemeClr val="dk1"/>
              </a:buClr>
              <a:buSzPts val="4200"/>
              <a:buFont typeface="Arial"/>
              <a:buNone/>
              <a:defRPr sz="4200">
                <a:solidFill>
                  <a:schemeClr val="dk1"/>
                </a:solidFill>
              </a:defRPr>
            </a:lvl2pPr>
            <a:lvl3pPr lvl="2" algn="ctr">
              <a:lnSpc>
                <a:spcPct val="100000"/>
              </a:lnSpc>
              <a:spcBef>
                <a:spcPts val="0"/>
              </a:spcBef>
              <a:spcAft>
                <a:spcPts val="0"/>
              </a:spcAft>
              <a:buClr>
                <a:schemeClr val="dk1"/>
              </a:buClr>
              <a:buSzPts val="4200"/>
              <a:buFont typeface="Arial"/>
              <a:buNone/>
              <a:defRPr sz="4200">
                <a:solidFill>
                  <a:schemeClr val="dk1"/>
                </a:solidFill>
              </a:defRPr>
            </a:lvl3pPr>
            <a:lvl4pPr lvl="3" algn="ctr">
              <a:lnSpc>
                <a:spcPct val="100000"/>
              </a:lnSpc>
              <a:spcBef>
                <a:spcPts val="0"/>
              </a:spcBef>
              <a:spcAft>
                <a:spcPts val="0"/>
              </a:spcAft>
              <a:buClr>
                <a:schemeClr val="dk1"/>
              </a:buClr>
              <a:buSzPts val="4200"/>
              <a:buFont typeface="Arial"/>
              <a:buNone/>
              <a:defRPr sz="4200">
                <a:solidFill>
                  <a:schemeClr val="dk1"/>
                </a:solidFill>
              </a:defRPr>
            </a:lvl4pPr>
            <a:lvl5pPr lvl="4" algn="ctr">
              <a:lnSpc>
                <a:spcPct val="100000"/>
              </a:lnSpc>
              <a:spcBef>
                <a:spcPts val="0"/>
              </a:spcBef>
              <a:spcAft>
                <a:spcPts val="0"/>
              </a:spcAft>
              <a:buClr>
                <a:schemeClr val="dk1"/>
              </a:buClr>
              <a:buSzPts val="4200"/>
              <a:buFont typeface="Arial"/>
              <a:buNone/>
              <a:defRPr sz="4200">
                <a:solidFill>
                  <a:schemeClr val="dk1"/>
                </a:solidFill>
              </a:defRPr>
            </a:lvl5pPr>
            <a:lvl6pPr lvl="5" algn="ctr">
              <a:lnSpc>
                <a:spcPct val="100000"/>
              </a:lnSpc>
              <a:spcBef>
                <a:spcPts val="0"/>
              </a:spcBef>
              <a:spcAft>
                <a:spcPts val="0"/>
              </a:spcAft>
              <a:buClr>
                <a:schemeClr val="dk1"/>
              </a:buClr>
              <a:buSzPts val="4200"/>
              <a:buFont typeface="Arial"/>
              <a:buNone/>
              <a:defRPr sz="4200">
                <a:solidFill>
                  <a:schemeClr val="dk1"/>
                </a:solidFill>
              </a:defRPr>
            </a:lvl6pPr>
            <a:lvl7pPr lvl="6" algn="ctr">
              <a:lnSpc>
                <a:spcPct val="100000"/>
              </a:lnSpc>
              <a:spcBef>
                <a:spcPts val="0"/>
              </a:spcBef>
              <a:spcAft>
                <a:spcPts val="0"/>
              </a:spcAft>
              <a:buClr>
                <a:schemeClr val="dk1"/>
              </a:buClr>
              <a:buSzPts val="4200"/>
              <a:buFont typeface="Arial"/>
              <a:buNone/>
              <a:defRPr sz="4200">
                <a:solidFill>
                  <a:schemeClr val="dk1"/>
                </a:solidFill>
              </a:defRPr>
            </a:lvl7pPr>
            <a:lvl8pPr lvl="7" algn="ctr">
              <a:lnSpc>
                <a:spcPct val="100000"/>
              </a:lnSpc>
              <a:spcBef>
                <a:spcPts val="0"/>
              </a:spcBef>
              <a:spcAft>
                <a:spcPts val="0"/>
              </a:spcAft>
              <a:buClr>
                <a:schemeClr val="dk1"/>
              </a:buClr>
              <a:buSzPts val="4200"/>
              <a:buFont typeface="Arial"/>
              <a:buNone/>
              <a:defRPr sz="4200">
                <a:solidFill>
                  <a:schemeClr val="dk1"/>
                </a:solidFill>
              </a:defRPr>
            </a:lvl8pPr>
            <a:lvl9pPr lvl="8" algn="ctr">
              <a:lnSpc>
                <a:spcPct val="100000"/>
              </a:lnSpc>
              <a:spcBef>
                <a:spcPts val="0"/>
              </a:spcBef>
              <a:spcAft>
                <a:spcPts val="0"/>
              </a:spcAft>
              <a:buClr>
                <a:schemeClr val="dk1"/>
              </a:buClr>
              <a:buSzPts val="4200"/>
              <a:buFont typeface="Arial"/>
              <a:buNone/>
              <a:defRPr sz="4200">
                <a:solidFill>
                  <a:schemeClr val="dk1"/>
                </a:solidFill>
              </a:defRPr>
            </a:lvl9pPr>
          </a:lstStyle>
          <a:p/>
        </p:txBody>
      </p:sp>
      <p:sp>
        <p:nvSpPr>
          <p:cNvPr id="131" name="Google Shape;131;p1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9pPr>
          </a:lstStyle>
          <a:p/>
        </p:txBody>
      </p:sp>
      <p:sp>
        <p:nvSpPr>
          <p:cNvPr id="132" name="Google Shape;132;p18"/>
          <p:cNvSpPr txBox="1"/>
          <p:nvPr>
            <p:ph idx="2" type="body"/>
          </p:nvPr>
        </p:nvSpPr>
        <p:spPr>
          <a:xfrm>
            <a:off x="4939500" y="381750"/>
            <a:ext cx="3837000" cy="4139700"/>
          </a:xfrm>
          <a:prstGeom prst="rect">
            <a:avLst/>
          </a:prstGeom>
          <a:noFill/>
          <a:ln>
            <a:noFill/>
          </a:ln>
        </p:spPr>
        <p:txBody>
          <a:bodyPr anchorCtr="0" anchor="ctr"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133" name="Google Shape;133;p18"/>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34" name="Google Shape;134;p18"/>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5" name="Google Shape;135;p18"/>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8"/>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8"/>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8"/>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8"/>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40" name="Google Shape;140;p18"/>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Big Number - Navy">
  <p:cSld name="Title and two columns - Big Number - Navy">
    <p:spTree>
      <p:nvGrpSpPr>
        <p:cNvPr id="141" name="Shape 141"/>
        <p:cNvGrpSpPr/>
        <p:nvPr/>
      </p:nvGrpSpPr>
      <p:grpSpPr>
        <a:xfrm>
          <a:off x="0" y="0"/>
          <a:ext cx="0" cy="0"/>
          <a:chOff x="0" y="0"/>
          <a:chExt cx="0" cy="0"/>
        </a:xfrm>
      </p:grpSpPr>
      <p:pic>
        <p:nvPicPr>
          <p:cNvPr id="142" name="Google Shape;142;p19"/>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43" name="Google Shape;143;p19"/>
          <p:cNvSpPr/>
          <p:nvPr/>
        </p:nvSpPr>
        <p:spPr>
          <a:xfrm>
            <a:off x="-71575" y="-53675"/>
            <a:ext cx="4622700" cy="51972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144" name="Google Shape;144;p19"/>
          <p:cNvSpPr txBox="1"/>
          <p:nvPr>
            <p:ph idx="1" type="body"/>
          </p:nvPr>
        </p:nvSpPr>
        <p:spPr>
          <a:xfrm>
            <a:off x="4765850" y="414400"/>
            <a:ext cx="4121700" cy="44031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145" name="Google Shape;145;p19"/>
          <p:cNvSpPr txBox="1"/>
          <p:nvPr>
            <p:ph idx="2" type="subTitle"/>
          </p:nvPr>
        </p:nvSpPr>
        <p:spPr>
          <a:xfrm>
            <a:off x="227000" y="3000300"/>
            <a:ext cx="3930900" cy="483000"/>
          </a:xfrm>
          <a:prstGeom prst="rect">
            <a:avLst/>
          </a:prstGeom>
          <a:noFill/>
          <a:ln>
            <a:noFill/>
          </a:ln>
        </p:spPr>
        <p:txBody>
          <a:bodyPr anchorCtr="0" anchor="t" bIns="91425" lIns="91425" spcFirstLastPara="1" rIns="91425" wrap="square" tIns="91425">
            <a:noAutofit/>
          </a:bodyPr>
          <a:lstStyle>
            <a:lvl1pPr lvl="0" marR="0" algn="ctr">
              <a:lnSpc>
                <a:spcPct val="115000"/>
              </a:lnSpc>
              <a:spcBef>
                <a:spcPts val="0"/>
              </a:spcBef>
              <a:spcAft>
                <a:spcPts val="0"/>
              </a:spcAft>
              <a:buClr>
                <a:srgbClr val="34495E"/>
              </a:buClr>
              <a:buSzPts val="1400"/>
              <a:buFont typeface="Arial"/>
              <a:buNone/>
              <a:defRPr b="0" i="0" sz="1400" u="none" cap="none" strike="noStrike">
                <a:solidFill>
                  <a:srgbClr val="FFFFFF"/>
                </a:solidFill>
              </a:defRPr>
            </a:lvl1pPr>
            <a:lvl2pPr lvl="1"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lvl="2"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lvl="3"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lvl="4"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lvl="5"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lvl="6"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lvl="7"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lvl="8"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146" name="Google Shape;146;p19"/>
          <p:cNvSpPr txBox="1"/>
          <p:nvPr>
            <p:ph type="title"/>
          </p:nvPr>
        </p:nvSpPr>
        <p:spPr>
          <a:xfrm>
            <a:off x="311700" y="1116914"/>
            <a:ext cx="39309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2000"/>
              <a:buFont typeface="Arial"/>
              <a:buNone/>
              <a:defRPr sz="12000">
                <a:solidFill>
                  <a:srgbClr val="FFFF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ith Blue Chalk BG">
  <p:cSld name="With Blue Chalk BG">
    <p:bg>
      <p:bgPr>
        <a:blipFill>
          <a:blip r:embed="rId2">
            <a:alphaModFix/>
          </a:blip>
          <a:stretch>
            <a:fillRect/>
          </a:stretch>
        </a:blipFill>
      </p:bgPr>
    </p:bg>
    <p:spTree>
      <p:nvGrpSpPr>
        <p:cNvPr id="147" name="Shape 147"/>
        <p:cNvGrpSpPr/>
        <p:nvPr/>
      </p:nvGrpSpPr>
      <p:grpSpPr>
        <a:xfrm>
          <a:off x="0" y="0"/>
          <a:ext cx="0" cy="0"/>
          <a:chOff x="0" y="0"/>
          <a:chExt cx="0" cy="0"/>
        </a:xfrm>
      </p:grpSpPr>
      <p:sp>
        <p:nvSpPr>
          <p:cNvPr id="148" name="Google Shape;148;p20"/>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
        <p:nvSpPr>
          <p:cNvPr id="149" name="Google Shape;149;p20"/>
          <p:cNvSpPr txBox="1"/>
          <p:nvPr>
            <p:ph idx="1" type="subTitle"/>
          </p:nvPr>
        </p:nvSpPr>
        <p:spPr>
          <a:xfrm>
            <a:off x="311700" y="272677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With Navy Header and Logo">
  <p:cSld name="Title and body With Navy Header and Logo">
    <p:spTree>
      <p:nvGrpSpPr>
        <p:cNvPr id="18"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0" name="Google Shape;20;p3"/>
          <p:cNvSpPr/>
          <p:nvPr/>
        </p:nvSpPr>
        <p:spPr>
          <a:xfrm>
            <a:off x="-10800" y="-21575"/>
            <a:ext cx="9154800" cy="770099"/>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
          <p:cNvSpPr txBox="1"/>
          <p:nvPr>
            <p:ph idx="1" type="body"/>
          </p:nvPr>
        </p:nvSpPr>
        <p:spPr>
          <a:xfrm>
            <a:off x="311700" y="939400"/>
            <a:ext cx="8520600" cy="34398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rgbClr val="34495E"/>
              </a:buClr>
              <a:buSzPts val="1400"/>
              <a:buFont typeface="Arial"/>
              <a:buChar char="●"/>
              <a:defRPr b="0" i="0" sz="1400" u="none" cap="none" strike="noStrike">
                <a:solidFill>
                  <a:srgbClr val="34495E"/>
                </a:solidFill>
              </a:defRPr>
            </a:lvl1pPr>
            <a:lvl2pPr indent="-304800" lvl="1" marL="914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2pPr>
            <a:lvl3pPr indent="-304800" lvl="2" marL="1371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3pPr>
            <a:lvl4pPr indent="-304800" lvl="3" marL="18288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4pPr>
            <a:lvl5pPr indent="-304800" lvl="4" marL="22860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5pPr>
            <a:lvl6pPr indent="-304800" lvl="5" marL="27432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6pPr>
            <a:lvl7pPr indent="-304800" lvl="6" marL="3200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7pPr>
            <a:lvl8pPr indent="-304800" lvl="7" marL="3657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8pPr>
            <a:lvl9pPr indent="-304800" lvl="8" marL="4114800" marR="0" algn="l">
              <a:lnSpc>
                <a:spcPct val="115000"/>
              </a:lnSpc>
              <a:spcBef>
                <a:spcPts val="1600"/>
              </a:spcBef>
              <a:spcAft>
                <a:spcPts val="1600"/>
              </a:spcAft>
              <a:buClr>
                <a:srgbClr val="34495E"/>
              </a:buClr>
              <a:buSzPts val="1200"/>
              <a:buFont typeface="Arial"/>
              <a:buChar char="■"/>
              <a:defRPr b="0" i="0" sz="1200" u="none" cap="none" strike="noStrike">
                <a:solidFill>
                  <a:srgbClr val="34495E"/>
                </a:solidFill>
              </a:defRPr>
            </a:lvl9pPr>
          </a:lstStyle>
          <a:p/>
        </p:txBody>
      </p:sp>
      <p:sp>
        <p:nvSpPr>
          <p:cNvPr id="22" name="Google Shape;22;p3"/>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3" name="Google Shape;23;p3"/>
          <p:cNvSpPr txBox="1"/>
          <p:nvPr>
            <p:ph type="title"/>
          </p:nvPr>
        </p:nvSpPr>
        <p:spPr>
          <a:xfrm>
            <a:off x="198575" y="99650"/>
            <a:ext cx="8520600" cy="572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2400"/>
              <a:buFont typeface="Arial"/>
              <a:buNone/>
              <a:defRPr b="1" i="0" sz="2400" u="none" cap="none" strike="noStrike">
                <a:solidFill>
                  <a:srgbClr val="FFFFFF"/>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
        <p:nvSpPr>
          <p:cNvPr id="24" name="Google Shape;24;p3"/>
          <p:cNvSpPr txBox="1"/>
          <p:nvPr>
            <p:ph idx="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5" name="Google Shape;25;p3"/>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3"/>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3"/>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3"/>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30" name="Google Shape;30;p3"/>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Blue With Logo">
  <p:cSld name="Section header - Blue With Logo">
    <p:bg>
      <p:bgPr>
        <a:solidFill>
          <a:srgbClr val="3D99C0"/>
        </a:solidFill>
      </p:bgPr>
    </p:bg>
    <p:spTree>
      <p:nvGrpSpPr>
        <p:cNvPr id="150" name="Shape 150"/>
        <p:cNvGrpSpPr/>
        <p:nvPr/>
      </p:nvGrpSpPr>
      <p:grpSpPr>
        <a:xfrm>
          <a:off x="0" y="0"/>
          <a:ext cx="0" cy="0"/>
          <a:chOff x="0" y="0"/>
          <a:chExt cx="0" cy="0"/>
        </a:xfrm>
      </p:grpSpPr>
      <p:sp>
        <p:nvSpPr>
          <p:cNvPr id="151" name="Google Shape;151;p21"/>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52" name="Google Shape;152;p21"/>
          <p:cNvSpPr txBox="1"/>
          <p:nvPr>
            <p:ph idx="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3" name="Google Shape;153;p21"/>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1"/>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21"/>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21"/>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21"/>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58" name="Google Shape;158;p21"/>
          <p:cNvPicPr preferRelativeResize="0"/>
          <p:nvPr/>
        </p:nvPicPr>
        <p:blipFill rotWithShape="1">
          <a:blip r:embed="rId2">
            <a:alphaModFix/>
          </a:blip>
          <a:srcRect b="0" l="0" r="0" t="0"/>
          <a:stretch/>
        </p:blipFill>
        <p:spPr>
          <a:xfrm>
            <a:off x="198575" y="4825425"/>
            <a:ext cx="1173300" cy="258000"/>
          </a:xfrm>
          <a:prstGeom prst="rect">
            <a:avLst/>
          </a:prstGeom>
          <a:noFill/>
          <a:ln>
            <a:noFill/>
          </a:ln>
        </p:spPr>
      </p:pic>
      <p:sp>
        <p:nvSpPr>
          <p:cNvPr id="159" name="Google Shape;159;p21"/>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With Blue Header and Logo">
  <p:cSld name="Title and body With Blue Header and Logo">
    <p:bg>
      <p:bgPr>
        <a:solidFill>
          <a:schemeClr val="lt1"/>
        </a:solidFill>
      </p:bgPr>
    </p:bg>
    <p:spTree>
      <p:nvGrpSpPr>
        <p:cNvPr id="160" name="Shape 160"/>
        <p:cNvGrpSpPr/>
        <p:nvPr/>
      </p:nvGrpSpPr>
      <p:grpSpPr>
        <a:xfrm>
          <a:off x="0" y="0"/>
          <a:ext cx="0" cy="0"/>
          <a:chOff x="0" y="0"/>
          <a:chExt cx="0" cy="0"/>
        </a:xfrm>
      </p:grpSpPr>
      <p:pic>
        <p:nvPicPr>
          <p:cNvPr id="161" name="Google Shape;161;p2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62" name="Google Shape;162;p22"/>
          <p:cNvSpPr/>
          <p:nvPr/>
        </p:nvSpPr>
        <p:spPr>
          <a:xfrm>
            <a:off x="-10800" y="-21575"/>
            <a:ext cx="9154800" cy="770099"/>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2"/>
          <p:cNvSpPr txBox="1"/>
          <p:nvPr>
            <p:ph idx="1" type="body"/>
          </p:nvPr>
        </p:nvSpPr>
        <p:spPr>
          <a:xfrm>
            <a:off x="311700" y="939400"/>
            <a:ext cx="8520600" cy="34398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rgbClr val="34495E"/>
              </a:buClr>
              <a:buSzPts val="1400"/>
              <a:buFont typeface="Arial"/>
              <a:buChar char="●"/>
              <a:defRPr b="0" i="0" sz="1400" u="none" cap="none" strike="noStrike">
                <a:solidFill>
                  <a:srgbClr val="34495E"/>
                </a:solidFill>
              </a:defRPr>
            </a:lvl1pPr>
            <a:lvl2pPr indent="-304800" lvl="1" marL="914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2pPr>
            <a:lvl3pPr indent="-304800" lvl="2" marL="1371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3pPr>
            <a:lvl4pPr indent="-304800" lvl="3" marL="18288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4pPr>
            <a:lvl5pPr indent="-304800" lvl="4" marL="22860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5pPr>
            <a:lvl6pPr indent="-304800" lvl="5" marL="27432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6pPr>
            <a:lvl7pPr indent="-304800" lvl="6" marL="3200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7pPr>
            <a:lvl8pPr indent="-304800" lvl="7" marL="3657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8pPr>
            <a:lvl9pPr indent="-304800" lvl="8" marL="4114800" marR="0" algn="l">
              <a:lnSpc>
                <a:spcPct val="115000"/>
              </a:lnSpc>
              <a:spcBef>
                <a:spcPts val="1600"/>
              </a:spcBef>
              <a:spcAft>
                <a:spcPts val="1600"/>
              </a:spcAft>
              <a:buClr>
                <a:srgbClr val="34495E"/>
              </a:buClr>
              <a:buSzPts val="1200"/>
              <a:buFont typeface="Arial"/>
              <a:buChar char="■"/>
              <a:defRPr b="0" i="0" sz="1200" u="none" cap="none" strike="noStrike">
                <a:solidFill>
                  <a:srgbClr val="34495E"/>
                </a:solidFill>
              </a:defRPr>
            </a:lvl9pPr>
          </a:lstStyle>
          <a:p/>
        </p:txBody>
      </p:sp>
      <p:sp>
        <p:nvSpPr>
          <p:cNvPr id="164" name="Google Shape;164;p22"/>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65" name="Google Shape;165;p22"/>
          <p:cNvSpPr txBox="1"/>
          <p:nvPr>
            <p:ph type="title"/>
          </p:nvPr>
        </p:nvSpPr>
        <p:spPr>
          <a:xfrm>
            <a:off x="198575" y="99650"/>
            <a:ext cx="8520600" cy="572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2400"/>
              <a:buFont typeface="Arial"/>
              <a:buNone/>
              <a:defRPr b="1" i="0" sz="2400" u="none" cap="none" strike="noStrike">
                <a:solidFill>
                  <a:srgbClr val="FFFFFF"/>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
        <p:nvSpPr>
          <p:cNvPr id="166" name="Google Shape;166;p22"/>
          <p:cNvSpPr txBox="1"/>
          <p:nvPr>
            <p:ph idx="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67" name="Google Shape;167;p22"/>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2"/>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2"/>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2"/>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22"/>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72" name="Google Shape;172;p22"/>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Blue">
  <p:cSld name="Title and two columns - with Blue">
    <p:bg>
      <p:bgPr>
        <a:solidFill>
          <a:schemeClr val="lt1"/>
        </a:solidFill>
      </p:bgPr>
    </p:bg>
    <p:spTree>
      <p:nvGrpSpPr>
        <p:cNvPr id="173" name="Shape 173"/>
        <p:cNvGrpSpPr/>
        <p:nvPr/>
      </p:nvGrpSpPr>
      <p:grpSpPr>
        <a:xfrm>
          <a:off x="0" y="0"/>
          <a:ext cx="0" cy="0"/>
          <a:chOff x="0" y="0"/>
          <a:chExt cx="0" cy="0"/>
        </a:xfrm>
      </p:grpSpPr>
      <p:pic>
        <p:nvPicPr>
          <p:cNvPr id="174" name="Google Shape;174;p2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75" name="Google Shape;175;p23"/>
          <p:cNvSpPr/>
          <p:nvPr/>
        </p:nvSpPr>
        <p:spPr>
          <a:xfrm>
            <a:off x="4551125" y="0"/>
            <a:ext cx="4662900" cy="51435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4495E"/>
              </a:solidFill>
              <a:latin typeface="Arial"/>
              <a:ea typeface="Arial"/>
              <a:cs typeface="Arial"/>
              <a:sym typeface="Arial"/>
            </a:endParaRPr>
          </a:p>
        </p:txBody>
      </p:sp>
      <p:sp>
        <p:nvSpPr>
          <p:cNvPr id="176" name="Google Shape;176;p23"/>
          <p:cNvSpPr txBox="1"/>
          <p:nvPr>
            <p:ph idx="1" type="body"/>
          </p:nvPr>
        </p:nvSpPr>
        <p:spPr>
          <a:xfrm>
            <a:off x="311700" y="1017725"/>
            <a:ext cx="3999900" cy="38592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177" name="Google Shape;177;p23"/>
          <p:cNvSpPr txBox="1"/>
          <p:nvPr>
            <p:ph idx="2" type="body"/>
          </p:nvPr>
        </p:nvSpPr>
        <p:spPr>
          <a:xfrm>
            <a:off x="4925825" y="987900"/>
            <a:ext cx="3999900" cy="38889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FFFFFF"/>
              </a:buClr>
              <a:buSzPts val="1400"/>
              <a:buFont typeface="Arial"/>
              <a:buNone/>
              <a:defRPr b="0" i="0" sz="1400" u="none" cap="none" strike="noStrike">
                <a:solidFill>
                  <a:srgbClr val="FFFFFF"/>
                </a:solidFill>
              </a:defRPr>
            </a:lvl1pPr>
            <a:lvl2pPr indent="-228600" lvl="1" marL="914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2pPr>
            <a:lvl3pPr indent="-228600" lvl="2" marL="1371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3pPr>
            <a:lvl4pPr indent="-228600" lvl="3" marL="18288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4pPr>
            <a:lvl5pPr indent="-228600" lvl="4" marL="22860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5pPr>
            <a:lvl6pPr indent="-228600" lvl="5" marL="27432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6pPr>
            <a:lvl7pPr indent="-228600" lvl="6" marL="3200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7pPr>
            <a:lvl8pPr indent="-228600" lvl="7" marL="3657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8pPr>
            <a:lvl9pPr indent="-228600" lvl="8" marL="4114800" marR="0" algn="l">
              <a:lnSpc>
                <a:spcPct val="115000"/>
              </a:lnSpc>
              <a:spcBef>
                <a:spcPts val="1600"/>
              </a:spcBef>
              <a:spcAft>
                <a:spcPts val="1600"/>
              </a:spcAft>
              <a:buClr>
                <a:srgbClr val="FFFFFF"/>
              </a:buClr>
              <a:buSzPts val="1200"/>
              <a:buFont typeface="Arial"/>
              <a:buNone/>
              <a:defRPr b="0" i="0" sz="1200" u="none" cap="none" strike="noStrike">
                <a:solidFill>
                  <a:srgbClr val="FFFFFF"/>
                </a:solidFill>
              </a:defRPr>
            </a:lvl9pPr>
          </a:lstStyle>
          <a:p/>
        </p:txBody>
      </p:sp>
      <p:sp>
        <p:nvSpPr>
          <p:cNvPr id="178" name="Google Shape;178;p23"/>
          <p:cNvSpPr txBox="1"/>
          <p:nvPr>
            <p:ph type="title"/>
          </p:nvPr>
        </p:nvSpPr>
        <p:spPr>
          <a:xfrm>
            <a:off x="198575" y="348475"/>
            <a:ext cx="41130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34495E"/>
              </a:buClr>
              <a:buSzPts val="2400"/>
              <a:buFont typeface="Arial"/>
              <a:buNone/>
              <a:defRPr b="1" i="0" sz="2400" u="none" cap="none" strike="noStrike">
                <a:solidFill>
                  <a:srgbClr val="34495E"/>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Blue">
  <p:cSld name="Title and two columns - with Blue 2">
    <p:spTree>
      <p:nvGrpSpPr>
        <p:cNvPr id="179" name="Shape 179"/>
        <p:cNvGrpSpPr/>
        <p:nvPr/>
      </p:nvGrpSpPr>
      <p:grpSpPr>
        <a:xfrm>
          <a:off x="0" y="0"/>
          <a:ext cx="0" cy="0"/>
          <a:chOff x="0" y="0"/>
          <a:chExt cx="0" cy="0"/>
        </a:xfrm>
      </p:grpSpPr>
      <p:pic>
        <p:nvPicPr>
          <p:cNvPr id="180" name="Google Shape;180;p2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81" name="Google Shape;181;p24"/>
          <p:cNvSpPr/>
          <p:nvPr/>
        </p:nvSpPr>
        <p:spPr>
          <a:xfrm>
            <a:off x="-71575" y="-43150"/>
            <a:ext cx="4622700" cy="51867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182" name="Google Shape;182;p24"/>
          <p:cNvSpPr txBox="1"/>
          <p:nvPr>
            <p:ph type="title"/>
          </p:nvPr>
        </p:nvSpPr>
        <p:spPr>
          <a:xfrm>
            <a:off x="265500" y="1912000"/>
            <a:ext cx="4045200" cy="9558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000"/>
              <a:buFont typeface="Arial"/>
              <a:buNone/>
              <a:defRPr b="1" i="0" sz="3000" u="none" cap="none" strike="noStrike">
                <a:solidFill>
                  <a:srgbClr val="FFFFFF"/>
                </a:solidFill>
              </a:defRPr>
            </a:lvl1pPr>
            <a:lvl2pPr lvl="1" algn="ctr">
              <a:lnSpc>
                <a:spcPct val="100000"/>
              </a:lnSpc>
              <a:spcBef>
                <a:spcPts val="0"/>
              </a:spcBef>
              <a:spcAft>
                <a:spcPts val="0"/>
              </a:spcAft>
              <a:buClr>
                <a:schemeClr val="dk1"/>
              </a:buClr>
              <a:buSzPts val="4200"/>
              <a:buFont typeface="Arial"/>
              <a:buNone/>
              <a:defRPr sz="4200">
                <a:solidFill>
                  <a:schemeClr val="dk1"/>
                </a:solidFill>
              </a:defRPr>
            </a:lvl2pPr>
            <a:lvl3pPr lvl="2" algn="ctr">
              <a:lnSpc>
                <a:spcPct val="100000"/>
              </a:lnSpc>
              <a:spcBef>
                <a:spcPts val="0"/>
              </a:spcBef>
              <a:spcAft>
                <a:spcPts val="0"/>
              </a:spcAft>
              <a:buClr>
                <a:schemeClr val="dk1"/>
              </a:buClr>
              <a:buSzPts val="4200"/>
              <a:buFont typeface="Arial"/>
              <a:buNone/>
              <a:defRPr sz="4200">
                <a:solidFill>
                  <a:schemeClr val="dk1"/>
                </a:solidFill>
              </a:defRPr>
            </a:lvl3pPr>
            <a:lvl4pPr lvl="3" algn="ctr">
              <a:lnSpc>
                <a:spcPct val="100000"/>
              </a:lnSpc>
              <a:spcBef>
                <a:spcPts val="0"/>
              </a:spcBef>
              <a:spcAft>
                <a:spcPts val="0"/>
              </a:spcAft>
              <a:buClr>
                <a:schemeClr val="dk1"/>
              </a:buClr>
              <a:buSzPts val="4200"/>
              <a:buFont typeface="Arial"/>
              <a:buNone/>
              <a:defRPr sz="4200">
                <a:solidFill>
                  <a:schemeClr val="dk1"/>
                </a:solidFill>
              </a:defRPr>
            </a:lvl4pPr>
            <a:lvl5pPr lvl="4" algn="ctr">
              <a:lnSpc>
                <a:spcPct val="100000"/>
              </a:lnSpc>
              <a:spcBef>
                <a:spcPts val="0"/>
              </a:spcBef>
              <a:spcAft>
                <a:spcPts val="0"/>
              </a:spcAft>
              <a:buClr>
                <a:schemeClr val="dk1"/>
              </a:buClr>
              <a:buSzPts val="4200"/>
              <a:buFont typeface="Arial"/>
              <a:buNone/>
              <a:defRPr sz="4200">
                <a:solidFill>
                  <a:schemeClr val="dk1"/>
                </a:solidFill>
              </a:defRPr>
            </a:lvl5pPr>
            <a:lvl6pPr lvl="5" algn="ctr">
              <a:lnSpc>
                <a:spcPct val="100000"/>
              </a:lnSpc>
              <a:spcBef>
                <a:spcPts val="0"/>
              </a:spcBef>
              <a:spcAft>
                <a:spcPts val="0"/>
              </a:spcAft>
              <a:buClr>
                <a:schemeClr val="dk1"/>
              </a:buClr>
              <a:buSzPts val="4200"/>
              <a:buFont typeface="Arial"/>
              <a:buNone/>
              <a:defRPr sz="4200">
                <a:solidFill>
                  <a:schemeClr val="dk1"/>
                </a:solidFill>
              </a:defRPr>
            </a:lvl6pPr>
            <a:lvl7pPr lvl="6" algn="ctr">
              <a:lnSpc>
                <a:spcPct val="100000"/>
              </a:lnSpc>
              <a:spcBef>
                <a:spcPts val="0"/>
              </a:spcBef>
              <a:spcAft>
                <a:spcPts val="0"/>
              </a:spcAft>
              <a:buClr>
                <a:schemeClr val="dk1"/>
              </a:buClr>
              <a:buSzPts val="4200"/>
              <a:buFont typeface="Arial"/>
              <a:buNone/>
              <a:defRPr sz="4200">
                <a:solidFill>
                  <a:schemeClr val="dk1"/>
                </a:solidFill>
              </a:defRPr>
            </a:lvl7pPr>
            <a:lvl8pPr lvl="7" algn="ctr">
              <a:lnSpc>
                <a:spcPct val="100000"/>
              </a:lnSpc>
              <a:spcBef>
                <a:spcPts val="0"/>
              </a:spcBef>
              <a:spcAft>
                <a:spcPts val="0"/>
              </a:spcAft>
              <a:buClr>
                <a:schemeClr val="dk1"/>
              </a:buClr>
              <a:buSzPts val="4200"/>
              <a:buFont typeface="Arial"/>
              <a:buNone/>
              <a:defRPr sz="4200">
                <a:solidFill>
                  <a:schemeClr val="dk1"/>
                </a:solidFill>
              </a:defRPr>
            </a:lvl8pPr>
            <a:lvl9pPr lvl="8" algn="ctr">
              <a:lnSpc>
                <a:spcPct val="100000"/>
              </a:lnSpc>
              <a:spcBef>
                <a:spcPts val="0"/>
              </a:spcBef>
              <a:spcAft>
                <a:spcPts val="0"/>
              </a:spcAft>
              <a:buClr>
                <a:schemeClr val="dk1"/>
              </a:buClr>
              <a:buSzPts val="4200"/>
              <a:buFont typeface="Arial"/>
              <a:buNone/>
              <a:defRPr sz="4200">
                <a:solidFill>
                  <a:schemeClr val="dk1"/>
                </a:solidFill>
              </a:defRPr>
            </a:lvl9pPr>
          </a:lstStyle>
          <a:p/>
        </p:txBody>
      </p:sp>
      <p:sp>
        <p:nvSpPr>
          <p:cNvPr id="183" name="Google Shape;183;p24"/>
          <p:cNvSpPr txBox="1"/>
          <p:nvPr>
            <p:ph idx="1" type="subTitle"/>
          </p:nvPr>
        </p:nvSpPr>
        <p:spPr>
          <a:xfrm>
            <a:off x="265500" y="2803075"/>
            <a:ext cx="4045200" cy="20415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9pPr>
          </a:lstStyle>
          <a:p/>
        </p:txBody>
      </p:sp>
      <p:sp>
        <p:nvSpPr>
          <p:cNvPr id="184" name="Google Shape;184;p24"/>
          <p:cNvSpPr txBox="1"/>
          <p:nvPr>
            <p:ph idx="2" type="body"/>
          </p:nvPr>
        </p:nvSpPr>
        <p:spPr>
          <a:xfrm>
            <a:off x="4939500" y="381750"/>
            <a:ext cx="3837000" cy="4462800"/>
          </a:xfrm>
          <a:prstGeom prst="rect">
            <a:avLst/>
          </a:prstGeom>
          <a:noFill/>
          <a:ln>
            <a:noFill/>
          </a:ln>
        </p:spPr>
        <p:txBody>
          <a:bodyPr anchorCtr="0" anchor="ctr"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Big Number - Blue and Logo">
  <p:cSld name="Title and two columns - Big Number - Blue and Logo">
    <p:spTree>
      <p:nvGrpSpPr>
        <p:cNvPr id="185" name="Shape 185"/>
        <p:cNvGrpSpPr/>
        <p:nvPr/>
      </p:nvGrpSpPr>
      <p:grpSpPr>
        <a:xfrm>
          <a:off x="0" y="0"/>
          <a:ext cx="0" cy="0"/>
          <a:chOff x="0" y="0"/>
          <a:chExt cx="0" cy="0"/>
        </a:xfrm>
      </p:grpSpPr>
      <p:pic>
        <p:nvPicPr>
          <p:cNvPr id="186" name="Google Shape;186;p2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87" name="Google Shape;187;p25"/>
          <p:cNvSpPr/>
          <p:nvPr/>
        </p:nvSpPr>
        <p:spPr>
          <a:xfrm>
            <a:off x="-71575" y="-53675"/>
            <a:ext cx="4622700" cy="477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188" name="Google Shape;188;p25"/>
          <p:cNvSpPr txBox="1"/>
          <p:nvPr>
            <p:ph idx="1" type="body"/>
          </p:nvPr>
        </p:nvSpPr>
        <p:spPr>
          <a:xfrm>
            <a:off x="4765850" y="414400"/>
            <a:ext cx="4121700" cy="41130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189" name="Google Shape;189;p25"/>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90" name="Google Shape;190;p25"/>
          <p:cNvSpPr txBox="1"/>
          <p:nvPr>
            <p:ph idx="2" type="subTitle"/>
          </p:nvPr>
        </p:nvSpPr>
        <p:spPr>
          <a:xfrm>
            <a:off x="227000" y="3000300"/>
            <a:ext cx="3930900" cy="483000"/>
          </a:xfrm>
          <a:prstGeom prst="rect">
            <a:avLst/>
          </a:prstGeom>
          <a:noFill/>
          <a:ln>
            <a:noFill/>
          </a:ln>
        </p:spPr>
        <p:txBody>
          <a:bodyPr anchorCtr="0" anchor="t" bIns="91425" lIns="91425" spcFirstLastPara="1" rIns="91425" wrap="square" tIns="91425">
            <a:noAutofit/>
          </a:bodyPr>
          <a:lstStyle>
            <a:lvl1pPr lvl="0" marR="0" algn="ctr">
              <a:lnSpc>
                <a:spcPct val="115000"/>
              </a:lnSpc>
              <a:spcBef>
                <a:spcPts val="0"/>
              </a:spcBef>
              <a:spcAft>
                <a:spcPts val="0"/>
              </a:spcAft>
              <a:buClr>
                <a:srgbClr val="34495E"/>
              </a:buClr>
              <a:buSzPts val="1400"/>
              <a:buFont typeface="Arial"/>
              <a:buNone/>
              <a:defRPr b="0" i="0" sz="1400" u="none" cap="none" strike="noStrike">
                <a:solidFill>
                  <a:srgbClr val="FFFFFF"/>
                </a:solidFill>
              </a:defRPr>
            </a:lvl1pPr>
            <a:lvl2pPr lvl="1"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2pPr>
            <a:lvl3pPr lvl="2"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3pPr>
            <a:lvl4pPr lvl="3"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4pPr>
            <a:lvl5pPr lvl="4"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5pPr>
            <a:lvl6pPr lvl="5"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6pPr>
            <a:lvl7pPr lvl="6"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7pPr>
            <a:lvl8pPr lvl="7"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8pPr>
            <a:lvl9pPr lvl="8" marR="0" algn="l">
              <a:lnSpc>
                <a:spcPct val="115000"/>
              </a:lnSpc>
              <a:spcBef>
                <a:spcPts val="1600"/>
              </a:spcBef>
              <a:spcAft>
                <a:spcPts val="160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9pPr>
          </a:lstStyle>
          <a:p/>
        </p:txBody>
      </p:sp>
      <p:sp>
        <p:nvSpPr>
          <p:cNvPr id="191" name="Google Shape;191;p25"/>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2" name="Google Shape;192;p25"/>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25"/>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25"/>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25"/>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5"/>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197" name="Google Shape;197;p25"/>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
        <p:nvSpPr>
          <p:cNvPr id="198" name="Google Shape;198;p25"/>
          <p:cNvSpPr txBox="1"/>
          <p:nvPr>
            <p:ph type="title"/>
          </p:nvPr>
        </p:nvSpPr>
        <p:spPr>
          <a:xfrm>
            <a:off x="311700" y="1116914"/>
            <a:ext cx="39309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2000"/>
              <a:buFont typeface="Arial"/>
              <a:buNone/>
              <a:defRPr sz="12000">
                <a:solidFill>
                  <a:srgbClr val="FFFF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Big Number - Blue">
  <p:cSld name="Title and two columns - Big Number - Blue">
    <p:spTree>
      <p:nvGrpSpPr>
        <p:cNvPr id="199" name="Shape 199"/>
        <p:cNvGrpSpPr/>
        <p:nvPr/>
      </p:nvGrpSpPr>
      <p:grpSpPr>
        <a:xfrm>
          <a:off x="0" y="0"/>
          <a:ext cx="0" cy="0"/>
          <a:chOff x="0" y="0"/>
          <a:chExt cx="0" cy="0"/>
        </a:xfrm>
      </p:grpSpPr>
      <p:pic>
        <p:nvPicPr>
          <p:cNvPr id="200" name="Google Shape;200;p2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01" name="Google Shape;201;p26"/>
          <p:cNvSpPr/>
          <p:nvPr/>
        </p:nvSpPr>
        <p:spPr>
          <a:xfrm>
            <a:off x="-71575" y="-53675"/>
            <a:ext cx="4622700" cy="51972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202" name="Google Shape;202;p26"/>
          <p:cNvSpPr txBox="1"/>
          <p:nvPr>
            <p:ph idx="1" type="body"/>
          </p:nvPr>
        </p:nvSpPr>
        <p:spPr>
          <a:xfrm>
            <a:off x="4765850" y="414400"/>
            <a:ext cx="4121700" cy="44571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203" name="Google Shape;203;p26"/>
          <p:cNvSpPr txBox="1"/>
          <p:nvPr>
            <p:ph idx="2" type="subTitle"/>
          </p:nvPr>
        </p:nvSpPr>
        <p:spPr>
          <a:xfrm>
            <a:off x="227000" y="3000300"/>
            <a:ext cx="3930900" cy="483000"/>
          </a:xfrm>
          <a:prstGeom prst="rect">
            <a:avLst/>
          </a:prstGeom>
          <a:noFill/>
          <a:ln>
            <a:noFill/>
          </a:ln>
        </p:spPr>
        <p:txBody>
          <a:bodyPr anchorCtr="0" anchor="t" bIns="91425" lIns="91425" spcFirstLastPara="1" rIns="91425" wrap="square" tIns="91425">
            <a:noAutofit/>
          </a:bodyPr>
          <a:lstStyle>
            <a:lvl1pPr lvl="0" marR="0" algn="ctr">
              <a:lnSpc>
                <a:spcPct val="115000"/>
              </a:lnSpc>
              <a:spcBef>
                <a:spcPts val="0"/>
              </a:spcBef>
              <a:spcAft>
                <a:spcPts val="0"/>
              </a:spcAft>
              <a:buClr>
                <a:srgbClr val="34495E"/>
              </a:buClr>
              <a:buSzPts val="1400"/>
              <a:buFont typeface="Arial"/>
              <a:buNone/>
              <a:defRPr b="0" i="0" sz="1400" u="none" cap="none" strike="noStrike">
                <a:solidFill>
                  <a:srgbClr val="FFFFFF"/>
                </a:solidFill>
              </a:defRPr>
            </a:lvl1pPr>
            <a:lvl2pPr lvl="1"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2pPr>
            <a:lvl3pPr lvl="2"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3pPr>
            <a:lvl4pPr lvl="3"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4pPr>
            <a:lvl5pPr lvl="4"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5pPr>
            <a:lvl6pPr lvl="5"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6pPr>
            <a:lvl7pPr lvl="6"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7pPr>
            <a:lvl8pPr lvl="7"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8pPr>
            <a:lvl9pPr lvl="8" marR="0" algn="l">
              <a:lnSpc>
                <a:spcPct val="115000"/>
              </a:lnSpc>
              <a:spcBef>
                <a:spcPts val="1600"/>
              </a:spcBef>
              <a:spcAft>
                <a:spcPts val="160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9pPr>
          </a:lstStyle>
          <a:p/>
        </p:txBody>
      </p:sp>
      <p:sp>
        <p:nvSpPr>
          <p:cNvPr id="204" name="Google Shape;204;p26"/>
          <p:cNvSpPr txBox="1"/>
          <p:nvPr>
            <p:ph type="title"/>
          </p:nvPr>
        </p:nvSpPr>
        <p:spPr>
          <a:xfrm>
            <a:off x="311700" y="1116914"/>
            <a:ext cx="39309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2000"/>
              <a:buFont typeface="Arial"/>
              <a:buNone/>
              <a:defRPr sz="12000">
                <a:solidFill>
                  <a:srgbClr val="FFFF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ith Green Chalk BG and Logo">
  <p:cSld name="Title slide - With Green Chalk BG and Logo">
    <p:bg>
      <p:bgPr>
        <a:blipFill>
          <a:blip r:embed="rId2">
            <a:alphaModFix/>
          </a:blip>
          <a:stretch>
            <a:fillRect/>
          </a:stretch>
        </a:blipFill>
      </p:bgPr>
    </p:bg>
    <p:spTree>
      <p:nvGrpSpPr>
        <p:cNvPr id="205" name="Shape 205"/>
        <p:cNvGrpSpPr/>
        <p:nvPr/>
      </p:nvGrpSpPr>
      <p:grpSpPr>
        <a:xfrm>
          <a:off x="0" y="0"/>
          <a:ext cx="0" cy="0"/>
          <a:chOff x="0" y="0"/>
          <a:chExt cx="0" cy="0"/>
        </a:xfrm>
      </p:grpSpPr>
      <p:sp>
        <p:nvSpPr>
          <p:cNvPr id="206" name="Google Shape;206;p27"/>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
        <p:nvSpPr>
          <p:cNvPr id="207" name="Google Shape;207;p27"/>
          <p:cNvSpPr txBox="1"/>
          <p:nvPr>
            <p:ph idx="1" type="subTitle"/>
          </p:nvPr>
        </p:nvSpPr>
        <p:spPr>
          <a:xfrm>
            <a:off x="311700" y="272677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9pPr>
          </a:lstStyle>
          <a:p/>
        </p:txBody>
      </p:sp>
      <p:sp>
        <p:nvSpPr>
          <p:cNvPr id="208" name="Google Shape;208;p27"/>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09" name="Google Shape;209;p27"/>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27"/>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27"/>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27"/>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27"/>
          <p:cNvSpPr/>
          <p:nvPr/>
        </p:nvSpPr>
        <p:spPr>
          <a:xfrm>
            <a:off x="6862350" y="4724125"/>
            <a:ext cx="2281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214" name="Google Shape;214;p27"/>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ith Green Chalk BG">
  <p:cSld name="Title slide - With Green Chalk BG">
    <p:bg>
      <p:bgPr>
        <a:blipFill>
          <a:blip r:embed="rId2">
            <a:alphaModFix/>
          </a:blip>
          <a:stretch>
            <a:fillRect/>
          </a:stretch>
        </a:blipFill>
      </p:bgPr>
    </p:bg>
    <p:spTree>
      <p:nvGrpSpPr>
        <p:cNvPr id="215" name="Shape 215"/>
        <p:cNvGrpSpPr/>
        <p:nvPr/>
      </p:nvGrpSpPr>
      <p:grpSpPr>
        <a:xfrm>
          <a:off x="0" y="0"/>
          <a:ext cx="0" cy="0"/>
          <a:chOff x="0" y="0"/>
          <a:chExt cx="0" cy="0"/>
        </a:xfrm>
      </p:grpSpPr>
      <p:sp>
        <p:nvSpPr>
          <p:cNvPr id="216" name="Google Shape;216;p28"/>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
        <p:nvSpPr>
          <p:cNvPr id="217" name="Google Shape;217;p28"/>
          <p:cNvSpPr txBox="1"/>
          <p:nvPr>
            <p:ph idx="1" type="subTitle"/>
          </p:nvPr>
        </p:nvSpPr>
        <p:spPr>
          <a:xfrm>
            <a:off x="311700" y="272677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Green With Logo">
  <p:cSld name="Section header - Green With Logo">
    <p:bg>
      <p:bgPr>
        <a:solidFill>
          <a:srgbClr val="61B18C"/>
        </a:solidFill>
      </p:bgPr>
    </p:bg>
    <p:spTree>
      <p:nvGrpSpPr>
        <p:cNvPr id="218" name="Shape 218"/>
        <p:cNvGrpSpPr/>
        <p:nvPr/>
      </p:nvGrpSpPr>
      <p:grpSpPr>
        <a:xfrm>
          <a:off x="0" y="0"/>
          <a:ext cx="0" cy="0"/>
          <a:chOff x="0" y="0"/>
          <a:chExt cx="0" cy="0"/>
        </a:xfrm>
      </p:grpSpPr>
      <p:sp>
        <p:nvSpPr>
          <p:cNvPr id="219" name="Google Shape;219;p29"/>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
        <p:nvSpPr>
          <p:cNvPr id="220" name="Google Shape;220;p29"/>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21" name="Google Shape;221;p29"/>
          <p:cNvSpPr txBox="1"/>
          <p:nvPr>
            <p:ph idx="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22" name="Google Shape;222;p29"/>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29"/>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29"/>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29"/>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29"/>
          <p:cNvSpPr/>
          <p:nvPr/>
        </p:nvSpPr>
        <p:spPr>
          <a:xfrm>
            <a:off x="6862350" y="4724125"/>
            <a:ext cx="2281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227" name="Google Shape;227;p29"/>
          <p:cNvPicPr preferRelativeResize="0"/>
          <p:nvPr/>
        </p:nvPicPr>
        <p:blipFill rotWithShape="1">
          <a:blip r:embed="rId2">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Large Left Aligned - Green - With Logo">
  <p:cSld name="Section - Large Left Aligned - Green - With Logo">
    <p:bg>
      <p:bgPr>
        <a:solidFill>
          <a:srgbClr val="61B18C"/>
        </a:solidFill>
      </p:bgPr>
    </p:bg>
    <p:spTree>
      <p:nvGrpSpPr>
        <p:cNvPr id="228" name="Shape 228"/>
        <p:cNvGrpSpPr/>
        <p:nvPr/>
      </p:nvGrpSpPr>
      <p:grpSpPr>
        <a:xfrm>
          <a:off x="0" y="0"/>
          <a:ext cx="0" cy="0"/>
          <a:chOff x="0" y="0"/>
          <a:chExt cx="0" cy="0"/>
        </a:xfrm>
      </p:grpSpPr>
      <p:sp>
        <p:nvSpPr>
          <p:cNvPr id="229" name="Google Shape;229;p3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FFFFFF"/>
              </a:buClr>
              <a:buSzPts val="4800"/>
              <a:buFont typeface="Arial"/>
              <a:buNone/>
              <a:defRPr b="1" i="0" sz="4800" u="none" cap="none" strike="noStrike">
                <a:solidFill>
                  <a:srgbClr val="FFFFFF"/>
                </a:solidFill>
              </a:defRPr>
            </a:lvl1pPr>
            <a:lvl2pPr lvl="1" algn="l">
              <a:lnSpc>
                <a:spcPct val="100000"/>
              </a:lnSpc>
              <a:spcBef>
                <a:spcPts val="0"/>
              </a:spcBef>
              <a:spcAft>
                <a:spcPts val="0"/>
              </a:spcAft>
              <a:buClr>
                <a:srgbClr val="FFFFFF"/>
              </a:buClr>
              <a:buSzPts val="4800"/>
              <a:buFont typeface="Arial"/>
              <a:buNone/>
              <a:defRPr sz="4800">
                <a:solidFill>
                  <a:srgbClr val="FFFFFF"/>
                </a:solidFill>
              </a:defRPr>
            </a:lvl2pPr>
            <a:lvl3pPr lvl="2" algn="l">
              <a:lnSpc>
                <a:spcPct val="100000"/>
              </a:lnSpc>
              <a:spcBef>
                <a:spcPts val="0"/>
              </a:spcBef>
              <a:spcAft>
                <a:spcPts val="0"/>
              </a:spcAft>
              <a:buClr>
                <a:srgbClr val="FFFFFF"/>
              </a:buClr>
              <a:buSzPts val="4800"/>
              <a:buFont typeface="Arial"/>
              <a:buNone/>
              <a:defRPr sz="4800">
                <a:solidFill>
                  <a:srgbClr val="FFFFFF"/>
                </a:solidFill>
              </a:defRPr>
            </a:lvl3pPr>
            <a:lvl4pPr lvl="3" algn="l">
              <a:lnSpc>
                <a:spcPct val="100000"/>
              </a:lnSpc>
              <a:spcBef>
                <a:spcPts val="0"/>
              </a:spcBef>
              <a:spcAft>
                <a:spcPts val="0"/>
              </a:spcAft>
              <a:buClr>
                <a:srgbClr val="FFFFFF"/>
              </a:buClr>
              <a:buSzPts val="4800"/>
              <a:buFont typeface="Arial"/>
              <a:buNone/>
              <a:defRPr sz="4800">
                <a:solidFill>
                  <a:srgbClr val="FFFFFF"/>
                </a:solidFill>
              </a:defRPr>
            </a:lvl4pPr>
            <a:lvl5pPr lvl="4" algn="l">
              <a:lnSpc>
                <a:spcPct val="100000"/>
              </a:lnSpc>
              <a:spcBef>
                <a:spcPts val="0"/>
              </a:spcBef>
              <a:spcAft>
                <a:spcPts val="0"/>
              </a:spcAft>
              <a:buClr>
                <a:srgbClr val="FFFFFF"/>
              </a:buClr>
              <a:buSzPts val="4800"/>
              <a:buFont typeface="Arial"/>
              <a:buNone/>
              <a:defRPr sz="4800">
                <a:solidFill>
                  <a:srgbClr val="FFFFFF"/>
                </a:solidFill>
              </a:defRPr>
            </a:lvl5pPr>
            <a:lvl6pPr lvl="5" algn="l">
              <a:lnSpc>
                <a:spcPct val="100000"/>
              </a:lnSpc>
              <a:spcBef>
                <a:spcPts val="0"/>
              </a:spcBef>
              <a:spcAft>
                <a:spcPts val="0"/>
              </a:spcAft>
              <a:buClr>
                <a:srgbClr val="FFFFFF"/>
              </a:buClr>
              <a:buSzPts val="4800"/>
              <a:buFont typeface="Arial"/>
              <a:buNone/>
              <a:defRPr sz="4800">
                <a:solidFill>
                  <a:srgbClr val="FFFFFF"/>
                </a:solidFill>
              </a:defRPr>
            </a:lvl6pPr>
            <a:lvl7pPr lvl="6" algn="l">
              <a:lnSpc>
                <a:spcPct val="100000"/>
              </a:lnSpc>
              <a:spcBef>
                <a:spcPts val="0"/>
              </a:spcBef>
              <a:spcAft>
                <a:spcPts val="0"/>
              </a:spcAft>
              <a:buClr>
                <a:srgbClr val="FFFFFF"/>
              </a:buClr>
              <a:buSzPts val="4800"/>
              <a:buFont typeface="Arial"/>
              <a:buNone/>
              <a:defRPr sz="4800">
                <a:solidFill>
                  <a:srgbClr val="FFFFFF"/>
                </a:solidFill>
              </a:defRPr>
            </a:lvl7pPr>
            <a:lvl8pPr lvl="7" algn="l">
              <a:lnSpc>
                <a:spcPct val="100000"/>
              </a:lnSpc>
              <a:spcBef>
                <a:spcPts val="0"/>
              </a:spcBef>
              <a:spcAft>
                <a:spcPts val="0"/>
              </a:spcAft>
              <a:buClr>
                <a:srgbClr val="FFFFFF"/>
              </a:buClr>
              <a:buSzPts val="4800"/>
              <a:buFont typeface="Arial"/>
              <a:buNone/>
              <a:defRPr sz="4800">
                <a:solidFill>
                  <a:srgbClr val="FFFFFF"/>
                </a:solidFill>
              </a:defRPr>
            </a:lvl8pPr>
            <a:lvl9pPr lvl="8" algn="l">
              <a:lnSpc>
                <a:spcPct val="100000"/>
              </a:lnSpc>
              <a:spcBef>
                <a:spcPts val="0"/>
              </a:spcBef>
              <a:spcAft>
                <a:spcPts val="0"/>
              </a:spcAft>
              <a:buClr>
                <a:srgbClr val="FFFFFF"/>
              </a:buClr>
              <a:buSzPts val="4800"/>
              <a:buFont typeface="Arial"/>
              <a:buNone/>
              <a:defRPr sz="4800">
                <a:solidFill>
                  <a:srgbClr val="FFFFFF"/>
                </a:solidFill>
              </a:defRPr>
            </a:lvl9pPr>
          </a:lstStyle>
          <a:p/>
        </p:txBody>
      </p:sp>
      <p:sp>
        <p:nvSpPr>
          <p:cNvPr id="230" name="Google Shape;230;p30"/>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30"/>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30"/>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30"/>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30"/>
          <p:cNvSpPr/>
          <p:nvPr/>
        </p:nvSpPr>
        <p:spPr>
          <a:xfrm>
            <a:off x="6862350" y="4724125"/>
            <a:ext cx="2281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235" name="Google Shape;235;p30"/>
          <p:cNvPicPr preferRelativeResize="0"/>
          <p:nvPr/>
        </p:nvPicPr>
        <p:blipFill rotWithShape="1">
          <a:blip r:embed="rId2">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Navy and logo" type="twoColTx">
  <p:cSld name="TITLE_AND_TWO_COLUMNS">
    <p:spTree>
      <p:nvGrpSpPr>
        <p:cNvPr id="31" name="Shape 31"/>
        <p:cNvGrpSpPr/>
        <p:nvPr/>
      </p:nvGrpSpPr>
      <p:grpSpPr>
        <a:xfrm>
          <a:off x="0" y="0"/>
          <a:ext cx="0" cy="0"/>
          <a:chOff x="0" y="0"/>
          <a:chExt cx="0" cy="0"/>
        </a:xfrm>
      </p:grpSpPr>
      <p:pic>
        <p:nvPicPr>
          <p:cNvPr id="32" name="Google Shape;32;p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3" name="Google Shape;33;p4"/>
          <p:cNvSpPr/>
          <p:nvPr/>
        </p:nvSpPr>
        <p:spPr>
          <a:xfrm>
            <a:off x="4551125" y="0"/>
            <a:ext cx="4662900" cy="47241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34" name="Google Shape;34;p4"/>
          <p:cNvSpPr txBox="1"/>
          <p:nvPr>
            <p:ph idx="1" type="body"/>
          </p:nvPr>
        </p:nvSpPr>
        <p:spPr>
          <a:xfrm>
            <a:off x="311700" y="1017725"/>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35" name="Google Shape;35;p4"/>
          <p:cNvSpPr txBox="1"/>
          <p:nvPr>
            <p:ph idx="2" type="body"/>
          </p:nvPr>
        </p:nvSpPr>
        <p:spPr>
          <a:xfrm>
            <a:off x="4925825" y="987900"/>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FFFFFF"/>
              </a:buClr>
              <a:buSzPts val="1400"/>
              <a:buFont typeface="Arial"/>
              <a:buNone/>
              <a:defRPr b="0" i="0" sz="1400" u="none" cap="none" strike="noStrike">
                <a:solidFill>
                  <a:srgbClr val="FFFFFF"/>
                </a:solidFill>
              </a:defRPr>
            </a:lvl1pPr>
            <a:lvl2pPr indent="-228600" lvl="1" marL="914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2pPr>
            <a:lvl3pPr indent="-228600" lvl="2" marL="1371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3pPr>
            <a:lvl4pPr indent="-228600" lvl="3" marL="18288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4pPr>
            <a:lvl5pPr indent="-228600" lvl="4" marL="22860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5pPr>
            <a:lvl6pPr indent="-228600" lvl="5" marL="27432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6pPr>
            <a:lvl7pPr indent="-228600" lvl="6" marL="3200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7pPr>
            <a:lvl8pPr indent="-228600" lvl="7" marL="3657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8pPr>
            <a:lvl9pPr indent="-228600" lvl="8" marL="4114800" marR="0" algn="l">
              <a:lnSpc>
                <a:spcPct val="115000"/>
              </a:lnSpc>
              <a:spcBef>
                <a:spcPts val="1600"/>
              </a:spcBef>
              <a:spcAft>
                <a:spcPts val="1600"/>
              </a:spcAft>
              <a:buClr>
                <a:srgbClr val="FFFFFF"/>
              </a:buClr>
              <a:buSzPts val="1200"/>
              <a:buFont typeface="Arial"/>
              <a:buNone/>
              <a:defRPr b="0" i="0" sz="1200" u="none" cap="none" strike="noStrike">
                <a:solidFill>
                  <a:srgbClr val="FFFFFF"/>
                </a:solidFill>
              </a:defRPr>
            </a:lvl9pPr>
          </a:lstStyle>
          <a:p/>
        </p:txBody>
      </p:sp>
      <p:sp>
        <p:nvSpPr>
          <p:cNvPr id="36" name="Google Shape;36;p4"/>
          <p:cNvSpPr txBox="1"/>
          <p:nvPr>
            <p:ph type="title"/>
          </p:nvPr>
        </p:nvSpPr>
        <p:spPr>
          <a:xfrm>
            <a:off x="198575" y="348475"/>
            <a:ext cx="41130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34495E"/>
              </a:buClr>
              <a:buSzPts val="2400"/>
              <a:buFont typeface="Arial"/>
              <a:buNone/>
              <a:defRPr b="1" i="0" sz="2400" u="none" cap="none" strike="noStrike">
                <a:solidFill>
                  <a:srgbClr val="34495E"/>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
        <p:nvSpPr>
          <p:cNvPr id="37" name="Google Shape;37;p4"/>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8" name="Google Shape;38;p4"/>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4"/>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4"/>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4"/>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4"/>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4"/>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44" name="Google Shape;44;p4"/>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Large Left Aligned - Green">
  <p:cSld name="Section - Large Left Aligned - Green">
    <p:bg>
      <p:bgPr>
        <a:solidFill>
          <a:srgbClr val="61B18C"/>
        </a:solidFill>
      </p:bgPr>
    </p:bg>
    <p:spTree>
      <p:nvGrpSpPr>
        <p:cNvPr id="236" name="Shape 236"/>
        <p:cNvGrpSpPr/>
        <p:nvPr/>
      </p:nvGrpSpPr>
      <p:grpSpPr>
        <a:xfrm>
          <a:off x="0" y="0"/>
          <a:ext cx="0" cy="0"/>
          <a:chOff x="0" y="0"/>
          <a:chExt cx="0" cy="0"/>
        </a:xfrm>
      </p:grpSpPr>
      <p:sp>
        <p:nvSpPr>
          <p:cNvPr id="237" name="Google Shape;237;p3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FFFFFF"/>
              </a:buClr>
              <a:buSzPts val="4800"/>
              <a:buFont typeface="Arial"/>
              <a:buNone/>
              <a:defRPr b="1" i="0" sz="4800" u="none" cap="none" strike="noStrike">
                <a:solidFill>
                  <a:srgbClr val="FFFFFF"/>
                </a:solidFill>
              </a:defRPr>
            </a:lvl1pPr>
            <a:lvl2pPr lvl="1" algn="l">
              <a:lnSpc>
                <a:spcPct val="100000"/>
              </a:lnSpc>
              <a:spcBef>
                <a:spcPts val="0"/>
              </a:spcBef>
              <a:spcAft>
                <a:spcPts val="0"/>
              </a:spcAft>
              <a:buClr>
                <a:srgbClr val="FFFFFF"/>
              </a:buClr>
              <a:buSzPts val="4800"/>
              <a:buFont typeface="Arial"/>
              <a:buNone/>
              <a:defRPr sz="4800">
                <a:solidFill>
                  <a:srgbClr val="FFFFFF"/>
                </a:solidFill>
              </a:defRPr>
            </a:lvl2pPr>
            <a:lvl3pPr lvl="2" algn="l">
              <a:lnSpc>
                <a:spcPct val="100000"/>
              </a:lnSpc>
              <a:spcBef>
                <a:spcPts val="0"/>
              </a:spcBef>
              <a:spcAft>
                <a:spcPts val="0"/>
              </a:spcAft>
              <a:buClr>
                <a:srgbClr val="FFFFFF"/>
              </a:buClr>
              <a:buSzPts val="4800"/>
              <a:buFont typeface="Arial"/>
              <a:buNone/>
              <a:defRPr sz="4800">
                <a:solidFill>
                  <a:srgbClr val="FFFFFF"/>
                </a:solidFill>
              </a:defRPr>
            </a:lvl3pPr>
            <a:lvl4pPr lvl="3" algn="l">
              <a:lnSpc>
                <a:spcPct val="100000"/>
              </a:lnSpc>
              <a:spcBef>
                <a:spcPts val="0"/>
              </a:spcBef>
              <a:spcAft>
                <a:spcPts val="0"/>
              </a:spcAft>
              <a:buClr>
                <a:srgbClr val="FFFFFF"/>
              </a:buClr>
              <a:buSzPts val="4800"/>
              <a:buFont typeface="Arial"/>
              <a:buNone/>
              <a:defRPr sz="4800">
                <a:solidFill>
                  <a:srgbClr val="FFFFFF"/>
                </a:solidFill>
              </a:defRPr>
            </a:lvl4pPr>
            <a:lvl5pPr lvl="4" algn="l">
              <a:lnSpc>
                <a:spcPct val="100000"/>
              </a:lnSpc>
              <a:spcBef>
                <a:spcPts val="0"/>
              </a:spcBef>
              <a:spcAft>
                <a:spcPts val="0"/>
              </a:spcAft>
              <a:buClr>
                <a:srgbClr val="FFFFFF"/>
              </a:buClr>
              <a:buSzPts val="4800"/>
              <a:buFont typeface="Arial"/>
              <a:buNone/>
              <a:defRPr sz="4800">
                <a:solidFill>
                  <a:srgbClr val="FFFFFF"/>
                </a:solidFill>
              </a:defRPr>
            </a:lvl5pPr>
            <a:lvl6pPr lvl="5" algn="l">
              <a:lnSpc>
                <a:spcPct val="100000"/>
              </a:lnSpc>
              <a:spcBef>
                <a:spcPts val="0"/>
              </a:spcBef>
              <a:spcAft>
                <a:spcPts val="0"/>
              </a:spcAft>
              <a:buClr>
                <a:srgbClr val="FFFFFF"/>
              </a:buClr>
              <a:buSzPts val="4800"/>
              <a:buFont typeface="Arial"/>
              <a:buNone/>
              <a:defRPr sz="4800">
                <a:solidFill>
                  <a:srgbClr val="FFFFFF"/>
                </a:solidFill>
              </a:defRPr>
            </a:lvl6pPr>
            <a:lvl7pPr lvl="6" algn="l">
              <a:lnSpc>
                <a:spcPct val="100000"/>
              </a:lnSpc>
              <a:spcBef>
                <a:spcPts val="0"/>
              </a:spcBef>
              <a:spcAft>
                <a:spcPts val="0"/>
              </a:spcAft>
              <a:buClr>
                <a:srgbClr val="FFFFFF"/>
              </a:buClr>
              <a:buSzPts val="4800"/>
              <a:buFont typeface="Arial"/>
              <a:buNone/>
              <a:defRPr sz="4800">
                <a:solidFill>
                  <a:srgbClr val="FFFFFF"/>
                </a:solidFill>
              </a:defRPr>
            </a:lvl7pPr>
            <a:lvl8pPr lvl="7" algn="l">
              <a:lnSpc>
                <a:spcPct val="100000"/>
              </a:lnSpc>
              <a:spcBef>
                <a:spcPts val="0"/>
              </a:spcBef>
              <a:spcAft>
                <a:spcPts val="0"/>
              </a:spcAft>
              <a:buClr>
                <a:srgbClr val="FFFFFF"/>
              </a:buClr>
              <a:buSzPts val="4800"/>
              <a:buFont typeface="Arial"/>
              <a:buNone/>
              <a:defRPr sz="4800">
                <a:solidFill>
                  <a:srgbClr val="FFFFFF"/>
                </a:solidFill>
              </a:defRPr>
            </a:lvl8pPr>
            <a:lvl9pPr lvl="8" algn="l">
              <a:lnSpc>
                <a:spcPct val="100000"/>
              </a:lnSpc>
              <a:spcBef>
                <a:spcPts val="0"/>
              </a:spcBef>
              <a:spcAft>
                <a:spcPts val="0"/>
              </a:spcAft>
              <a:buClr>
                <a:srgbClr val="FFFFFF"/>
              </a:buClr>
              <a:buSzPts val="4800"/>
              <a:buFont typeface="Arial"/>
              <a:buNone/>
              <a:defRPr sz="4800">
                <a:solidFill>
                  <a:srgbClr val="FFFFFF"/>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With Green Header and Logo">
  <p:cSld name="Title and body With Green Header and Logo">
    <p:bg>
      <p:bgPr>
        <a:solidFill>
          <a:schemeClr val="lt1"/>
        </a:solidFill>
      </p:bgPr>
    </p:bg>
    <p:spTree>
      <p:nvGrpSpPr>
        <p:cNvPr id="238" name="Shape 238"/>
        <p:cNvGrpSpPr/>
        <p:nvPr/>
      </p:nvGrpSpPr>
      <p:grpSpPr>
        <a:xfrm>
          <a:off x="0" y="0"/>
          <a:ext cx="0" cy="0"/>
          <a:chOff x="0" y="0"/>
          <a:chExt cx="0" cy="0"/>
        </a:xfrm>
      </p:grpSpPr>
      <p:pic>
        <p:nvPicPr>
          <p:cNvPr id="239" name="Google Shape;239;p3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40" name="Google Shape;240;p32"/>
          <p:cNvSpPr/>
          <p:nvPr/>
        </p:nvSpPr>
        <p:spPr>
          <a:xfrm>
            <a:off x="-10800" y="-21575"/>
            <a:ext cx="9154800" cy="770099"/>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32"/>
          <p:cNvSpPr txBox="1"/>
          <p:nvPr>
            <p:ph idx="1" type="body"/>
          </p:nvPr>
        </p:nvSpPr>
        <p:spPr>
          <a:xfrm>
            <a:off x="311700" y="939400"/>
            <a:ext cx="8520600" cy="34398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rgbClr val="34495E"/>
              </a:buClr>
              <a:buSzPts val="1400"/>
              <a:buFont typeface="Arial"/>
              <a:buChar char="●"/>
              <a:defRPr b="0" i="0" sz="1400" u="none" cap="none" strike="noStrike">
                <a:solidFill>
                  <a:srgbClr val="34495E"/>
                </a:solidFill>
              </a:defRPr>
            </a:lvl1pPr>
            <a:lvl2pPr indent="-304800" lvl="1" marL="914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2pPr>
            <a:lvl3pPr indent="-304800" lvl="2" marL="1371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3pPr>
            <a:lvl4pPr indent="-304800" lvl="3" marL="18288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4pPr>
            <a:lvl5pPr indent="-304800" lvl="4" marL="22860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5pPr>
            <a:lvl6pPr indent="-304800" lvl="5" marL="27432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6pPr>
            <a:lvl7pPr indent="-304800" lvl="6" marL="3200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7pPr>
            <a:lvl8pPr indent="-304800" lvl="7" marL="3657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8pPr>
            <a:lvl9pPr indent="-304800" lvl="8" marL="4114800" marR="0" algn="l">
              <a:lnSpc>
                <a:spcPct val="115000"/>
              </a:lnSpc>
              <a:spcBef>
                <a:spcPts val="1600"/>
              </a:spcBef>
              <a:spcAft>
                <a:spcPts val="1600"/>
              </a:spcAft>
              <a:buClr>
                <a:srgbClr val="34495E"/>
              </a:buClr>
              <a:buSzPts val="1200"/>
              <a:buFont typeface="Arial"/>
              <a:buChar char="■"/>
              <a:defRPr b="0" i="0" sz="1200" u="none" cap="none" strike="noStrike">
                <a:solidFill>
                  <a:srgbClr val="34495E"/>
                </a:solidFill>
              </a:defRPr>
            </a:lvl9pPr>
          </a:lstStyle>
          <a:p/>
        </p:txBody>
      </p:sp>
      <p:sp>
        <p:nvSpPr>
          <p:cNvPr id="242" name="Google Shape;242;p32"/>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43" name="Google Shape;243;p32"/>
          <p:cNvSpPr txBox="1"/>
          <p:nvPr>
            <p:ph type="title"/>
          </p:nvPr>
        </p:nvSpPr>
        <p:spPr>
          <a:xfrm>
            <a:off x="198575" y="99650"/>
            <a:ext cx="8520600" cy="572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2400"/>
              <a:buFont typeface="Arial"/>
              <a:buNone/>
              <a:defRPr b="1" i="0" sz="2400" u="none" cap="none" strike="noStrike">
                <a:solidFill>
                  <a:srgbClr val="FFFFFF"/>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
        <p:nvSpPr>
          <p:cNvPr id="244" name="Google Shape;244;p32"/>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32"/>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32"/>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32"/>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32"/>
          <p:cNvSpPr/>
          <p:nvPr/>
        </p:nvSpPr>
        <p:spPr>
          <a:xfrm>
            <a:off x="6862350" y="4724125"/>
            <a:ext cx="2281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249" name="Google Shape;249;p32"/>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Green and Logo">
  <p:cSld name="Title and two columns - with Green and Logo">
    <p:bg>
      <p:bgPr>
        <a:solidFill>
          <a:schemeClr val="lt1"/>
        </a:solidFill>
      </p:bgPr>
    </p:bg>
    <p:spTree>
      <p:nvGrpSpPr>
        <p:cNvPr id="250" name="Shape 250"/>
        <p:cNvGrpSpPr/>
        <p:nvPr/>
      </p:nvGrpSpPr>
      <p:grpSpPr>
        <a:xfrm>
          <a:off x="0" y="0"/>
          <a:ext cx="0" cy="0"/>
          <a:chOff x="0" y="0"/>
          <a:chExt cx="0" cy="0"/>
        </a:xfrm>
      </p:grpSpPr>
      <p:pic>
        <p:nvPicPr>
          <p:cNvPr id="251" name="Google Shape;251;p3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52" name="Google Shape;252;p33"/>
          <p:cNvSpPr/>
          <p:nvPr/>
        </p:nvSpPr>
        <p:spPr>
          <a:xfrm>
            <a:off x="4551125" y="0"/>
            <a:ext cx="4662900" cy="47241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4495E"/>
              </a:solidFill>
              <a:latin typeface="Arial"/>
              <a:ea typeface="Arial"/>
              <a:cs typeface="Arial"/>
              <a:sym typeface="Arial"/>
            </a:endParaRPr>
          </a:p>
        </p:txBody>
      </p:sp>
      <p:sp>
        <p:nvSpPr>
          <p:cNvPr id="253" name="Google Shape;253;p33"/>
          <p:cNvSpPr txBox="1"/>
          <p:nvPr>
            <p:ph idx="1" type="body"/>
          </p:nvPr>
        </p:nvSpPr>
        <p:spPr>
          <a:xfrm>
            <a:off x="311700" y="1017725"/>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254" name="Google Shape;254;p33"/>
          <p:cNvSpPr txBox="1"/>
          <p:nvPr>
            <p:ph idx="2" type="body"/>
          </p:nvPr>
        </p:nvSpPr>
        <p:spPr>
          <a:xfrm>
            <a:off x="4925825" y="987900"/>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FFFFFF"/>
              </a:buClr>
              <a:buSzPts val="1400"/>
              <a:buFont typeface="Arial"/>
              <a:buNone/>
              <a:defRPr b="0" i="0" sz="1400" u="none" cap="none" strike="noStrike">
                <a:solidFill>
                  <a:srgbClr val="FFFFFF"/>
                </a:solidFill>
              </a:defRPr>
            </a:lvl1pPr>
            <a:lvl2pPr indent="-228600" lvl="1" marL="914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2pPr>
            <a:lvl3pPr indent="-228600" lvl="2" marL="1371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3pPr>
            <a:lvl4pPr indent="-228600" lvl="3" marL="18288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4pPr>
            <a:lvl5pPr indent="-228600" lvl="4" marL="22860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5pPr>
            <a:lvl6pPr indent="-228600" lvl="5" marL="27432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6pPr>
            <a:lvl7pPr indent="-228600" lvl="6" marL="3200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7pPr>
            <a:lvl8pPr indent="-228600" lvl="7" marL="3657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8pPr>
            <a:lvl9pPr indent="-228600" lvl="8" marL="4114800" marR="0" algn="l">
              <a:lnSpc>
                <a:spcPct val="115000"/>
              </a:lnSpc>
              <a:spcBef>
                <a:spcPts val="1600"/>
              </a:spcBef>
              <a:spcAft>
                <a:spcPts val="1600"/>
              </a:spcAft>
              <a:buClr>
                <a:srgbClr val="FFFFFF"/>
              </a:buClr>
              <a:buSzPts val="1200"/>
              <a:buFont typeface="Arial"/>
              <a:buNone/>
              <a:defRPr b="0" i="0" sz="1200" u="none" cap="none" strike="noStrike">
                <a:solidFill>
                  <a:srgbClr val="FFFFFF"/>
                </a:solidFill>
              </a:defRPr>
            </a:lvl9pPr>
          </a:lstStyle>
          <a:p/>
        </p:txBody>
      </p:sp>
      <p:sp>
        <p:nvSpPr>
          <p:cNvPr id="255" name="Google Shape;255;p33"/>
          <p:cNvSpPr txBox="1"/>
          <p:nvPr>
            <p:ph type="title"/>
          </p:nvPr>
        </p:nvSpPr>
        <p:spPr>
          <a:xfrm>
            <a:off x="198575" y="348475"/>
            <a:ext cx="41130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34495E"/>
              </a:buClr>
              <a:buSzPts val="2400"/>
              <a:buFont typeface="Arial"/>
              <a:buNone/>
              <a:defRPr b="1" i="0" sz="2400" u="none" cap="none" strike="noStrike">
                <a:solidFill>
                  <a:srgbClr val="34495E"/>
                </a:solidFill>
              </a:defRPr>
            </a:lvl1pPr>
            <a:lvl2pPr lvl="1" algn="l">
              <a:lnSpc>
                <a:spcPct val="100000"/>
              </a:lnSpc>
              <a:spcBef>
                <a:spcPts val="0"/>
              </a:spcBef>
              <a:spcAft>
                <a:spcPts val="0"/>
              </a:spcAft>
              <a:buClr>
                <a:schemeClr val="dk1"/>
              </a:buClr>
              <a:buSzPts val="2600"/>
              <a:buNone/>
              <a:defRPr sz="2600">
                <a:solidFill>
                  <a:schemeClr val="dk1"/>
                </a:solidFill>
              </a:defRPr>
            </a:lvl2pPr>
            <a:lvl3pPr lvl="2" algn="l">
              <a:lnSpc>
                <a:spcPct val="100000"/>
              </a:lnSpc>
              <a:spcBef>
                <a:spcPts val="0"/>
              </a:spcBef>
              <a:spcAft>
                <a:spcPts val="0"/>
              </a:spcAft>
              <a:buClr>
                <a:schemeClr val="dk1"/>
              </a:buClr>
              <a:buSzPts val="2600"/>
              <a:buNone/>
              <a:defRPr sz="2600">
                <a:solidFill>
                  <a:schemeClr val="dk1"/>
                </a:solidFill>
              </a:defRPr>
            </a:lvl3pPr>
            <a:lvl4pPr lvl="3" algn="l">
              <a:lnSpc>
                <a:spcPct val="100000"/>
              </a:lnSpc>
              <a:spcBef>
                <a:spcPts val="0"/>
              </a:spcBef>
              <a:spcAft>
                <a:spcPts val="0"/>
              </a:spcAft>
              <a:buClr>
                <a:schemeClr val="dk1"/>
              </a:buClr>
              <a:buSzPts val="2600"/>
              <a:buNone/>
              <a:defRPr sz="2600">
                <a:solidFill>
                  <a:schemeClr val="dk1"/>
                </a:solidFill>
              </a:defRPr>
            </a:lvl4pPr>
            <a:lvl5pPr lvl="4" algn="l">
              <a:lnSpc>
                <a:spcPct val="100000"/>
              </a:lnSpc>
              <a:spcBef>
                <a:spcPts val="0"/>
              </a:spcBef>
              <a:spcAft>
                <a:spcPts val="0"/>
              </a:spcAft>
              <a:buClr>
                <a:schemeClr val="dk1"/>
              </a:buClr>
              <a:buSzPts val="2600"/>
              <a:buNone/>
              <a:defRPr sz="2600">
                <a:solidFill>
                  <a:schemeClr val="dk1"/>
                </a:solidFill>
              </a:defRPr>
            </a:lvl5pPr>
            <a:lvl6pPr lvl="5" algn="l">
              <a:lnSpc>
                <a:spcPct val="100000"/>
              </a:lnSpc>
              <a:spcBef>
                <a:spcPts val="0"/>
              </a:spcBef>
              <a:spcAft>
                <a:spcPts val="0"/>
              </a:spcAft>
              <a:buClr>
                <a:schemeClr val="dk1"/>
              </a:buClr>
              <a:buSzPts val="2600"/>
              <a:buNone/>
              <a:defRPr sz="2600">
                <a:solidFill>
                  <a:schemeClr val="dk1"/>
                </a:solidFill>
              </a:defRPr>
            </a:lvl6pPr>
            <a:lvl7pPr lvl="6" algn="l">
              <a:lnSpc>
                <a:spcPct val="100000"/>
              </a:lnSpc>
              <a:spcBef>
                <a:spcPts val="0"/>
              </a:spcBef>
              <a:spcAft>
                <a:spcPts val="0"/>
              </a:spcAft>
              <a:buClr>
                <a:schemeClr val="dk1"/>
              </a:buClr>
              <a:buSzPts val="2600"/>
              <a:buNone/>
              <a:defRPr sz="2600">
                <a:solidFill>
                  <a:schemeClr val="dk1"/>
                </a:solidFill>
              </a:defRPr>
            </a:lvl7pPr>
            <a:lvl8pPr lvl="7" algn="l">
              <a:lnSpc>
                <a:spcPct val="100000"/>
              </a:lnSpc>
              <a:spcBef>
                <a:spcPts val="0"/>
              </a:spcBef>
              <a:spcAft>
                <a:spcPts val="0"/>
              </a:spcAft>
              <a:buClr>
                <a:schemeClr val="dk1"/>
              </a:buClr>
              <a:buSzPts val="2600"/>
              <a:buNone/>
              <a:defRPr sz="2600">
                <a:solidFill>
                  <a:schemeClr val="dk1"/>
                </a:solidFill>
              </a:defRPr>
            </a:lvl8pPr>
            <a:lvl9pPr lvl="8" algn="l">
              <a:lnSpc>
                <a:spcPct val="100000"/>
              </a:lnSpc>
              <a:spcBef>
                <a:spcPts val="0"/>
              </a:spcBef>
              <a:spcAft>
                <a:spcPts val="0"/>
              </a:spcAft>
              <a:buClr>
                <a:schemeClr val="dk1"/>
              </a:buClr>
              <a:buSzPts val="2600"/>
              <a:buNone/>
              <a:defRPr sz="2600">
                <a:solidFill>
                  <a:schemeClr val="dk1"/>
                </a:solidFill>
              </a:defRPr>
            </a:lvl9pPr>
          </a:lstStyle>
          <a:p/>
        </p:txBody>
      </p:sp>
      <p:sp>
        <p:nvSpPr>
          <p:cNvPr id="256" name="Google Shape;256;p33"/>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57" name="Google Shape;257;p33"/>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58" name="Google Shape;258;p33"/>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33"/>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33"/>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33"/>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33"/>
          <p:cNvSpPr/>
          <p:nvPr/>
        </p:nvSpPr>
        <p:spPr>
          <a:xfrm>
            <a:off x="6862350" y="4724125"/>
            <a:ext cx="2281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263" name="Google Shape;263;p33"/>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Green and Logo">
  <p:cSld name="Title and two columns - with Green and Logo 2">
    <p:bg>
      <p:bgPr>
        <a:solidFill>
          <a:schemeClr val="lt1"/>
        </a:solidFill>
      </p:bgPr>
    </p:bg>
    <p:spTree>
      <p:nvGrpSpPr>
        <p:cNvPr id="264" name="Shape 264"/>
        <p:cNvGrpSpPr/>
        <p:nvPr/>
      </p:nvGrpSpPr>
      <p:grpSpPr>
        <a:xfrm>
          <a:off x="0" y="0"/>
          <a:ext cx="0" cy="0"/>
          <a:chOff x="0" y="0"/>
          <a:chExt cx="0" cy="0"/>
        </a:xfrm>
      </p:grpSpPr>
      <p:pic>
        <p:nvPicPr>
          <p:cNvPr id="265" name="Google Shape;265;p3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66" name="Google Shape;266;p34"/>
          <p:cNvSpPr/>
          <p:nvPr/>
        </p:nvSpPr>
        <p:spPr>
          <a:xfrm>
            <a:off x="-71575" y="-43150"/>
            <a:ext cx="4622700" cy="47673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267" name="Google Shape;267;p34"/>
          <p:cNvSpPr txBox="1"/>
          <p:nvPr>
            <p:ph type="title"/>
          </p:nvPr>
        </p:nvSpPr>
        <p:spPr>
          <a:xfrm>
            <a:off x="265500" y="1912000"/>
            <a:ext cx="4045200" cy="9558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000"/>
              <a:buFont typeface="Arial"/>
              <a:buNone/>
              <a:defRPr b="1" i="0" sz="3000" u="none" cap="none" strike="noStrike">
                <a:solidFill>
                  <a:srgbClr val="FFFFFF"/>
                </a:solidFill>
              </a:defRPr>
            </a:lvl1pPr>
            <a:lvl2pPr lvl="1" algn="ctr">
              <a:lnSpc>
                <a:spcPct val="100000"/>
              </a:lnSpc>
              <a:spcBef>
                <a:spcPts val="0"/>
              </a:spcBef>
              <a:spcAft>
                <a:spcPts val="0"/>
              </a:spcAft>
              <a:buClr>
                <a:schemeClr val="dk1"/>
              </a:buClr>
              <a:buSzPts val="4200"/>
              <a:buNone/>
              <a:defRPr sz="4200">
                <a:solidFill>
                  <a:schemeClr val="dk1"/>
                </a:solidFill>
              </a:defRPr>
            </a:lvl2pPr>
            <a:lvl3pPr lvl="2" algn="ctr">
              <a:lnSpc>
                <a:spcPct val="100000"/>
              </a:lnSpc>
              <a:spcBef>
                <a:spcPts val="0"/>
              </a:spcBef>
              <a:spcAft>
                <a:spcPts val="0"/>
              </a:spcAft>
              <a:buClr>
                <a:schemeClr val="dk1"/>
              </a:buClr>
              <a:buSzPts val="4200"/>
              <a:buNone/>
              <a:defRPr sz="4200">
                <a:solidFill>
                  <a:schemeClr val="dk1"/>
                </a:solidFill>
              </a:defRPr>
            </a:lvl3pPr>
            <a:lvl4pPr lvl="3" algn="ctr">
              <a:lnSpc>
                <a:spcPct val="100000"/>
              </a:lnSpc>
              <a:spcBef>
                <a:spcPts val="0"/>
              </a:spcBef>
              <a:spcAft>
                <a:spcPts val="0"/>
              </a:spcAft>
              <a:buClr>
                <a:schemeClr val="dk1"/>
              </a:buClr>
              <a:buSzPts val="4200"/>
              <a:buNone/>
              <a:defRPr sz="4200">
                <a:solidFill>
                  <a:schemeClr val="dk1"/>
                </a:solidFill>
              </a:defRPr>
            </a:lvl4pPr>
            <a:lvl5pPr lvl="4" algn="ctr">
              <a:lnSpc>
                <a:spcPct val="100000"/>
              </a:lnSpc>
              <a:spcBef>
                <a:spcPts val="0"/>
              </a:spcBef>
              <a:spcAft>
                <a:spcPts val="0"/>
              </a:spcAft>
              <a:buClr>
                <a:schemeClr val="dk1"/>
              </a:buClr>
              <a:buSzPts val="4200"/>
              <a:buNone/>
              <a:defRPr sz="4200">
                <a:solidFill>
                  <a:schemeClr val="dk1"/>
                </a:solidFill>
              </a:defRPr>
            </a:lvl5pPr>
            <a:lvl6pPr lvl="5" algn="ctr">
              <a:lnSpc>
                <a:spcPct val="100000"/>
              </a:lnSpc>
              <a:spcBef>
                <a:spcPts val="0"/>
              </a:spcBef>
              <a:spcAft>
                <a:spcPts val="0"/>
              </a:spcAft>
              <a:buClr>
                <a:schemeClr val="dk1"/>
              </a:buClr>
              <a:buSzPts val="4200"/>
              <a:buNone/>
              <a:defRPr sz="4200">
                <a:solidFill>
                  <a:schemeClr val="dk1"/>
                </a:solidFill>
              </a:defRPr>
            </a:lvl6pPr>
            <a:lvl7pPr lvl="6" algn="ctr">
              <a:lnSpc>
                <a:spcPct val="100000"/>
              </a:lnSpc>
              <a:spcBef>
                <a:spcPts val="0"/>
              </a:spcBef>
              <a:spcAft>
                <a:spcPts val="0"/>
              </a:spcAft>
              <a:buClr>
                <a:schemeClr val="dk1"/>
              </a:buClr>
              <a:buSzPts val="4200"/>
              <a:buNone/>
              <a:defRPr sz="4200">
                <a:solidFill>
                  <a:schemeClr val="dk1"/>
                </a:solidFill>
              </a:defRPr>
            </a:lvl7pPr>
            <a:lvl8pPr lvl="7" algn="ctr">
              <a:lnSpc>
                <a:spcPct val="100000"/>
              </a:lnSpc>
              <a:spcBef>
                <a:spcPts val="0"/>
              </a:spcBef>
              <a:spcAft>
                <a:spcPts val="0"/>
              </a:spcAft>
              <a:buClr>
                <a:schemeClr val="dk1"/>
              </a:buClr>
              <a:buSzPts val="4200"/>
              <a:buNone/>
              <a:defRPr sz="4200">
                <a:solidFill>
                  <a:schemeClr val="dk1"/>
                </a:solidFill>
              </a:defRPr>
            </a:lvl8pPr>
            <a:lvl9pPr lvl="8" algn="ctr">
              <a:lnSpc>
                <a:spcPct val="100000"/>
              </a:lnSpc>
              <a:spcBef>
                <a:spcPts val="0"/>
              </a:spcBef>
              <a:spcAft>
                <a:spcPts val="0"/>
              </a:spcAft>
              <a:buClr>
                <a:schemeClr val="dk1"/>
              </a:buClr>
              <a:buSzPts val="4200"/>
              <a:buNone/>
              <a:defRPr sz="4200">
                <a:solidFill>
                  <a:schemeClr val="dk1"/>
                </a:solidFill>
              </a:defRPr>
            </a:lvl9pPr>
          </a:lstStyle>
          <a:p/>
        </p:txBody>
      </p:sp>
      <p:sp>
        <p:nvSpPr>
          <p:cNvPr id="268" name="Google Shape;268;p3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2pPr>
            <a:lvl3pPr lvl="2"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3pPr>
            <a:lvl4pPr lvl="3"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4pPr>
            <a:lvl5pPr lvl="4"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5pPr>
            <a:lvl6pPr lvl="5"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6pPr>
            <a:lvl7pPr lvl="6"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7pPr>
            <a:lvl8pPr lvl="7"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8pPr>
            <a:lvl9pPr lvl="8"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9pPr>
          </a:lstStyle>
          <a:p/>
        </p:txBody>
      </p:sp>
      <p:sp>
        <p:nvSpPr>
          <p:cNvPr id="269" name="Google Shape;269;p34"/>
          <p:cNvSpPr txBox="1"/>
          <p:nvPr>
            <p:ph idx="2" type="body"/>
          </p:nvPr>
        </p:nvSpPr>
        <p:spPr>
          <a:xfrm>
            <a:off x="4939500" y="381750"/>
            <a:ext cx="3837000" cy="4139700"/>
          </a:xfrm>
          <a:prstGeom prst="rect">
            <a:avLst/>
          </a:prstGeom>
          <a:noFill/>
          <a:ln>
            <a:noFill/>
          </a:ln>
        </p:spPr>
        <p:txBody>
          <a:bodyPr anchorCtr="0" anchor="ctr"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270" name="Google Shape;270;p34"/>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71" name="Google Shape;271;p34"/>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72" name="Google Shape;272;p34"/>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34"/>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34"/>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34"/>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34"/>
          <p:cNvSpPr/>
          <p:nvPr/>
        </p:nvSpPr>
        <p:spPr>
          <a:xfrm>
            <a:off x="6862350" y="4724125"/>
            <a:ext cx="2281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277" name="Google Shape;277;p34"/>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Green">
  <p:cSld name="Title and two columns - with Green 2">
    <p:bg>
      <p:bgPr>
        <a:solidFill>
          <a:schemeClr val="lt1"/>
        </a:solidFill>
      </p:bgPr>
    </p:bg>
    <p:spTree>
      <p:nvGrpSpPr>
        <p:cNvPr id="278" name="Shape 278"/>
        <p:cNvGrpSpPr/>
        <p:nvPr/>
      </p:nvGrpSpPr>
      <p:grpSpPr>
        <a:xfrm>
          <a:off x="0" y="0"/>
          <a:ext cx="0" cy="0"/>
          <a:chOff x="0" y="0"/>
          <a:chExt cx="0" cy="0"/>
        </a:xfrm>
      </p:grpSpPr>
      <p:pic>
        <p:nvPicPr>
          <p:cNvPr id="279" name="Google Shape;279;p3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80" name="Google Shape;280;p35"/>
          <p:cNvSpPr/>
          <p:nvPr/>
        </p:nvSpPr>
        <p:spPr>
          <a:xfrm>
            <a:off x="-71575" y="-43150"/>
            <a:ext cx="4622700" cy="52113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281" name="Google Shape;281;p35"/>
          <p:cNvSpPr txBox="1"/>
          <p:nvPr>
            <p:ph type="title"/>
          </p:nvPr>
        </p:nvSpPr>
        <p:spPr>
          <a:xfrm>
            <a:off x="265500" y="1912000"/>
            <a:ext cx="4045200" cy="9558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000"/>
              <a:buFont typeface="Arial"/>
              <a:buNone/>
              <a:defRPr b="1" i="0" sz="3000" u="none" cap="none" strike="noStrike">
                <a:solidFill>
                  <a:srgbClr val="FFFFFF"/>
                </a:solidFill>
              </a:defRPr>
            </a:lvl1pPr>
            <a:lvl2pPr lvl="1" algn="ctr">
              <a:lnSpc>
                <a:spcPct val="100000"/>
              </a:lnSpc>
              <a:spcBef>
                <a:spcPts val="0"/>
              </a:spcBef>
              <a:spcAft>
                <a:spcPts val="0"/>
              </a:spcAft>
              <a:buClr>
                <a:schemeClr val="dk1"/>
              </a:buClr>
              <a:buSzPts val="4200"/>
              <a:buFont typeface="Arial"/>
              <a:buNone/>
              <a:defRPr sz="4200">
                <a:solidFill>
                  <a:schemeClr val="dk1"/>
                </a:solidFill>
              </a:defRPr>
            </a:lvl2pPr>
            <a:lvl3pPr lvl="2" algn="ctr">
              <a:lnSpc>
                <a:spcPct val="100000"/>
              </a:lnSpc>
              <a:spcBef>
                <a:spcPts val="0"/>
              </a:spcBef>
              <a:spcAft>
                <a:spcPts val="0"/>
              </a:spcAft>
              <a:buClr>
                <a:schemeClr val="dk1"/>
              </a:buClr>
              <a:buSzPts val="4200"/>
              <a:buFont typeface="Arial"/>
              <a:buNone/>
              <a:defRPr sz="4200">
                <a:solidFill>
                  <a:schemeClr val="dk1"/>
                </a:solidFill>
              </a:defRPr>
            </a:lvl3pPr>
            <a:lvl4pPr lvl="3" algn="ctr">
              <a:lnSpc>
                <a:spcPct val="100000"/>
              </a:lnSpc>
              <a:spcBef>
                <a:spcPts val="0"/>
              </a:spcBef>
              <a:spcAft>
                <a:spcPts val="0"/>
              </a:spcAft>
              <a:buClr>
                <a:schemeClr val="dk1"/>
              </a:buClr>
              <a:buSzPts val="4200"/>
              <a:buFont typeface="Arial"/>
              <a:buNone/>
              <a:defRPr sz="4200">
                <a:solidFill>
                  <a:schemeClr val="dk1"/>
                </a:solidFill>
              </a:defRPr>
            </a:lvl4pPr>
            <a:lvl5pPr lvl="4" algn="ctr">
              <a:lnSpc>
                <a:spcPct val="100000"/>
              </a:lnSpc>
              <a:spcBef>
                <a:spcPts val="0"/>
              </a:spcBef>
              <a:spcAft>
                <a:spcPts val="0"/>
              </a:spcAft>
              <a:buClr>
                <a:schemeClr val="dk1"/>
              </a:buClr>
              <a:buSzPts val="4200"/>
              <a:buFont typeface="Arial"/>
              <a:buNone/>
              <a:defRPr sz="4200">
                <a:solidFill>
                  <a:schemeClr val="dk1"/>
                </a:solidFill>
              </a:defRPr>
            </a:lvl5pPr>
            <a:lvl6pPr lvl="5" algn="ctr">
              <a:lnSpc>
                <a:spcPct val="100000"/>
              </a:lnSpc>
              <a:spcBef>
                <a:spcPts val="0"/>
              </a:spcBef>
              <a:spcAft>
                <a:spcPts val="0"/>
              </a:spcAft>
              <a:buClr>
                <a:schemeClr val="dk1"/>
              </a:buClr>
              <a:buSzPts val="4200"/>
              <a:buFont typeface="Arial"/>
              <a:buNone/>
              <a:defRPr sz="4200">
                <a:solidFill>
                  <a:schemeClr val="dk1"/>
                </a:solidFill>
              </a:defRPr>
            </a:lvl6pPr>
            <a:lvl7pPr lvl="6" algn="ctr">
              <a:lnSpc>
                <a:spcPct val="100000"/>
              </a:lnSpc>
              <a:spcBef>
                <a:spcPts val="0"/>
              </a:spcBef>
              <a:spcAft>
                <a:spcPts val="0"/>
              </a:spcAft>
              <a:buClr>
                <a:schemeClr val="dk1"/>
              </a:buClr>
              <a:buSzPts val="4200"/>
              <a:buFont typeface="Arial"/>
              <a:buNone/>
              <a:defRPr sz="4200">
                <a:solidFill>
                  <a:schemeClr val="dk1"/>
                </a:solidFill>
              </a:defRPr>
            </a:lvl7pPr>
            <a:lvl8pPr lvl="7" algn="ctr">
              <a:lnSpc>
                <a:spcPct val="100000"/>
              </a:lnSpc>
              <a:spcBef>
                <a:spcPts val="0"/>
              </a:spcBef>
              <a:spcAft>
                <a:spcPts val="0"/>
              </a:spcAft>
              <a:buClr>
                <a:schemeClr val="dk1"/>
              </a:buClr>
              <a:buSzPts val="4200"/>
              <a:buFont typeface="Arial"/>
              <a:buNone/>
              <a:defRPr sz="4200">
                <a:solidFill>
                  <a:schemeClr val="dk1"/>
                </a:solidFill>
              </a:defRPr>
            </a:lvl8pPr>
            <a:lvl9pPr lvl="8" algn="ctr">
              <a:lnSpc>
                <a:spcPct val="100000"/>
              </a:lnSpc>
              <a:spcBef>
                <a:spcPts val="0"/>
              </a:spcBef>
              <a:spcAft>
                <a:spcPts val="0"/>
              </a:spcAft>
              <a:buClr>
                <a:schemeClr val="dk1"/>
              </a:buClr>
              <a:buSzPts val="4200"/>
              <a:buFont typeface="Arial"/>
              <a:buNone/>
              <a:defRPr sz="4200">
                <a:solidFill>
                  <a:schemeClr val="dk1"/>
                </a:solidFill>
              </a:defRPr>
            </a:lvl9pPr>
          </a:lstStyle>
          <a:p/>
        </p:txBody>
      </p:sp>
      <p:sp>
        <p:nvSpPr>
          <p:cNvPr id="282" name="Google Shape;282;p35"/>
          <p:cNvSpPr txBox="1"/>
          <p:nvPr>
            <p:ph idx="1" type="subTitle"/>
          </p:nvPr>
        </p:nvSpPr>
        <p:spPr>
          <a:xfrm>
            <a:off x="265500" y="2803075"/>
            <a:ext cx="4045200" cy="20631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9pPr>
          </a:lstStyle>
          <a:p/>
        </p:txBody>
      </p:sp>
      <p:sp>
        <p:nvSpPr>
          <p:cNvPr id="283" name="Google Shape;283;p35"/>
          <p:cNvSpPr txBox="1"/>
          <p:nvPr>
            <p:ph idx="2" type="body"/>
          </p:nvPr>
        </p:nvSpPr>
        <p:spPr>
          <a:xfrm>
            <a:off x="4939500" y="381750"/>
            <a:ext cx="3837000" cy="4484400"/>
          </a:xfrm>
          <a:prstGeom prst="rect">
            <a:avLst/>
          </a:prstGeom>
          <a:noFill/>
          <a:ln>
            <a:noFill/>
          </a:ln>
        </p:spPr>
        <p:txBody>
          <a:bodyPr anchorCtr="0" anchor="ctr"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Big Number - Green and Logo">
  <p:cSld name="Title and two columns - Big Number - Green and Logo">
    <p:bg>
      <p:bgPr>
        <a:solidFill>
          <a:schemeClr val="lt1"/>
        </a:solidFill>
      </p:bgPr>
    </p:bg>
    <p:spTree>
      <p:nvGrpSpPr>
        <p:cNvPr id="284" name="Shape 284"/>
        <p:cNvGrpSpPr/>
        <p:nvPr/>
      </p:nvGrpSpPr>
      <p:grpSpPr>
        <a:xfrm>
          <a:off x="0" y="0"/>
          <a:ext cx="0" cy="0"/>
          <a:chOff x="0" y="0"/>
          <a:chExt cx="0" cy="0"/>
        </a:xfrm>
      </p:grpSpPr>
      <p:pic>
        <p:nvPicPr>
          <p:cNvPr id="285" name="Google Shape;285;p3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86" name="Google Shape;286;p36"/>
          <p:cNvSpPr/>
          <p:nvPr/>
        </p:nvSpPr>
        <p:spPr>
          <a:xfrm>
            <a:off x="-71575" y="-53675"/>
            <a:ext cx="4622700" cy="477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287" name="Google Shape;287;p36"/>
          <p:cNvSpPr txBox="1"/>
          <p:nvPr>
            <p:ph idx="1" type="body"/>
          </p:nvPr>
        </p:nvSpPr>
        <p:spPr>
          <a:xfrm>
            <a:off x="4765850" y="414400"/>
            <a:ext cx="4121700" cy="41130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288" name="Google Shape;288;p36"/>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89" name="Google Shape;289;p36"/>
          <p:cNvSpPr txBox="1"/>
          <p:nvPr>
            <p:ph idx="2" type="subTitle"/>
          </p:nvPr>
        </p:nvSpPr>
        <p:spPr>
          <a:xfrm>
            <a:off x="227000" y="3000300"/>
            <a:ext cx="3930900" cy="483000"/>
          </a:xfrm>
          <a:prstGeom prst="rect">
            <a:avLst/>
          </a:prstGeom>
          <a:noFill/>
          <a:ln>
            <a:noFill/>
          </a:ln>
        </p:spPr>
        <p:txBody>
          <a:bodyPr anchorCtr="0" anchor="t" bIns="91425" lIns="91425" spcFirstLastPara="1" rIns="91425" wrap="square" tIns="91425">
            <a:noAutofit/>
          </a:bodyPr>
          <a:lstStyle>
            <a:lvl1pPr lvl="0" marR="0" algn="ctr">
              <a:lnSpc>
                <a:spcPct val="115000"/>
              </a:lnSpc>
              <a:spcBef>
                <a:spcPts val="0"/>
              </a:spcBef>
              <a:spcAft>
                <a:spcPts val="0"/>
              </a:spcAft>
              <a:buClr>
                <a:srgbClr val="34495E"/>
              </a:buClr>
              <a:buSzPts val="1400"/>
              <a:buFont typeface="Arial"/>
              <a:buNone/>
              <a:defRPr b="0" i="0" sz="1400" u="none" cap="none" strike="noStrike">
                <a:solidFill>
                  <a:srgbClr val="FFFFFF"/>
                </a:solidFill>
              </a:defRPr>
            </a:lvl1pPr>
            <a:lvl2pPr lvl="1"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lvl="2"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lvl="3"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lvl="4"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lvl="5"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lvl="6"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lvl="7"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lvl="8"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290" name="Google Shape;290;p36"/>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91" name="Google Shape;291;p36"/>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36"/>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36"/>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36"/>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36"/>
          <p:cNvSpPr/>
          <p:nvPr/>
        </p:nvSpPr>
        <p:spPr>
          <a:xfrm>
            <a:off x="6862350" y="4724125"/>
            <a:ext cx="2281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296" name="Google Shape;296;p36"/>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
        <p:nvSpPr>
          <p:cNvPr id="297" name="Google Shape;297;p36"/>
          <p:cNvSpPr txBox="1"/>
          <p:nvPr>
            <p:ph type="title"/>
          </p:nvPr>
        </p:nvSpPr>
        <p:spPr>
          <a:xfrm>
            <a:off x="311700" y="1116914"/>
            <a:ext cx="39309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2000"/>
              <a:buFont typeface="Arial"/>
              <a:buNone/>
              <a:defRPr sz="12000">
                <a:solidFill>
                  <a:srgbClr val="FFFF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Big Number - Green">
  <p:cSld name="Title and two columns - Big Number - Green">
    <p:bg>
      <p:bgPr>
        <a:solidFill>
          <a:schemeClr val="lt1"/>
        </a:solidFill>
      </p:bgPr>
    </p:bg>
    <p:spTree>
      <p:nvGrpSpPr>
        <p:cNvPr id="298" name="Shape 298"/>
        <p:cNvGrpSpPr/>
        <p:nvPr/>
      </p:nvGrpSpPr>
      <p:grpSpPr>
        <a:xfrm>
          <a:off x="0" y="0"/>
          <a:ext cx="0" cy="0"/>
          <a:chOff x="0" y="0"/>
          <a:chExt cx="0" cy="0"/>
        </a:xfrm>
      </p:grpSpPr>
      <p:pic>
        <p:nvPicPr>
          <p:cNvPr id="299" name="Google Shape;299;p3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00" name="Google Shape;300;p37"/>
          <p:cNvSpPr/>
          <p:nvPr/>
        </p:nvSpPr>
        <p:spPr>
          <a:xfrm>
            <a:off x="-71575" y="-53675"/>
            <a:ext cx="4622700" cy="51972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301" name="Google Shape;301;p37"/>
          <p:cNvSpPr txBox="1"/>
          <p:nvPr>
            <p:ph idx="1" type="body"/>
          </p:nvPr>
        </p:nvSpPr>
        <p:spPr>
          <a:xfrm>
            <a:off x="4765850" y="414400"/>
            <a:ext cx="4121700" cy="44517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302" name="Google Shape;302;p37"/>
          <p:cNvSpPr txBox="1"/>
          <p:nvPr>
            <p:ph idx="2" type="subTitle"/>
          </p:nvPr>
        </p:nvSpPr>
        <p:spPr>
          <a:xfrm>
            <a:off x="227000" y="3000300"/>
            <a:ext cx="3930900" cy="483000"/>
          </a:xfrm>
          <a:prstGeom prst="rect">
            <a:avLst/>
          </a:prstGeom>
          <a:noFill/>
          <a:ln>
            <a:noFill/>
          </a:ln>
        </p:spPr>
        <p:txBody>
          <a:bodyPr anchorCtr="0" anchor="t" bIns="91425" lIns="91425" spcFirstLastPara="1" rIns="91425" wrap="square" tIns="91425">
            <a:noAutofit/>
          </a:bodyPr>
          <a:lstStyle>
            <a:lvl1pPr lvl="0" marR="0" algn="ctr">
              <a:lnSpc>
                <a:spcPct val="115000"/>
              </a:lnSpc>
              <a:spcBef>
                <a:spcPts val="0"/>
              </a:spcBef>
              <a:spcAft>
                <a:spcPts val="0"/>
              </a:spcAft>
              <a:buClr>
                <a:srgbClr val="34495E"/>
              </a:buClr>
              <a:buSzPts val="1400"/>
              <a:buFont typeface="Arial"/>
              <a:buNone/>
              <a:defRPr b="0" i="0" sz="1400" u="none" cap="none" strike="noStrike">
                <a:solidFill>
                  <a:srgbClr val="FFFFFF"/>
                </a:solidFill>
              </a:defRPr>
            </a:lvl1pPr>
            <a:lvl2pPr lvl="1"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lvl="2"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lvl="3"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lvl="4"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lvl="5"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lvl="6"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lvl="7"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lvl="8"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303" name="Google Shape;303;p37"/>
          <p:cNvSpPr txBox="1"/>
          <p:nvPr>
            <p:ph type="title"/>
          </p:nvPr>
        </p:nvSpPr>
        <p:spPr>
          <a:xfrm>
            <a:off x="311700" y="1116914"/>
            <a:ext cx="39309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2000"/>
              <a:buFont typeface="Arial"/>
              <a:buNone/>
              <a:defRPr sz="12000">
                <a:solidFill>
                  <a:srgbClr val="FFFF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ith Purple Chalk BG and Logo">
  <p:cSld name="Title slide - With Purple Chalk BG and Logo">
    <p:bg>
      <p:bgPr>
        <a:blipFill>
          <a:blip r:embed="rId2">
            <a:alphaModFix/>
          </a:blip>
          <a:stretch>
            <a:fillRect/>
          </a:stretch>
        </a:blipFill>
      </p:bgPr>
    </p:bg>
    <p:spTree>
      <p:nvGrpSpPr>
        <p:cNvPr id="304" name="Shape 304"/>
        <p:cNvGrpSpPr/>
        <p:nvPr/>
      </p:nvGrpSpPr>
      <p:grpSpPr>
        <a:xfrm>
          <a:off x="0" y="0"/>
          <a:ext cx="0" cy="0"/>
          <a:chOff x="0" y="0"/>
          <a:chExt cx="0" cy="0"/>
        </a:xfrm>
      </p:grpSpPr>
      <p:sp>
        <p:nvSpPr>
          <p:cNvPr id="305" name="Google Shape;305;p38"/>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None/>
              <a:defRPr sz="5200">
                <a:solidFill>
                  <a:schemeClr val="dk1"/>
                </a:solidFill>
              </a:defRPr>
            </a:lvl2pPr>
            <a:lvl3pPr lvl="2" algn="ctr">
              <a:lnSpc>
                <a:spcPct val="100000"/>
              </a:lnSpc>
              <a:spcBef>
                <a:spcPts val="0"/>
              </a:spcBef>
              <a:spcAft>
                <a:spcPts val="0"/>
              </a:spcAft>
              <a:buClr>
                <a:schemeClr val="dk1"/>
              </a:buClr>
              <a:buSzPts val="5200"/>
              <a:buNone/>
              <a:defRPr sz="5200">
                <a:solidFill>
                  <a:schemeClr val="dk1"/>
                </a:solidFill>
              </a:defRPr>
            </a:lvl3pPr>
            <a:lvl4pPr lvl="3" algn="ctr">
              <a:lnSpc>
                <a:spcPct val="100000"/>
              </a:lnSpc>
              <a:spcBef>
                <a:spcPts val="0"/>
              </a:spcBef>
              <a:spcAft>
                <a:spcPts val="0"/>
              </a:spcAft>
              <a:buClr>
                <a:schemeClr val="dk1"/>
              </a:buClr>
              <a:buSzPts val="5200"/>
              <a:buNone/>
              <a:defRPr sz="5200">
                <a:solidFill>
                  <a:schemeClr val="dk1"/>
                </a:solidFill>
              </a:defRPr>
            </a:lvl4pPr>
            <a:lvl5pPr lvl="4" algn="ctr">
              <a:lnSpc>
                <a:spcPct val="100000"/>
              </a:lnSpc>
              <a:spcBef>
                <a:spcPts val="0"/>
              </a:spcBef>
              <a:spcAft>
                <a:spcPts val="0"/>
              </a:spcAft>
              <a:buClr>
                <a:schemeClr val="dk1"/>
              </a:buClr>
              <a:buSzPts val="5200"/>
              <a:buNone/>
              <a:defRPr sz="5200">
                <a:solidFill>
                  <a:schemeClr val="dk1"/>
                </a:solidFill>
              </a:defRPr>
            </a:lvl5pPr>
            <a:lvl6pPr lvl="5" algn="ctr">
              <a:lnSpc>
                <a:spcPct val="100000"/>
              </a:lnSpc>
              <a:spcBef>
                <a:spcPts val="0"/>
              </a:spcBef>
              <a:spcAft>
                <a:spcPts val="0"/>
              </a:spcAft>
              <a:buClr>
                <a:schemeClr val="dk1"/>
              </a:buClr>
              <a:buSzPts val="5200"/>
              <a:buNone/>
              <a:defRPr sz="5200">
                <a:solidFill>
                  <a:schemeClr val="dk1"/>
                </a:solidFill>
              </a:defRPr>
            </a:lvl6pPr>
            <a:lvl7pPr lvl="6" algn="ctr">
              <a:lnSpc>
                <a:spcPct val="100000"/>
              </a:lnSpc>
              <a:spcBef>
                <a:spcPts val="0"/>
              </a:spcBef>
              <a:spcAft>
                <a:spcPts val="0"/>
              </a:spcAft>
              <a:buClr>
                <a:schemeClr val="dk1"/>
              </a:buClr>
              <a:buSzPts val="5200"/>
              <a:buNone/>
              <a:defRPr sz="5200">
                <a:solidFill>
                  <a:schemeClr val="dk1"/>
                </a:solidFill>
              </a:defRPr>
            </a:lvl7pPr>
            <a:lvl8pPr lvl="7" algn="ctr">
              <a:lnSpc>
                <a:spcPct val="100000"/>
              </a:lnSpc>
              <a:spcBef>
                <a:spcPts val="0"/>
              </a:spcBef>
              <a:spcAft>
                <a:spcPts val="0"/>
              </a:spcAft>
              <a:buClr>
                <a:schemeClr val="dk1"/>
              </a:buClr>
              <a:buSzPts val="5200"/>
              <a:buNone/>
              <a:defRPr sz="5200">
                <a:solidFill>
                  <a:schemeClr val="dk1"/>
                </a:solidFill>
              </a:defRPr>
            </a:lvl8pPr>
            <a:lvl9pPr lvl="8" algn="ctr">
              <a:lnSpc>
                <a:spcPct val="100000"/>
              </a:lnSpc>
              <a:spcBef>
                <a:spcPts val="0"/>
              </a:spcBef>
              <a:spcAft>
                <a:spcPts val="0"/>
              </a:spcAft>
              <a:buClr>
                <a:schemeClr val="dk1"/>
              </a:buClr>
              <a:buSzPts val="5200"/>
              <a:buNone/>
              <a:defRPr sz="5200">
                <a:solidFill>
                  <a:schemeClr val="dk1"/>
                </a:solidFill>
              </a:defRPr>
            </a:lvl9pPr>
          </a:lstStyle>
          <a:p/>
        </p:txBody>
      </p:sp>
      <p:sp>
        <p:nvSpPr>
          <p:cNvPr id="306" name="Google Shape;306;p38"/>
          <p:cNvSpPr txBox="1"/>
          <p:nvPr>
            <p:ph idx="1" type="subTitle"/>
          </p:nvPr>
        </p:nvSpPr>
        <p:spPr>
          <a:xfrm>
            <a:off x="311700" y="272677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9pPr>
          </a:lstStyle>
          <a:p/>
        </p:txBody>
      </p:sp>
      <p:sp>
        <p:nvSpPr>
          <p:cNvPr id="307" name="Google Shape;307;p38"/>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38"/>
          <p:cNvSpPr/>
          <p:nvPr/>
        </p:nvSpPr>
        <p:spPr>
          <a:xfrm>
            <a:off x="0" y="4724125"/>
            <a:ext cx="2236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38"/>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38"/>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38"/>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312" name="Google Shape;312;p38"/>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ith Purple Chalk BG">
  <p:cSld name="Title slide - With Purple Chalk BG">
    <p:bg>
      <p:bgPr>
        <a:blipFill>
          <a:blip r:embed="rId2">
            <a:alphaModFix/>
          </a:blip>
          <a:stretch>
            <a:fillRect/>
          </a:stretch>
        </a:blipFill>
      </p:bgPr>
    </p:bg>
    <p:spTree>
      <p:nvGrpSpPr>
        <p:cNvPr id="313" name="Shape 313"/>
        <p:cNvGrpSpPr/>
        <p:nvPr/>
      </p:nvGrpSpPr>
      <p:grpSpPr>
        <a:xfrm>
          <a:off x="0" y="0"/>
          <a:ext cx="0" cy="0"/>
          <a:chOff x="0" y="0"/>
          <a:chExt cx="0" cy="0"/>
        </a:xfrm>
      </p:grpSpPr>
      <p:sp>
        <p:nvSpPr>
          <p:cNvPr id="314" name="Google Shape;314;p39"/>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
        <p:nvSpPr>
          <p:cNvPr id="315" name="Google Shape;315;p39"/>
          <p:cNvSpPr txBox="1"/>
          <p:nvPr>
            <p:ph idx="1" type="subTitle"/>
          </p:nvPr>
        </p:nvSpPr>
        <p:spPr>
          <a:xfrm>
            <a:off x="311700" y="272677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Purple With Logo">
  <p:cSld name="Section header - Purple With Logo">
    <p:bg>
      <p:bgPr>
        <a:solidFill>
          <a:srgbClr val="A03AAA"/>
        </a:solidFill>
      </p:bgPr>
    </p:bg>
    <p:spTree>
      <p:nvGrpSpPr>
        <p:cNvPr id="316" name="Shape 316"/>
        <p:cNvGrpSpPr/>
        <p:nvPr/>
      </p:nvGrpSpPr>
      <p:grpSpPr>
        <a:xfrm>
          <a:off x="0" y="0"/>
          <a:ext cx="0" cy="0"/>
          <a:chOff x="0" y="0"/>
          <a:chExt cx="0" cy="0"/>
        </a:xfrm>
      </p:grpSpPr>
      <p:sp>
        <p:nvSpPr>
          <p:cNvPr id="317" name="Google Shape;317;p40"/>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
        <p:nvSpPr>
          <p:cNvPr id="318" name="Google Shape;318;p40"/>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19" name="Google Shape;319;p40"/>
          <p:cNvSpPr txBox="1"/>
          <p:nvPr>
            <p:ph idx="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20" name="Google Shape;320;p40"/>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40"/>
          <p:cNvSpPr/>
          <p:nvPr/>
        </p:nvSpPr>
        <p:spPr>
          <a:xfrm>
            <a:off x="0" y="4724125"/>
            <a:ext cx="2236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40"/>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40"/>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40"/>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325" name="Google Shape;325;p40"/>
          <p:cNvPicPr preferRelativeResize="0"/>
          <p:nvPr/>
        </p:nvPicPr>
        <p:blipFill rotWithShape="1">
          <a:blip r:embed="rId2">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ith Blue Chalk BG and Logo">
  <p:cSld name="Title slide - With Blue Chalk BG and Logo">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5"/>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
        <p:nvSpPr>
          <p:cNvPr id="47" name="Google Shape;47;p5"/>
          <p:cNvSpPr txBox="1"/>
          <p:nvPr>
            <p:ph idx="1" type="subTitle"/>
          </p:nvPr>
        </p:nvSpPr>
        <p:spPr>
          <a:xfrm>
            <a:off x="311700" y="272677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9pPr>
          </a:lstStyle>
          <a:p/>
        </p:txBody>
      </p:sp>
      <p:sp>
        <p:nvSpPr>
          <p:cNvPr id="48" name="Google Shape;48;p5"/>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9" name="Google Shape;49;p5"/>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5"/>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5"/>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5"/>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5"/>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54" name="Google Shape;54;p5"/>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Purple">
  <p:cSld name="Section header - Purple">
    <p:bg>
      <p:bgPr>
        <a:solidFill>
          <a:srgbClr val="A03AAA"/>
        </a:solidFill>
      </p:bgPr>
    </p:bg>
    <p:spTree>
      <p:nvGrpSpPr>
        <p:cNvPr id="326" name="Shape 326"/>
        <p:cNvGrpSpPr/>
        <p:nvPr/>
      </p:nvGrpSpPr>
      <p:grpSpPr>
        <a:xfrm>
          <a:off x="0" y="0"/>
          <a:ext cx="0" cy="0"/>
          <a:chOff x="0" y="0"/>
          <a:chExt cx="0" cy="0"/>
        </a:xfrm>
      </p:grpSpPr>
      <p:sp>
        <p:nvSpPr>
          <p:cNvPr id="327" name="Google Shape;327;p41"/>
          <p:cNvSpPr txBox="1"/>
          <p:nvPr>
            <p:ph type="ctrTitle"/>
          </p:nvPr>
        </p:nvSpPr>
        <p:spPr>
          <a:xfrm>
            <a:off x="311700" y="2106000"/>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Large Left Aligned - Purple - With Logo">
  <p:cSld name="Section - Large Left Aligned - Purple - With Logo">
    <p:bg>
      <p:bgPr>
        <a:solidFill>
          <a:srgbClr val="A03AAA"/>
        </a:solidFill>
      </p:bgPr>
    </p:bg>
    <p:spTree>
      <p:nvGrpSpPr>
        <p:cNvPr id="328" name="Shape 328"/>
        <p:cNvGrpSpPr/>
        <p:nvPr/>
      </p:nvGrpSpPr>
      <p:grpSpPr>
        <a:xfrm>
          <a:off x="0" y="0"/>
          <a:ext cx="0" cy="0"/>
          <a:chOff x="0" y="0"/>
          <a:chExt cx="0" cy="0"/>
        </a:xfrm>
      </p:grpSpPr>
      <p:sp>
        <p:nvSpPr>
          <p:cNvPr id="329" name="Google Shape;329;p4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FFFFFF"/>
              </a:buClr>
              <a:buSzPts val="4800"/>
              <a:buFont typeface="Arial"/>
              <a:buNone/>
              <a:defRPr b="1" i="0" sz="4800" u="none" cap="none" strike="noStrike">
                <a:solidFill>
                  <a:srgbClr val="FFFFFF"/>
                </a:solidFill>
              </a:defRPr>
            </a:lvl1pPr>
            <a:lvl2pPr lvl="1" algn="l">
              <a:lnSpc>
                <a:spcPct val="100000"/>
              </a:lnSpc>
              <a:spcBef>
                <a:spcPts val="0"/>
              </a:spcBef>
              <a:spcAft>
                <a:spcPts val="0"/>
              </a:spcAft>
              <a:buClr>
                <a:srgbClr val="FFFFFF"/>
              </a:buClr>
              <a:buSzPts val="4800"/>
              <a:buFont typeface="Arial"/>
              <a:buNone/>
              <a:defRPr sz="4800">
                <a:solidFill>
                  <a:srgbClr val="FFFFFF"/>
                </a:solidFill>
              </a:defRPr>
            </a:lvl2pPr>
            <a:lvl3pPr lvl="2" algn="l">
              <a:lnSpc>
                <a:spcPct val="100000"/>
              </a:lnSpc>
              <a:spcBef>
                <a:spcPts val="0"/>
              </a:spcBef>
              <a:spcAft>
                <a:spcPts val="0"/>
              </a:spcAft>
              <a:buClr>
                <a:srgbClr val="FFFFFF"/>
              </a:buClr>
              <a:buSzPts val="4800"/>
              <a:buFont typeface="Arial"/>
              <a:buNone/>
              <a:defRPr sz="4800">
                <a:solidFill>
                  <a:srgbClr val="FFFFFF"/>
                </a:solidFill>
              </a:defRPr>
            </a:lvl3pPr>
            <a:lvl4pPr lvl="3" algn="l">
              <a:lnSpc>
                <a:spcPct val="100000"/>
              </a:lnSpc>
              <a:spcBef>
                <a:spcPts val="0"/>
              </a:spcBef>
              <a:spcAft>
                <a:spcPts val="0"/>
              </a:spcAft>
              <a:buClr>
                <a:srgbClr val="FFFFFF"/>
              </a:buClr>
              <a:buSzPts val="4800"/>
              <a:buFont typeface="Arial"/>
              <a:buNone/>
              <a:defRPr sz="4800">
                <a:solidFill>
                  <a:srgbClr val="FFFFFF"/>
                </a:solidFill>
              </a:defRPr>
            </a:lvl4pPr>
            <a:lvl5pPr lvl="4" algn="l">
              <a:lnSpc>
                <a:spcPct val="100000"/>
              </a:lnSpc>
              <a:spcBef>
                <a:spcPts val="0"/>
              </a:spcBef>
              <a:spcAft>
                <a:spcPts val="0"/>
              </a:spcAft>
              <a:buClr>
                <a:srgbClr val="FFFFFF"/>
              </a:buClr>
              <a:buSzPts val="4800"/>
              <a:buFont typeface="Arial"/>
              <a:buNone/>
              <a:defRPr sz="4800">
                <a:solidFill>
                  <a:srgbClr val="FFFFFF"/>
                </a:solidFill>
              </a:defRPr>
            </a:lvl5pPr>
            <a:lvl6pPr lvl="5" algn="l">
              <a:lnSpc>
                <a:spcPct val="100000"/>
              </a:lnSpc>
              <a:spcBef>
                <a:spcPts val="0"/>
              </a:spcBef>
              <a:spcAft>
                <a:spcPts val="0"/>
              </a:spcAft>
              <a:buClr>
                <a:srgbClr val="FFFFFF"/>
              </a:buClr>
              <a:buSzPts val="4800"/>
              <a:buFont typeface="Arial"/>
              <a:buNone/>
              <a:defRPr sz="4800">
                <a:solidFill>
                  <a:srgbClr val="FFFFFF"/>
                </a:solidFill>
              </a:defRPr>
            </a:lvl6pPr>
            <a:lvl7pPr lvl="6" algn="l">
              <a:lnSpc>
                <a:spcPct val="100000"/>
              </a:lnSpc>
              <a:spcBef>
                <a:spcPts val="0"/>
              </a:spcBef>
              <a:spcAft>
                <a:spcPts val="0"/>
              </a:spcAft>
              <a:buClr>
                <a:srgbClr val="FFFFFF"/>
              </a:buClr>
              <a:buSzPts val="4800"/>
              <a:buFont typeface="Arial"/>
              <a:buNone/>
              <a:defRPr sz="4800">
                <a:solidFill>
                  <a:srgbClr val="FFFFFF"/>
                </a:solidFill>
              </a:defRPr>
            </a:lvl7pPr>
            <a:lvl8pPr lvl="7" algn="l">
              <a:lnSpc>
                <a:spcPct val="100000"/>
              </a:lnSpc>
              <a:spcBef>
                <a:spcPts val="0"/>
              </a:spcBef>
              <a:spcAft>
                <a:spcPts val="0"/>
              </a:spcAft>
              <a:buClr>
                <a:srgbClr val="FFFFFF"/>
              </a:buClr>
              <a:buSzPts val="4800"/>
              <a:buFont typeface="Arial"/>
              <a:buNone/>
              <a:defRPr sz="4800">
                <a:solidFill>
                  <a:srgbClr val="FFFFFF"/>
                </a:solidFill>
              </a:defRPr>
            </a:lvl8pPr>
            <a:lvl9pPr lvl="8" algn="l">
              <a:lnSpc>
                <a:spcPct val="100000"/>
              </a:lnSpc>
              <a:spcBef>
                <a:spcPts val="0"/>
              </a:spcBef>
              <a:spcAft>
                <a:spcPts val="0"/>
              </a:spcAft>
              <a:buClr>
                <a:srgbClr val="FFFFFF"/>
              </a:buClr>
              <a:buSzPts val="4800"/>
              <a:buFont typeface="Arial"/>
              <a:buNone/>
              <a:defRPr sz="4800">
                <a:solidFill>
                  <a:srgbClr val="FFFFFF"/>
                </a:solidFill>
              </a:defRPr>
            </a:lvl9pPr>
          </a:lstStyle>
          <a:p/>
        </p:txBody>
      </p:sp>
      <p:sp>
        <p:nvSpPr>
          <p:cNvPr id="330" name="Google Shape;330;p42"/>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42"/>
          <p:cNvSpPr/>
          <p:nvPr/>
        </p:nvSpPr>
        <p:spPr>
          <a:xfrm>
            <a:off x="0" y="4724125"/>
            <a:ext cx="2236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42"/>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42"/>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42"/>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335" name="Google Shape;335;p42"/>
          <p:cNvPicPr preferRelativeResize="0"/>
          <p:nvPr/>
        </p:nvPicPr>
        <p:blipFill rotWithShape="1">
          <a:blip r:embed="rId2">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Large Left Aligned - Purple">
  <p:cSld name="Section - Large Left Aligned - Purple">
    <p:bg>
      <p:bgPr>
        <a:solidFill>
          <a:srgbClr val="A03AAA"/>
        </a:solidFill>
      </p:bgPr>
    </p:bg>
    <p:spTree>
      <p:nvGrpSpPr>
        <p:cNvPr id="336" name="Shape 336"/>
        <p:cNvGrpSpPr/>
        <p:nvPr/>
      </p:nvGrpSpPr>
      <p:grpSpPr>
        <a:xfrm>
          <a:off x="0" y="0"/>
          <a:ext cx="0" cy="0"/>
          <a:chOff x="0" y="0"/>
          <a:chExt cx="0" cy="0"/>
        </a:xfrm>
      </p:grpSpPr>
      <p:sp>
        <p:nvSpPr>
          <p:cNvPr id="337" name="Google Shape;337;p4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FFFFFF"/>
              </a:buClr>
              <a:buSzPts val="4800"/>
              <a:buFont typeface="Arial"/>
              <a:buNone/>
              <a:defRPr b="1" i="0" sz="4800" u="none" cap="none" strike="noStrike">
                <a:solidFill>
                  <a:srgbClr val="FFFFFF"/>
                </a:solidFill>
              </a:defRPr>
            </a:lvl1pPr>
            <a:lvl2pPr lvl="1" algn="l">
              <a:lnSpc>
                <a:spcPct val="100000"/>
              </a:lnSpc>
              <a:spcBef>
                <a:spcPts val="0"/>
              </a:spcBef>
              <a:spcAft>
                <a:spcPts val="0"/>
              </a:spcAft>
              <a:buClr>
                <a:srgbClr val="FFFFFF"/>
              </a:buClr>
              <a:buSzPts val="4800"/>
              <a:buFont typeface="Arial"/>
              <a:buNone/>
              <a:defRPr sz="4800">
                <a:solidFill>
                  <a:srgbClr val="FFFFFF"/>
                </a:solidFill>
              </a:defRPr>
            </a:lvl2pPr>
            <a:lvl3pPr lvl="2" algn="l">
              <a:lnSpc>
                <a:spcPct val="100000"/>
              </a:lnSpc>
              <a:spcBef>
                <a:spcPts val="0"/>
              </a:spcBef>
              <a:spcAft>
                <a:spcPts val="0"/>
              </a:spcAft>
              <a:buClr>
                <a:srgbClr val="FFFFFF"/>
              </a:buClr>
              <a:buSzPts val="4800"/>
              <a:buFont typeface="Arial"/>
              <a:buNone/>
              <a:defRPr sz="4800">
                <a:solidFill>
                  <a:srgbClr val="FFFFFF"/>
                </a:solidFill>
              </a:defRPr>
            </a:lvl3pPr>
            <a:lvl4pPr lvl="3" algn="l">
              <a:lnSpc>
                <a:spcPct val="100000"/>
              </a:lnSpc>
              <a:spcBef>
                <a:spcPts val="0"/>
              </a:spcBef>
              <a:spcAft>
                <a:spcPts val="0"/>
              </a:spcAft>
              <a:buClr>
                <a:srgbClr val="FFFFFF"/>
              </a:buClr>
              <a:buSzPts val="4800"/>
              <a:buFont typeface="Arial"/>
              <a:buNone/>
              <a:defRPr sz="4800">
                <a:solidFill>
                  <a:srgbClr val="FFFFFF"/>
                </a:solidFill>
              </a:defRPr>
            </a:lvl4pPr>
            <a:lvl5pPr lvl="4" algn="l">
              <a:lnSpc>
                <a:spcPct val="100000"/>
              </a:lnSpc>
              <a:spcBef>
                <a:spcPts val="0"/>
              </a:spcBef>
              <a:spcAft>
                <a:spcPts val="0"/>
              </a:spcAft>
              <a:buClr>
                <a:srgbClr val="FFFFFF"/>
              </a:buClr>
              <a:buSzPts val="4800"/>
              <a:buFont typeface="Arial"/>
              <a:buNone/>
              <a:defRPr sz="4800">
                <a:solidFill>
                  <a:srgbClr val="FFFFFF"/>
                </a:solidFill>
              </a:defRPr>
            </a:lvl5pPr>
            <a:lvl6pPr lvl="5" algn="l">
              <a:lnSpc>
                <a:spcPct val="100000"/>
              </a:lnSpc>
              <a:spcBef>
                <a:spcPts val="0"/>
              </a:spcBef>
              <a:spcAft>
                <a:spcPts val="0"/>
              </a:spcAft>
              <a:buClr>
                <a:srgbClr val="FFFFFF"/>
              </a:buClr>
              <a:buSzPts val="4800"/>
              <a:buFont typeface="Arial"/>
              <a:buNone/>
              <a:defRPr sz="4800">
                <a:solidFill>
                  <a:srgbClr val="FFFFFF"/>
                </a:solidFill>
              </a:defRPr>
            </a:lvl6pPr>
            <a:lvl7pPr lvl="6" algn="l">
              <a:lnSpc>
                <a:spcPct val="100000"/>
              </a:lnSpc>
              <a:spcBef>
                <a:spcPts val="0"/>
              </a:spcBef>
              <a:spcAft>
                <a:spcPts val="0"/>
              </a:spcAft>
              <a:buClr>
                <a:srgbClr val="FFFFFF"/>
              </a:buClr>
              <a:buSzPts val="4800"/>
              <a:buFont typeface="Arial"/>
              <a:buNone/>
              <a:defRPr sz="4800">
                <a:solidFill>
                  <a:srgbClr val="FFFFFF"/>
                </a:solidFill>
              </a:defRPr>
            </a:lvl7pPr>
            <a:lvl8pPr lvl="7" algn="l">
              <a:lnSpc>
                <a:spcPct val="100000"/>
              </a:lnSpc>
              <a:spcBef>
                <a:spcPts val="0"/>
              </a:spcBef>
              <a:spcAft>
                <a:spcPts val="0"/>
              </a:spcAft>
              <a:buClr>
                <a:srgbClr val="FFFFFF"/>
              </a:buClr>
              <a:buSzPts val="4800"/>
              <a:buFont typeface="Arial"/>
              <a:buNone/>
              <a:defRPr sz="4800">
                <a:solidFill>
                  <a:srgbClr val="FFFFFF"/>
                </a:solidFill>
              </a:defRPr>
            </a:lvl8pPr>
            <a:lvl9pPr lvl="8" algn="l">
              <a:lnSpc>
                <a:spcPct val="100000"/>
              </a:lnSpc>
              <a:spcBef>
                <a:spcPts val="0"/>
              </a:spcBef>
              <a:spcAft>
                <a:spcPts val="0"/>
              </a:spcAft>
              <a:buClr>
                <a:srgbClr val="FFFFFF"/>
              </a:buClr>
              <a:buSzPts val="4800"/>
              <a:buFont typeface="Arial"/>
              <a:buNone/>
              <a:defRPr sz="4800">
                <a:solidFill>
                  <a:srgbClr val="FFFFFF"/>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With Purple Header and Logo">
  <p:cSld name="Title and body With Purple Header and Logo">
    <p:spTree>
      <p:nvGrpSpPr>
        <p:cNvPr id="338" name="Shape 338"/>
        <p:cNvGrpSpPr/>
        <p:nvPr/>
      </p:nvGrpSpPr>
      <p:grpSpPr>
        <a:xfrm>
          <a:off x="0" y="0"/>
          <a:ext cx="0" cy="0"/>
          <a:chOff x="0" y="0"/>
          <a:chExt cx="0" cy="0"/>
        </a:xfrm>
      </p:grpSpPr>
      <p:pic>
        <p:nvPicPr>
          <p:cNvPr id="339" name="Google Shape;339;p4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40" name="Google Shape;340;p44"/>
          <p:cNvSpPr/>
          <p:nvPr/>
        </p:nvSpPr>
        <p:spPr>
          <a:xfrm>
            <a:off x="-10800" y="-21575"/>
            <a:ext cx="9154800" cy="770099"/>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44"/>
          <p:cNvSpPr txBox="1"/>
          <p:nvPr>
            <p:ph idx="1" type="body"/>
          </p:nvPr>
        </p:nvSpPr>
        <p:spPr>
          <a:xfrm>
            <a:off x="311700" y="939400"/>
            <a:ext cx="8520600" cy="34398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rgbClr val="34495E"/>
              </a:buClr>
              <a:buSzPts val="1400"/>
              <a:buFont typeface="Arial"/>
              <a:buChar char="●"/>
              <a:defRPr b="0" i="0" sz="1400" u="none" cap="none" strike="noStrike">
                <a:solidFill>
                  <a:srgbClr val="34495E"/>
                </a:solidFill>
              </a:defRPr>
            </a:lvl1pPr>
            <a:lvl2pPr indent="-304800" lvl="1" marL="914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2pPr>
            <a:lvl3pPr indent="-304800" lvl="2" marL="1371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3pPr>
            <a:lvl4pPr indent="-304800" lvl="3" marL="18288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4pPr>
            <a:lvl5pPr indent="-304800" lvl="4" marL="22860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5pPr>
            <a:lvl6pPr indent="-304800" lvl="5" marL="27432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6pPr>
            <a:lvl7pPr indent="-304800" lvl="6" marL="3200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7pPr>
            <a:lvl8pPr indent="-304800" lvl="7" marL="3657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8pPr>
            <a:lvl9pPr indent="-304800" lvl="8" marL="4114800" marR="0" algn="l">
              <a:lnSpc>
                <a:spcPct val="115000"/>
              </a:lnSpc>
              <a:spcBef>
                <a:spcPts val="1600"/>
              </a:spcBef>
              <a:spcAft>
                <a:spcPts val="1600"/>
              </a:spcAft>
              <a:buClr>
                <a:srgbClr val="34495E"/>
              </a:buClr>
              <a:buSzPts val="1200"/>
              <a:buFont typeface="Arial"/>
              <a:buChar char="■"/>
              <a:defRPr b="0" i="0" sz="1200" u="none" cap="none" strike="noStrike">
                <a:solidFill>
                  <a:srgbClr val="34495E"/>
                </a:solidFill>
              </a:defRPr>
            </a:lvl9pPr>
          </a:lstStyle>
          <a:p/>
        </p:txBody>
      </p:sp>
      <p:sp>
        <p:nvSpPr>
          <p:cNvPr id="342" name="Google Shape;342;p44"/>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43" name="Google Shape;343;p44"/>
          <p:cNvSpPr txBox="1"/>
          <p:nvPr>
            <p:ph type="title"/>
          </p:nvPr>
        </p:nvSpPr>
        <p:spPr>
          <a:xfrm>
            <a:off x="198575" y="99650"/>
            <a:ext cx="8520600" cy="572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2400"/>
              <a:buFont typeface="Arial"/>
              <a:buNone/>
              <a:defRPr b="1" i="0" sz="2400" u="none" cap="none" strike="noStrike">
                <a:solidFill>
                  <a:srgbClr val="FFFFFF"/>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
        <p:nvSpPr>
          <p:cNvPr id="344" name="Google Shape;344;p44"/>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44"/>
          <p:cNvSpPr/>
          <p:nvPr/>
        </p:nvSpPr>
        <p:spPr>
          <a:xfrm>
            <a:off x="0" y="4724125"/>
            <a:ext cx="2236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44"/>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44"/>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44"/>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349" name="Google Shape;349;p44"/>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With Purple Header">
  <p:cSld name="Title and body With Purple Header">
    <p:spTree>
      <p:nvGrpSpPr>
        <p:cNvPr id="350" name="Shape 350"/>
        <p:cNvGrpSpPr/>
        <p:nvPr/>
      </p:nvGrpSpPr>
      <p:grpSpPr>
        <a:xfrm>
          <a:off x="0" y="0"/>
          <a:ext cx="0" cy="0"/>
          <a:chOff x="0" y="0"/>
          <a:chExt cx="0" cy="0"/>
        </a:xfrm>
      </p:grpSpPr>
      <p:pic>
        <p:nvPicPr>
          <p:cNvPr id="351" name="Google Shape;351;p4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52" name="Google Shape;352;p45"/>
          <p:cNvSpPr/>
          <p:nvPr/>
        </p:nvSpPr>
        <p:spPr>
          <a:xfrm>
            <a:off x="-10800" y="-21575"/>
            <a:ext cx="9154800" cy="770099"/>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45"/>
          <p:cNvSpPr txBox="1"/>
          <p:nvPr>
            <p:ph idx="1" type="body"/>
          </p:nvPr>
        </p:nvSpPr>
        <p:spPr>
          <a:xfrm>
            <a:off x="311700" y="939400"/>
            <a:ext cx="8520600" cy="38457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rgbClr val="34495E"/>
              </a:buClr>
              <a:buSzPts val="1400"/>
              <a:buFont typeface="Arial"/>
              <a:buChar char="●"/>
              <a:defRPr b="0" i="0" sz="1400" u="none" cap="none" strike="noStrike">
                <a:solidFill>
                  <a:srgbClr val="34495E"/>
                </a:solidFill>
              </a:defRPr>
            </a:lvl1pPr>
            <a:lvl2pPr indent="-304800" lvl="1" marL="914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2pPr>
            <a:lvl3pPr indent="-304800" lvl="2" marL="1371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3pPr>
            <a:lvl4pPr indent="-304800" lvl="3" marL="18288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4pPr>
            <a:lvl5pPr indent="-304800" lvl="4" marL="22860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5pPr>
            <a:lvl6pPr indent="-304800" lvl="5" marL="27432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6pPr>
            <a:lvl7pPr indent="-304800" lvl="6" marL="3200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7pPr>
            <a:lvl8pPr indent="-304800" lvl="7" marL="3657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8pPr>
            <a:lvl9pPr indent="-304800" lvl="8" marL="4114800" marR="0" algn="l">
              <a:lnSpc>
                <a:spcPct val="115000"/>
              </a:lnSpc>
              <a:spcBef>
                <a:spcPts val="1600"/>
              </a:spcBef>
              <a:spcAft>
                <a:spcPts val="1600"/>
              </a:spcAft>
              <a:buClr>
                <a:srgbClr val="34495E"/>
              </a:buClr>
              <a:buSzPts val="1200"/>
              <a:buFont typeface="Arial"/>
              <a:buChar char="■"/>
              <a:defRPr b="0" i="0" sz="1200" u="none" cap="none" strike="noStrike">
                <a:solidFill>
                  <a:srgbClr val="34495E"/>
                </a:solidFill>
              </a:defRPr>
            </a:lvl9pPr>
          </a:lstStyle>
          <a:p/>
        </p:txBody>
      </p:sp>
      <p:sp>
        <p:nvSpPr>
          <p:cNvPr id="354" name="Google Shape;354;p45"/>
          <p:cNvSpPr txBox="1"/>
          <p:nvPr>
            <p:ph type="title"/>
          </p:nvPr>
        </p:nvSpPr>
        <p:spPr>
          <a:xfrm>
            <a:off x="198575" y="99650"/>
            <a:ext cx="8520600" cy="572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2400"/>
              <a:buFont typeface="Arial"/>
              <a:buNone/>
              <a:defRPr b="1" i="0" sz="2400" u="none" cap="none" strike="noStrike">
                <a:solidFill>
                  <a:srgbClr val="FFFFFF"/>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Purple and Logo">
  <p:cSld name="Title and two columns - with Purple and Logo">
    <p:bg>
      <p:bgPr>
        <a:solidFill>
          <a:schemeClr val="lt1"/>
        </a:solidFill>
      </p:bgPr>
    </p:bg>
    <p:spTree>
      <p:nvGrpSpPr>
        <p:cNvPr id="355" name="Shape 355"/>
        <p:cNvGrpSpPr/>
        <p:nvPr/>
      </p:nvGrpSpPr>
      <p:grpSpPr>
        <a:xfrm>
          <a:off x="0" y="0"/>
          <a:ext cx="0" cy="0"/>
          <a:chOff x="0" y="0"/>
          <a:chExt cx="0" cy="0"/>
        </a:xfrm>
      </p:grpSpPr>
      <p:pic>
        <p:nvPicPr>
          <p:cNvPr id="356" name="Google Shape;356;p4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57" name="Google Shape;357;p46"/>
          <p:cNvSpPr/>
          <p:nvPr/>
        </p:nvSpPr>
        <p:spPr>
          <a:xfrm>
            <a:off x="4551125" y="0"/>
            <a:ext cx="4662900" cy="47241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4495E"/>
              </a:solidFill>
              <a:latin typeface="Arial"/>
              <a:ea typeface="Arial"/>
              <a:cs typeface="Arial"/>
              <a:sym typeface="Arial"/>
            </a:endParaRPr>
          </a:p>
        </p:txBody>
      </p:sp>
      <p:sp>
        <p:nvSpPr>
          <p:cNvPr id="358" name="Google Shape;358;p46"/>
          <p:cNvSpPr txBox="1"/>
          <p:nvPr>
            <p:ph idx="1" type="body"/>
          </p:nvPr>
        </p:nvSpPr>
        <p:spPr>
          <a:xfrm>
            <a:off x="311700" y="1017725"/>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359" name="Google Shape;359;p46"/>
          <p:cNvSpPr txBox="1"/>
          <p:nvPr>
            <p:ph idx="2" type="body"/>
          </p:nvPr>
        </p:nvSpPr>
        <p:spPr>
          <a:xfrm>
            <a:off x="4925825" y="987900"/>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FFFFFF"/>
              </a:buClr>
              <a:buSzPts val="1400"/>
              <a:buFont typeface="Arial"/>
              <a:buNone/>
              <a:defRPr b="0" i="0" sz="1400" u="none" cap="none" strike="noStrike">
                <a:solidFill>
                  <a:srgbClr val="FFFFFF"/>
                </a:solidFill>
              </a:defRPr>
            </a:lvl1pPr>
            <a:lvl2pPr indent="-228600" lvl="1" marL="914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2pPr>
            <a:lvl3pPr indent="-228600" lvl="2" marL="1371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3pPr>
            <a:lvl4pPr indent="-228600" lvl="3" marL="18288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4pPr>
            <a:lvl5pPr indent="-228600" lvl="4" marL="22860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5pPr>
            <a:lvl6pPr indent="-228600" lvl="5" marL="27432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6pPr>
            <a:lvl7pPr indent="-228600" lvl="6" marL="3200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7pPr>
            <a:lvl8pPr indent="-228600" lvl="7" marL="3657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8pPr>
            <a:lvl9pPr indent="-228600" lvl="8" marL="4114800" marR="0" algn="l">
              <a:lnSpc>
                <a:spcPct val="115000"/>
              </a:lnSpc>
              <a:spcBef>
                <a:spcPts val="1600"/>
              </a:spcBef>
              <a:spcAft>
                <a:spcPts val="1600"/>
              </a:spcAft>
              <a:buClr>
                <a:srgbClr val="FFFFFF"/>
              </a:buClr>
              <a:buSzPts val="1200"/>
              <a:buFont typeface="Arial"/>
              <a:buNone/>
              <a:defRPr b="0" i="0" sz="1200" u="none" cap="none" strike="noStrike">
                <a:solidFill>
                  <a:srgbClr val="FFFFFF"/>
                </a:solidFill>
              </a:defRPr>
            </a:lvl9pPr>
          </a:lstStyle>
          <a:p/>
        </p:txBody>
      </p:sp>
      <p:sp>
        <p:nvSpPr>
          <p:cNvPr id="360" name="Google Shape;360;p46"/>
          <p:cNvSpPr txBox="1"/>
          <p:nvPr>
            <p:ph type="title"/>
          </p:nvPr>
        </p:nvSpPr>
        <p:spPr>
          <a:xfrm>
            <a:off x="198575" y="348475"/>
            <a:ext cx="41130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34495E"/>
              </a:buClr>
              <a:buSzPts val="2400"/>
              <a:buFont typeface="Arial"/>
              <a:buNone/>
              <a:defRPr b="1" i="0" sz="2400" u="none" cap="none" strike="noStrike">
                <a:solidFill>
                  <a:srgbClr val="34495E"/>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
        <p:nvSpPr>
          <p:cNvPr id="361" name="Google Shape;361;p46"/>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62" name="Google Shape;362;p46"/>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63" name="Google Shape;363;p46"/>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46"/>
          <p:cNvSpPr/>
          <p:nvPr/>
        </p:nvSpPr>
        <p:spPr>
          <a:xfrm>
            <a:off x="0" y="4724125"/>
            <a:ext cx="2236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46"/>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46"/>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46"/>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368" name="Google Shape;368;p46"/>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Purple">
  <p:cSld name="Title and two columns - with Purple">
    <p:bg>
      <p:bgPr>
        <a:solidFill>
          <a:schemeClr val="lt1"/>
        </a:solidFill>
      </p:bgPr>
    </p:bg>
    <p:spTree>
      <p:nvGrpSpPr>
        <p:cNvPr id="369" name="Shape 369"/>
        <p:cNvGrpSpPr/>
        <p:nvPr/>
      </p:nvGrpSpPr>
      <p:grpSpPr>
        <a:xfrm>
          <a:off x="0" y="0"/>
          <a:ext cx="0" cy="0"/>
          <a:chOff x="0" y="0"/>
          <a:chExt cx="0" cy="0"/>
        </a:xfrm>
      </p:grpSpPr>
      <p:pic>
        <p:nvPicPr>
          <p:cNvPr id="370" name="Google Shape;370;p4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71" name="Google Shape;371;p47"/>
          <p:cNvSpPr/>
          <p:nvPr/>
        </p:nvSpPr>
        <p:spPr>
          <a:xfrm>
            <a:off x="4551125" y="0"/>
            <a:ext cx="4662900" cy="51435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4495E"/>
              </a:solidFill>
              <a:latin typeface="Arial"/>
              <a:ea typeface="Arial"/>
              <a:cs typeface="Arial"/>
              <a:sym typeface="Arial"/>
            </a:endParaRPr>
          </a:p>
        </p:txBody>
      </p:sp>
      <p:sp>
        <p:nvSpPr>
          <p:cNvPr id="372" name="Google Shape;372;p47"/>
          <p:cNvSpPr txBox="1"/>
          <p:nvPr>
            <p:ph idx="1" type="body"/>
          </p:nvPr>
        </p:nvSpPr>
        <p:spPr>
          <a:xfrm>
            <a:off x="311700" y="1234913"/>
            <a:ext cx="3999900" cy="36528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373" name="Google Shape;373;p47"/>
          <p:cNvSpPr txBox="1"/>
          <p:nvPr>
            <p:ph idx="2" type="body"/>
          </p:nvPr>
        </p:nvSpPr>
        <p:spPr>
          <a:xfrm>
            <a:off x="4925825" y="1203025"/>
            <a:ext cx="3999900" cy="36528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FFFFFF"/>
              </a:buClr>
              <a:buSzPts val="1400"/>
              <a:buFont typeface="Arial"/>
              <a:buNone/>
              <a:defRPr b="0" i="0" sz="1400" u="none" cap="none" strike="noStrike">
                <a:solidFill>
                  <a:srgbClr val="FFFFFF"/>
                </a:solidFill>
              </a:defRPr>
            </a:lvl1pPr>
            <a:lvl2pPr indent="-228600" lvl="1" marL="914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2pPr>
            <a:lvl3pPr indent="-228600" lvl="2" marL="1371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3pPr>
            <a:lvl4pPr indent="-228600" lvl="3" marL="18288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4pPr>
            <a:lvl5pPr indent="-228600" lvl="4" marL="22860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5pPr>
            <a:lvl6pPr indent="-228600" lvl="5" marL="27432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6pPr>
            <a:lvl7pPr indent="-228600" lvl="6" marL="3200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7pPr>
            <a:lvl8pPr indent="-228600" lvl="7" marL="3657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8pPr>
            <a:lvl9pPr indent="-228600" lvl="8" marL="4114800" marR="0" algn="l">
              <a:lnSpc>
                <a:spcPct val="115000"/>
              </a:lnSpc>
              <a:spcBef>
                <a:spcPts val="1600"/>
              </a:spcBef>
              <a:spcAft>
                <a:spcPts val="1600"/>
              </a:spcAft>
              <a:buClr>
                <a:srgbClr val="FFFFFF"/>
              </a:buClr>
              <a:buSzPts val="1200"/>
              <a:buFont typeface="Arial"/>
              <a:buNone/>
              <a:defRPr b="0" i="0" sz="1200" u="none" cap="none" strike="noStrike">
                <a:solidFill>
                  <a:srgbClr val="FFFFFF"/>
                </a:solidFill>
              </a:defRPr>
            </a:lvl9pPr>
          </a:lstStyle>
          <a:p/>
        </p:txBody>
      </p:sp>
      <p:sp>
        <p:nvSpPr>
          <p:cNvPr id="374" name="Google Shape;374;p47"/>
          <p:cNvSpPr txBox="1"/>
          <p:nvPr>
            <p:ph type="title"/>
          </p:nvPr>
        </p:nvSpPr>
        <p:spPr>
          <a:xfrm>
            <a:off x="198575" y="348475"/>
            <a:ext cx="41130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34495E"/>
              </a:buClr>
              <a:buSzPts val="2400"/>
              <a:buFont typeface="Arial"/>
              <a:buNone/>
              <a:defRPr b="1" i="0" sz="2400" u="none" cap="none" strike="noStrike">
                <a:solidFill>
                  <a:srgbClr val="34495E"/>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Purple and Logo">
  <p:cSld name="Title and two columns - with Purple and Logo 2">
    <p:bg>
      <p:bgPr>
        <a:solidFill>
          <a:schemeClr val="lt1"/>
        </a:solidFill>
      </p:bgPr>
    </p:bg>
    <p:spTree>
      <p:nvGrpSpPr>
        <p:cNvPr id="375" name="Shape 375"/>
        <p:cNvGrpSpPr/>
        <p:nvPr/>
      </p:nvGrpSpPr>
      <p:grpSpPr>
        <a:xfrm>
          <a:off x="0" y="0"/>
          <a:ext cx="0" cy="0"/>
          <a:chOff x="0" y="0"/>
          <a:chExt cx="0" cy="0"/>
        </a:xfrm>
      </p:grpSpPr>
      <p:pic>
        <p:nvPicPr>
          <p:cNvPr id="376" name="Google Shape;376;p4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77" name="Google Shape;377;p48"/>
          <p:cNvSpPr/>
          <p:nvPr/>
        </p:nvSpPr>
        <p:spPr>
          <a:xfrm>
            <a:off x="-71575" y="-43150"/>
            <a:ext cx="4622700" cy="47673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378" name="Google Shape;378;p48"/>
          <p:cNvSpPr txBox="1"/>
          <p:nvPr>
            <p:ph type="title"/>
          </p:nvPr>
        </p:nvSpPr>
        <p:spPr>
          <a:xfrm>
            <a:off x="265500" y="1912000"/>
            <a:ext cx="4045200" cy="9558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000"/>
              <a:buFont typeface="Arial"/>
              <a:buNone/>
              <a:defRPr b="1" i="0" sz="3000" u="none" cap="none" strike="noStrike">
                <a:solidFill>
                  <a:srgbClr val="FFFFFF"/>
                </a:solidFill>
              </a:defRPr>
            </a:lvl1pPr>
            <a:lvl2pPr lvl="1" algn="ctr">
              <a:lnSpc>
                <a:spcPct val="100000"/>
              </a:lnSpc>
              <a:spcBef>
                <a:spcPts val="0"/>
              </a:spcBef>
              <a:spcAft>
                <a:spcPts val="0"/>
              </a:spcAft>
              <a:buClr>
                <a:schemeClr val="dk1"/>
              </a:buClr>
              <a:buSzPts val="4200"/>
              <a:buFont typeface="Arial"/>
              <a:buNone/>
              <a:defRPr sz="4200">
                <a:solidFill>
                  <a:schemeClr val="dk1"/>
                </a:solidFill>
              </a:defRPr>
            </a:lvl2pPr>
            <a:lvl3pPr lvl="2" algn="ctr">
              <a:lnSpc>
                <a:spcPct val="100000"/>
              </a:lnSpc>
              <a:spcBef>
                <a:spcPts val="0"/>
              </a:spcBef>
              <a:spcAft>
                <a:spcPts val="0"/>
              </a:spcAft>
              <a:buClr>
                <a:schemeClr val="dk1"/>
              </a:buClr>
              <a:buSzPts val="4200"/>
              <a:buFont typeface="Arial"/>
              <a:buNone/>
              <a:defRPr sz="4200">
                <a:solidFill>
                  <a:schemeClr val="dk1"/>
                </a:solidFill>
              </a:defRPr>
            </a:lvl3pPr>
            <a:lvl4pPr lvl="3" algn="ctr">
              <a:lnSpc>
                <a:spcPct val="100000"/>
              </a:lnSpc>
              <a:spcBef>
                <a:spcPts val="0"/>
              </a:spcBef>
              <a:spcAft>
                <a:spcPts val="0"/>
              </a:spcAft>
              <a:buClr>
                <a:schemeClr val="dk1"/>
              </a:buClr>
              <a:buSzPts val="4200"/>
              <a:buFont typeface="Arial"/>
              <a:buNone/>
              <a:defRPr sz="4200">
                <a:solidFill>
                  <a:schemeClr val="dk1"/>
                </a:solidFill>
              </a:defRPr>
            </a:lvl4pPr>
            <a:lvl5pPr lvl="4" algn="ctr">
              <a:lnSpc>
                <a:spcPct val="100000"/>
              </a:lnSpc>
              <a:spcBef>
                <a:spcPts val="0"/>
              </a:spcBef>
              <a:spcAft>
                <a:spcPts val="0"/>
              </a:spcAft>
              <a:buClr>
                <a:schemeClr val="dk1"/>
              </a:buClr>
              <a:buSzPts val="4200"/>
              <a:buFont typeface="Arial"/>
              <a:buNone/>
              <a:defRPr sz="4200">
                <a:solidFill>
                  <a:schemeClr val="dk1"/>
                </a:solidFill>
              </a:defRPr>
            </a:lvl5pPr>
            <a:lvl6pPr lvl="5" algn="ctr">
              <a:lnSpc>
                <a:spcPct val="100000"/>
              </a:lnSpc>
              <a:spcBef>
                <a:spcPts val="0"/>
              </a:spcBef>
              <a:spcAft>
                <a:spcPts val="0"/>
              </a:spcAft>
              <a:buClr>
                <a:schemeClr val="dk1"/>
              </a:buClr>
              <a:buSzPts val="4200"/>
              <a:buFont typeface="Arial"/>
              <a:buNone/>
              <a:defRPr sz="4200">
                <a:solidFill>
                  <a:schemeClr val="dk1"/>
                </a:solidFill>
              </a:defRPr>
            </a:lvl6pPr>
            <a:lvl7pPr lvl="6" algn="ctr">
              <a:lnSpc>
                <a:spcPct val="100000"/>
              </a:lnSpc>
              <a:spcBef>
                <a:spcPts val="0"/>
              </a:spcBef>
              <a:spcAft>
                <a:spcPts val="0"/>
              </a:spcAft>
              <a:buClr>
                <a:schemeClr val="dk1"/>
              </a:buClr>
              <a:buSzPts val="4200"/>
              <a:buFont typeface="Arial"/>
              <a:buNone/>
              <a:defRPr sz="4200">
                <a:solidFill>
                  <a:schemeClr val="dk1"/>
                </a:solidFill>
              </a:defRPr>
            </a:lvl7pPr>
            <a:lvl8pPr lvl="7" algn="ctr">
              <a:lnSpc>
                <a:spcPct val="100000"/>
              </a:lnSpc>
              <a:spcBef>
                <a:spcPts val="0"/>
              </a:spcBef>
              <a:spcAft>
                <a:spcPts val="0"/>
              </a:spcAft>
              <a:buClr>
                <a:schemeClr val="dk1"/>
              </a:buClr>
              <a:buSzPts val="4200"/>
              <a:buFont typeface="Arial"/>
              <a:buNone/>
              <a:defRPr sz="4200">
                <a:solidFill>
                  <a:schemeClr val="dk1"/>
                </a:solidFill>
              </a:defRPr>
            </a:lvl8pPr>
            <a:lvl9pPr lvl="8" algn="ctr">
              <a:lnSpc>
                <a:spcPct val="100000"/>
              </a:lnSpc>
              <a:spcBef>
                <a:spcPts val="0"/>
              </a:spcBef>
              <a:spcAft>
                <a:spcPts val="0"/>
              </a:spcAft>
              <a:buClr>
                <a:schemeClr val="dk1"/>
              </a:buClr>
              <a:buSzPts val="4200"/>
              <a:buFont typeface="Arial"/>
              <a:buNone/>
              <a:defRPr sz="4200">
                <a:solidFill>
                  <a:schemeClr val="dk1"/>
                </a:solidFill>
              </a:defRPr>
            </a:lvl9pPr>
          </a:lstStyle>
          <a:p/>
        </p:txBody>
      </p:sp>
      <p:sp>
        <p:nvSpPr>
          <p:cNvPr id="379" name="Google Shape;379;p4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2pPr>
            <a:lvl3pPr lvl="2"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3pPr>
            <a:lvl4pPr lvl="3"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4pPr>
            <a:lvl5pPr lvl="4"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5pPr>
            <a:lvl6pPr lvl="5"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6pPr>
            <a:lvl7pPr lvl="6"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7pPr>
            <a:lvl8pPr lvl="7"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8pPr>
            <a:lvl9pPr lvl="8" marR="0" algn="ctr">
              <a:lnSpc>
                <a:spcPct val="100000"/>
              </a:lnSpc>
              <a:spcBef>
                <a:spcPts val="0"/>
              </a:spcBef>
              <a:spcAft>
                <a:spcPts val="0"/>
              </a:spcAft>
              <a:buClr>
                <a:srgbClr val="34495E"/>
              </a:buClr>
              <a:buSzPts val="2100"/>
              <a:buFont typeface="Arial"/>
              <a:buNone/>
              <a:defRPr b="0" i="0" sz="2100" u="none" cap="none" strike="noStrike">
                <a:solidFill>
                  <a:srgbClr val="34495E"/>
                </a:solidFill>
              </a:defRPr>
            </a:lvl9pPr>
          </a:lstStyle>
          <a:p/>
        </p:txBody>
      </p:sp>
      <p:sp>
        <p:nvSpPr>
          <p:cNvPr id="380" name="Google Shape;380;p48"/>
          <p:cNvSpPr txBox="1"/>
          <p:nvPr>
            <p:ph idx="2" type="body"/>
          </p:nvPr>
        </p:nvSpPr>
        <p:spPr>
          <a:xfrm>
            <a:off x="4939500" y="381750"/>
            <a:ext cx="3837000" cy="4139700"/>
          </a:xfrm>
          <a:prstGeom prst="rect">
            <a:avLst/>
          </a:prstGeom>
          <a:noFill/>
          <a:ln>
            <a:noFill/>
          </a:ln>
        </p:spPr>
        <p:txBody>
          <a:bodyPr anchorCtr="0" anchor="ctr"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381" name="Google Shape;381;p48"/>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82" name="Google Shape;382;p48"/>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83" name="Google Shape;383;p48"/>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48"/>
          <p:cNvSpPr/>
          <p:nvPr/>
        </p:nvSpPr>
        <p:spPr>
          <a:xfrm>
            <a:off x="0" y="4724125"/>
            <a:ext cx="2236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48"/>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48"/>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48"/>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388" name="Google Shape;388;p48"/>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Purple">
  <p:cSld name="Title and two columns - with Purple 2">
    <p:bg>
      <p:bgPr>
        <a:solidFill>
          <a:schemeClr val="lt1"/>
        </a:solidFill>
      </p:bgPr>
    </p:bg>
    <p:spTree>
      <p:nvGrpSpPr>
        <p:cNvPr id="389" name="Shape 389"/>
        <p:cNvGrpSpPr/>
        <p:nvPr/>
      </p:nvGrpSpPr>
      <p:grpSpPr>
        <a:xfrm>
          <a:off x="0" y="0"/>
          <a:ext cx="0" cy="0"/>
          <a:chOff x="0" y="0"/>
          <a:chExt cx="0" cy="0"/>
        </a:xfrm>
      </p:grpSpPr>
      <p:pic>
        <p:nvPicPr>
          <p:cNvPr id="390" name="Google Shape;390;p49"/>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91" name="Google Shape;391;p49"/>
          <p:cNvSpPr/>
          <p:nvPr/>
        </p:nvSpPr>
        <p:spPr>
          <a:xfrm>
            <a:off x="-71575" y="-43150"/>
            <a:ext cx="4622700" cy="52113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392" name="Google Shape;392;p49"/>
          <p:cNvSpPr txBox="1"/>
          <p:nvPr>
            <p:ph type="title"/>
          </p:nvPr>
        </p:nvSpPr>
        <p:spPr>
          <a:xfrm>
            <a:off x="265500" y="1912000"/>
            <a:ext cx="4045200" cy="9558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000"/>
              <a:buFont typeface="Arial"/>
              <a:buNone/>
              <a:defRPr b="1" i="0" sz="3000" u="none" cap="none" strike="noStrike">
                <a:solidFill>
                  <a:srgbClr val="FFFFFF"/>
                </a:solidFill>
              </a:defRPr>
            </a:lvl1pPr>
            <a:lvl2pPr lvl="1" algn="ctr">
              <a:lnSpc>
                <a:spcPct val="100000"/>
              </a:lnSpc>
              <a:spcBef>
                <a:spcPts val="0"/>
              </a:spcBef>
              <a:spcAft>
                <a:spcPts val="0"/>
              </a:spcAft>
              <a:buClr>
                <a:schemeClr val="dk1"/>
              </a:buClr>
              <a:buSzPts val="4200"/>
              <a:buFont typeface="Arial"/>
              <a:buNone/>
              <a:defRPr sz="4200">
                <a:solidFill>
                  <a:schemeClr val="dk1"/>
                </a:solidFill>
              </a:defRPr>
            </a:lvl2pPr>
            <a:lvl3pPr lvl="2" algn="ctr">
              <a:lnSpc>
                <a:spcPct val="100000"/>
              </a:lnSpc>
              <a:spcBef>
                <a:spcPts val="0"/>
              </a:spcBef>
              <a:spcAft>
                <a:spcPts val="0"/>
              </a:spcAft>
              <a:buClr>
                <a:schemeClr val="dk1"/>
              </a:buClr>
              <a:buSzPts val="4200"/>
              <a:buFont typeface="Arial"/>
              <a:buNone/>
              <a:defRPr sz="4200">
                <a:solidFill>
                  <a:schemeClr val="dk1"/>
                </a:solidFill>
              </a:defRPr>
            </a:lvl3pPr>
            <a:lvl4pPr lvl="3" algn="ctr">
              <a:lnSpc>
                <a:spcPct val="100000"/>
              </a:lnSpc>
              <a:spcBef>
                <a:spcPts val="0"/>
              </a:spcBef>
              <a:spcAft>
                <a:spcPts val="0"/>
              </a:spcAft>
              <a:buClr>
                <a:schemeClr val="dk1"/>
              </a:buClr>
              <a:buSzPts val="4200"/>
              <a:buFont typeface="Arial"/>
              <a:buNone/>
              <a:defRPr sz="4200">
                <a:solidFill>
                  <a:schemeClr val="dk1"/>
                </a:solidFill>
              </a:defRPr>
            </a:lvl4pPr>
            <a:lvl5pPr lvl="4" algn="ctr">
              <a:lnSpc>
                <a:spcPct val="100000"/>
              </a:lnSpc>
              <a:spcBef>
                <a:spcPts val="0"/>
              </a:spcBef>
              <a:spcAft>
                <a:spcPts val="0"/>
              </a:spcAft>
              <a:buClr>
                <a:schemeClr val="dk1"/>
              </a:buClr>
              <a:buSzPts val="4200"/>
              <a:buFont typeface="Arial"/>
              <a:buNone/>
              <a:defRPr sz="4200">
                <a:solidFill>
                  <a:schemeClr val="dk1"/>
                </a:solidFill>
              </a:defRPr>
            </a:lvl5pPr>
            <a:lvl6pPr lvl="5" algn="ctr">
              <a:lnSpc>
                <a:spcPct val="100000"/>
              </a:lnSpc>
              <a:spcBef>
                <a:spcPts val="0"/>
              </a:spcBef>
              <a:spcAft>
                <a:spcPts val="0"/>
              </a:spcAft>
              <a:buClr>
                <a:schemeClr val="dk1"/>
              </a:buClr>
              <a:buSzPts val="4200"/>
              <a:buFont typeface="Arial"/>
              <a:buNone/>
              <a:defRPr sz="4200">
                <a:solidFill>
                  <a:schemeClr val="dk1"/>
                </a:solidFill>
              </a:defRPr>
            </a:lvl6pPr>
            <a:lvl7pPr lvl="6" algn="ctr">
              <a:lnSpc>
                <a:spcPct val="100000"/>
              </a:lnSpc>
              <a:spcBef>
                <a:spcPts val="0"/>
              </a:spcBef>
              <a:spcAft>
                <a:spcPts val="0"/>
              </a:spcAft>
              <a:buClr>
                <a:schemeClr val="dk1"/>
              </a:buClr>
              <a:buSzPts val="4200"/>
              <a:buFont typeface="Arial"/>
              <a:buNone/>
              <a:defRPr sz="4200">
                <a:solidFill>
                  <a:schemeClr val="dk1"/>
                </a:solidFill>
              </a:defRPr>
            </a:lvl7pPr>
            <a:lvl8pPr lvl="7" algn="ctr">
              <a:lnSpc>
                <a:spcPct val="100000"/>
              </a:lnSpc>
              <a:spcBef>
                <a:spcPts val="0"/>
              </a:spcBef>
              <a:spcAft>
                <a:spcPts val="0"/>
              </a:spcAft>
              <a:buClr>
                <a:schemeClr val="dk1"/>
              </a:buClr>
              <a:buSzPts val="4200"/>
              <a:buFont typeface="Arial"/>
              <a:buNone/>
              <a:defRPr sz="4200">
                <a:solidFill>
                  <a:schemeClr val="dk1"/>
                </a:solidFill>
              </a:defRPr>
            </a:lvl8pPr>
            <a:lvl9pPr lvl="8" algn="ctr">
              <a:lnSpc>
                <a:spcPct val="100000"/>
              </a:lnSpc>
              <a:spcBef>
                <a:spcPts val="0"/>
              </a:spcBef>
              <a:spcAft>
                <a:spcPts val="0"/>
              </a:spcAft>
              <a:buClr>
                <a:schemeClr val="dk1"/>
              </a:buClr>
              <a:buSzPts val="4200"/>
              <a:buFont typeface="Arial"/>
              <a:buNone/>
              <a:defRPr sz="4200">
                <a:solidFill>
                  <a:schemeClr val="dk1"/>
                </a:solidFill>
              </a:defRPr>
            </a:lvl9pPr>
          </a:lstStyle>
          <a:p/>
        </p:txBody>
      </p:sp>
      <p:sp>
        <p:nvSpPr>
          <p:cNvPr id="393" name="Google Shape;393;p49"/>
          <p:cNvSpPr txBox="1"/>
          <p:nvPr>
            <p:ph idx="1" type="subTitle"/>
          </p:nvPr>
        </p:nvSpPr>
        <p:spPr>
          <a:xfrm>
            <a:off x="265500" y="2803075"/>
            <a:ext cx="4045200" cy="20631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9pPr>
          </a:lstStyle>
          <a:p/>
        </p:txBody>
      </p:sp>
      <p:sp>
        <p:nvSpPr>
          <p:cNvPr id="394" name="Google Shape;394;p49"/>
          <p:cNvSpPr txBox="1"/>
          <p:nvPr>
            <p:ph idx="2" type="body"/>
          </p:nvPr>
        </p:nvSpPr>
        <p:spPr>
          <a:xfrm>
            <a:off x="4939500" y="381750"/>
            <a:ext cx="3837000" cy="4484400"/>
          </a:xfrm>
          <a:prstGeom prst="rect">
            <a:avLst/>
          </a:prstGeom>
          <a:noFill/>
          <a:ln>
            <a:noFill/>
          </a:ln>
        </p:spPr>
        <p:txBody>
          <a:bodyPr anchorCtr="0" anchor="ctr"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Big Number - Purple and Logo">
  <p:cSld name="Title and two columns - Big Number - Purple and Logo">
    <p:bg>
      <p:bgPr>
        <a:solidFill>
          <a:schemeClr val="lt1"/>
        </a:solidFill>
      </p:bgPr>
    </p:bg>
    <p:spTree>
      <p:nvGrpSpPr>
        <p:cNvPr id="395" name="Shape 395"/>
        <p:cNvGrpSpPr/>
        <p:nvPr/>
      </p:nvGrpSpPr>
      <p:grpSpPr>
        <a:xfrm>
          <a:off x="0" y="0"/>
          <a:ext cx="0" cy="0"/>
          <a:chOff x="0" y="0"/>
          <a:chExt cx="0" cy="0"/>
        </a:xfrm>
      </p:grpSpPr>
      <p:pic>
        <p:nvPicPr>
          <p:cNvPr id="396" name="Google Shape;396;p5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97" name="Google Shape;397;p50"/>
          <p:cNvSpPr/>
          <p:nvPr/>
        </p:nvSpPr>
        <p:spPr>
          <a:xfrm>
            <a:off x="-71575" y="-53675"/>
            <a:ext cx="4622700" cy="477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398" name="Google Shape;398;p50"/>
          <p:cNvSpPr txBox="1"/>
          <p:nvPr>
            <p:ph idx="1" type="body"/>
          </p:nvPr>
        </p:nvSpPr>
        <p:spPr>
          <a:xfrm>
            <a:off x="4765850" y="414400"/>
            <a:ext cx="4121700" cy="41130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399" name="Google Shape;399;p50"/>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00" name="Google Shape;400;p50"/>
          <p:cNvSpPr txBox="1"/>
          <p:nvPr>
            <p:ph idx="2" type="subTitle"/>
          </p:nvPr>
        </p:nvSpPr>
        <p:spPr>
          <a:xfrm>
            <a:off x="227000" y="3000300"/>
            <a:ext cx="3930900" cy="483000"/>
          </a:xfrm>
          <a:prstGeom prst="rect">
            <a:avLst/>
          </a:prstGeom>
          <a:noFill/>
          <a:ln>
            <a:noFill/>
          </a:ln>
        </p:spPr>
        <p:txBody>
          <a:bodyPr anchorCtr="0" anchor="t" bIns="91425" lIns="91425" spcFirstLastPara="1" rIns="91425" wrap="square" tIns="91425">
            <a:noAutofit/>
          </a:bodyPr>
          <a:lstStyle>
            <a:lvl1pPr lvl="0" marR="0" algn="ctr">
              <a:lnSpc>
                <a:spcPct val="115000"/>
              </a:lnSpc>
              <a:spcBef>
                <a:spcPts val="0"/>
              </a:spcBef>
              <a:spcAft>
                <a:spcPts val="0"/>
              </a:spcAft>
              <a:buClr>
                <a:srgbClr val="34495E"/>
              </a:buClr>
              <a:buSzPts val="1400"/>
              <a:buFont typeface="Arial"/>
              <a:buNone/>
              <a:defRPr b="0" i="0" sz="1400" u="none" cap="none" strike="noStrike">
                <a:solidFill>
                  <a:srgbClr val="FFFFFF"/>
                </a:solidFill>
              </a:defRPr>
            </a:lvl1pPr>
            <a:lvl2pPr lvl="1"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2pPr>
            <a:lvl3pPr lvl="2"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3pPr>
            <a:lvl4pPr lvl="3"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4pPr>
            <a:lvl5pPr lvl="4"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5pPr>
            <a:lvl6pPr lvl="5"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6pPr>
            <a:lvl7pPr lvl="6"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7pPr>
            <a:lvl8pPr lvl="7"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8pPr>
            <a:lvl9pPr lvl="8" marR="0" algn="l">
              <a:lnSpc>
                <a:spcPct val="115000"/>
              </a:lnSpc>
              <a:spcBef>
                <a:spcPts val="1600"/>
              </a:spcBef>
              <a:spcAft>
                <a:spcPts val="160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9pPr>
          </a:lstStyle>
          <a:p/>
        </p:txBody>
      </p:sp>
      <p:sp>
        <p:nvSpPr>
          <p:cNvPr id="401" name="Google Shape;401;p50"/>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02" name="Google Shape;402;p50"/>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50"/>
          <p:cNvSpPr/>
          <p:nvPr/>
        </p:nvSpPr>
        <p:spPr>
          <a:xfrm>
            <a:off x="0" y="4724125"/>
            <a:ext cx="22365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50"/>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50"/>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50"/>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407" name="Google Shape;407;p50"/>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
        <p:nvSpPr>
          <p:cNvPr id="408" name="Google Shape;408;p50"/>
          <p:cNvSpPr txBox="1"/>
          <p:nvPr>
            <p:ph type="title"/>
          </p:nvPr>
        </p:nvSpPr>
        <p:spPr>
          <a:xfrm>
            <a:off x="311700" y="1116914"/>
            <a:ext cx="39309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2000"/>
              <a:buFont typeface="Arial"/>
              <a:buNone/>
              <a:defRPr sz="12000">
                <a:solidFill>
                  <a:srgbClr val="FFFF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Logo">
  <p:cSld name="Title and two columns - With Logo">
    <p:spTree>
      <p:nvGrpSpPr>
        <p:cNvPr id="55" name="Shape 55"/>
        <p:cNvGrpSpPr/>
        <p:nvPr/>
      </p:nvGrpSpPr>
      <p:grpSpPr>
        <a:xfrm>
          <a:off x="0" y="0"/>
          <a:ext cx="0" cy="0"/>
          <a:chOff x="0" y="0"/>
          <a:chExt cx="0" cy="0"/>
        </a:xfrm>
      </p:grpSpPr>
      <p:pic>
        <p:nvPicPr>
          <p:cNvPr id="56" name="Google Shape;56;p6"/>
          <p:cNvPicPr preferRelativeResize="0"/>
          <p:nvPr/>
        </p:nvPicPr>
        <p:blipFill rotWithShape="1">
          <a:blip r:embed="rId2">
            <a:alphaModFix/>
          </a:blip>
          <a:srcRect b="0" l="0" r="0" t="0"/>
          <a:stretch/>
        </p:blipFill>
        <p:spPr>
          <a:xfrm>
            <a:off x="-25" y="0"/>
            <a:ext cx="9144000" cy="5143500"/>
          </a:xfrm>
          <a:prstGeom prst="rect">
            <a:avLst/>
          </a:prstGeom>
          <a:noFill/>
          <a:ln>
            <a:noFill/>
          </a:ln>
        </p:spPr>
      </p:pic>
      <p:sp>
        <p:nvSpPr>
          <p:cNvPr id="57" name="Google Shape;57;p6"/>
          <p:cNvSpPr txBox="1"/>
          <p:nvPr>
            <p:ph idx="1" type="body"/>
          </p:nvPr>
        </p:nvSpPr>
        <p:spPr>
          <a:xfrm>
            <a:off x="311700" y="923875"/>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58" name="Google Shape;58;p6"/>
          <p:cNvSpPr txBox="1"/>
          <p:nvPr>
            <p:ph idx="2" type="body"/>
          </p:nvPr>
        </p:nvSpPr>
        <p:spPr>
          <a:xfrm>
            <a:off x="4832400" y="923875"/>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59" name="Google Shape;59;p6"/>
          <p:cNvSpPr txBox="1"/>
          <p:nvPr>
            <p:ph type="title"/>
          </p:nvPr>
        </p:nvSpPr>
        <p:spPr>
          <a:xfrm>
            <a:off x="198575" y="34847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34495E"/>
              </a:buClr>
              <a:buSzPts val="2400"/>
              <a:buFont typeface="Arial"/>
              <a:buNone/>
              <a:defRPr b="1" i="0" sz="2400" u="none" cap="none" strike="noStrike">
                <a:solidFill>
                  <a:srgbClr val="34495E"/>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
        <p:nvSpPr>
          <p:cNvPr id="60" name="Google Shape;60;p6"/>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61" name="Google Shape;61;p6"/>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2" name="Google Shape;62;p6"/>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6"/>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6"/>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6"/>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6"/>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67" name="Google Shape;67;p6"/>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Big Number - Purple">
  <p:cSld name="Title and two columns - Big Number - Purple">
    <p:bg>
      <p:bgPr>
        <a:solidFill>
          <a:schemeClr val="lt1"/>
        </a:solidFill>
      </p:bgPr>
    </p:bg>
    <p:spTree>
      <p:nvGrpSpPr>
        <p:cNvPr id="409" name="Shape 409"/>
        <p:cNvGrpSpPr/>
        <p:nvPr/>
      </p:nvGrpSpPr>
      <p:grpSpPr>
        <a:xfrm>
          <a:off x="0" y="0"/>
          <a:ext cx="0" cy="0"/>
          <a:chOff x="0" y="0"/>
          <a:chExt cx="0" cy="0"/>
        </a:xfrm>
      </p:grpSpPr>
      <p:pic>
        <p:nvPicPr>
          <p:cNvPr id="410" name="Google Shape;410;p5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411" name="Google Shape;411;p51"/>
          <p:cNvSpPr/>
          <p:nvPr/>
        </p:nvSpPr>
        <p:spPr>
          <a:xfrm>
            <a:off x="-71575" y="-53675"/>
            <a:ext cx="4622700" cy="51972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412" name="Google Shape;412;p51"/>
          <p:cNvSpPr txBox="1"/>
          <p:nvPr>
            <p:ph idx="1" type="body"/>
          </p:nvPr>
        </p:nvSpPr>
        <p:spPr>
          <a:xfrm>
            <a:off x="4765850" y="414400"/>
            <a:ext cx="4121700" cy="44463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413" name="Google Shape;413;p51"/>
          <p:cNvSpPr txBox="1"/>
          <p:nvPr>
            <p:ph idx="2" type="subTitle"/>
          </p:nvPr>
        </p:nvSpPr>
        <p:spPr>
          <a:xfrm>
            <a:off x="227000" y="3000300"/>
            <a:ext cx="3930900" cy="483000"/>
          </a:xfrm>
          <a:prstGeom prst="rect">
            <a:avLst/>
          </a:prstGeom>
          <a:noFill/>
          <a:ln>
            <a:noFill/>
          </a:ln>
        </p:spPr>
        <p:txBody>
          <a:bodyPr anchorCtr="0" anchor="t" bIns="91425" lIns="91425" spcFirstLastPara="1" rIns="91425" wrap="square" tIns="91425">
            <a:noAutofit/>
          </a:bodyPr>
          <a:lstStyle>
            <a:lvl1pPr lvl="0" marR="0" algn="ctr">
              <a:lnSpc>
                <a:spcPct val="115000"/>
              </a:lnSpc>
              <a:spcBef>
                <a:spcPts val="0"/>
              </a:spcBef>
              <a:spcAft>
                <a:spcPts val="0"/>
              </a:spcAft>
              <a:buClr>
                <a:srgbClr val="34495E"/>
              </a:buClr>
              <a:buSzPts val="1400"/>
              <a:buFont typeface="Arial"/>
              <a:buNone/>
              <a:defRPr b="0" i="0" sz="1400" u="none" cap="none" strike="noStrike">
                <a:solidFill>
                  <a:srgbClr val="FFFFFF"/>
                </a:solidFill>
              </a:defRPr>
            </a:lvl1pPr>
            <a:lvl2pPr lvl="1"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2pPr>
            <a:lvl3pPr lvl="2"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3pPr>
            <a:lvl4pPr lvl="3"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4pPr>
            <a:lvl5pPr lvl="4"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5pPr>
            <a:lvl6pPr lvl="5"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6pPr>
            <a:lvl7pPr lvl="6"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7pPr>
            <a:lvl8pPr lvl="7"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8pPr>
            <a:lvl9pPr lvl="8" marR="0" algn="l">
              <a:lnSpc>
                <a:spcPct val="115000"/>
              </a:lnSpc>
              <a:spcBef>
                <a:spcPts val="1600"/>
              </a:spcBef>
              <a:spcAft>
                <a:spcPts val="160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9pPr>
          </a:lstStyle>
          <a:p/>
        </p:txBody>
      </p:sp>
      <p:sp>
        <p:nvSpPr>
          <p:cNvPr id="414" name="Google Shape;414;p51"/>
          <p:cNvSpPr txBox="1"/>
          <p:nvPr>
            <p:ph type="title"/>
          </p:nvPr>
        </p:nvSpPr>
        <p:spPr>
          <a:xfrm>
            <a:off x="311700" y="1116914"/>
            <a:ext cx="39309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2000"/>
              <a:buFont typeface="Arial"/>
              <a:buNone/>
              <a:defRPr sz="12000">
                <a:solidFill>
                  <a:srgbClr val="FFFF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ith Red Chalk BG and Logo">
  <p:cSld name="Title slide - With Red Chalk BG and Logo">
    <p:bg>
      <p:bgPr>
        <a:blipFill>
          <a:blip r:embed="rId2">
            <a:alphaModFix/>
          </a:blip>
          <a:stretch>
            <a:fillRect/>
          </a:stretch>
        </a:blipFill>
      </p:bgPr>
    </p:bg>
    <p:spTree>
      <p:nvGrpSpPr>
        <p:cNvPr id="415" name="Shape 415"/>
        <p:cNvGrpSpPr/>
        <p:nvPr/>
      </p:nvGrpSpPr>
      <p:grpSpPr>
        <a:xfrm>
          <a:off x="0" y="0"/>
          <a:ext cx="0" cy="0"/>
          <a:chOff x="0" y="0"/>
          <a:chExt cx="0" cy="0"/>
        </a:xfrm>
      </p:grpSpPr>
      <p:sp>
        <p:nvSpPr>
          <p:cNvPr id="416" name="Google Shape;416;p52"/>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
        <p:nvSpPr>
          <p:cNvPr id="417" name="Google Shape;417;p52"/>
          <p:cNvSpPr txBox="1"/>
          <p:nvPr>
            <p:ph idx="1" type="subTitle"/>
          </p:nvPr>
        </p:nvSpPr>
        <p:spPr>
          <a:xfrm>
            <a:off x="311700" y="272677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9pPr>
          </a:lstStyle>
          <a:p/>
        </p:txBody>
      </p:sp>
      <p:sp>
        <p:nvSpPr>
          <p:cNvPr id="418" name="Google Shape;418;p52"/>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19" name="Google Shape;419;p52"/>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52"/>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52"/>
          <p:cNvSpPr/>
          <p:nvPr/>
        </p:nvSpPr>
        <p:spPr>
          <a:xfrm>
            <a:off x="223665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52"/>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52"/>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424" name="Google Shape;424;p52"/>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ith Red Chalk BG">
  <p:cSld name="With Red Chalk BG">
    <p:bg>
      <p:bgPr>
        <a:blipFill>
          <a:blip r:embed="rId2">
            <a:alphaModFix/>
          </a:blip>
          <a:stretch>
            <a:fillRect/>
          </a:stretch>
        </a:blipFill>
      </p:bgPr>
    </p:bg>
    <p:spTree>
      <p:nvGrpSpPr>
        <p:cNvPr id="425" name="Shape 425"/>
        <p:cNvGrpSpPr/>
        <p:nvPr/>
      </p:nvGrpSpPr>
      <p:grpSpPr>
        <a:xfrm>
          <a:off x="0" y="0"/>
          <a:ext cx="0" cy="0"/>
          <a:chOff x="0" y="0"/>
          <a:chExt cx="0" cy="0"/>
        </a:xfrm>
      </p:grpSpPr>
      <p:sp>
        <p:nvSpPr>
          <p:cNvPr id="426" name="Google Shape;426;p53"/>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
        <p:nvSpPr>
          <p:cNvPr id="427" name="Google Shape;427;p53"/>
          <p:cNvSpPr txBox="1"/>
          <p:nvPr>
            <p:ph idx="1" type="subTitle"/>
          </p:nvPr>
        </p:nvSpPr>
        <p:spPr>
          <a:xfrm>
            <a:off x="311700" y="272677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Red With Logo">
  <p:cSld name="Section header - Red With Logo">
    <p:bg>
      <p:bgPr>
        <a:solidFill>
          <a:srgbClr val="D02358"/>
        </a:solidFill>
      </p:bgPr>
    </p:bg>
    <p:spTree>
      <p:nvGrpSpPr>
        <p:cNvPr id="428" name="Shape 428"/>
        <p:cNvGrpSpPr/>
        <p:nvPr/>
      </p:nvGrpSpPr>
      <p:grpSpPr>
        <a:xfrm>
          <a:off x="0" y="0"/>
          <a:ext cx="0" cy="0"/>
          <a:chOff x="0" y="0"/>
          <a:chExt cx="0" cy="0"/>
        </a:xfrm>
      </p:grpSpPr>
      <p:sp>
        <p:nvSpPr>
          <p:cNvPr id="429" name="Google Shape;429;p54"/>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30" name="Google Shape;430;p54"/>
          <p:cNvSpPr txBox="1"/>
          <p:nvPr>
            <p:ph idx="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31" name="Google Shape;431;p54"/>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54"/>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54"/>
          <p:cNvSpPr/>
          <p:nvPr/>
        </p:nvSpPr>
        <p:spPr>
          <a:xfrm>
            <a:off x="223665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54"/>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54"/>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436" name="Google Shape;436;p54"/>
          <p:cNvPicPr preferRelativeResize="0"/>
          <p:nvPr/>
        </p:nvPicPr>
        <p:blipFill rotWithShape="1">
          <a:blip r:embed="rId2">
            <a:alphaModFix/>
          </a:blip>
          <a:srcRect b="0" l="0" r="0" t="0"/>
          <a:stretch/>
        </p:blipFill>
        <p:spPr>
          <a:xfrm>
            <a:off x="198575" y="4825425"/>
            <a:ext cx="1173300" cy="258000"/>
          </a:xfrm>
          <a:prstGeom prst="rect">
            <a:avLst/>
          </a:prstGeom>
          <a:noFill/>
          <a:ln>
            <a:noFill/>
          </a:ln>
        </p:spPr>
      </p:pic>
      <p:sp>
        <p:nvSpPr>
          <p:cNvPr id="437" name="Google Shape;437;p54"/>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Red">
  <p:cSld name="Section header - Red">
    <p:bg>
      <p:bgPr>
        <a:solidFill>
          <a:schemeClr val="accent2"/>
        </a:solidFill>
      </p:bgPr>
    </p:bg>
    <p:spTree>
      <p:nvGrpSpPr>
        <p:cNvPr id="438" name="Shape 438"/>
        <p:cNvGrpSpPr/>
        <p:nvPr/>
      </p:nvGrpSpPr>
      <p:grpSpPr>
        <a:xfrm>
          <a:off x="0" y="0"/>
          <a:ext cx="0" cy="0"/>
          <a:chOff x="0" y="0"/>
          <a:chExt cx="0" cy="0"/>
        </a:xfrm>
      </p:grpSpPr>
      <p:sp>
        <p:nvSpPr>
          <p:cNvPr id="439" name="Google Shape;439;p55"/>
          <p:cNvSpPr txBox="1"/>
          <p:nvPr>
            <p:ph type="ctrTitle"/>
          </p:nvPr>
        </p:nvSpPr>
        <p:spPr>
          <a:xfrm>
            <a:off x="311700" y="2106000"/>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Large Left Aligned - Red - With Logo">
  <p:cSld name="Section - Large Left Aligned - Red - With Logo">
    <p:bg>
      <p:bgPr>
        <a:solidFill>
          <a:srgbClr val="D02358"/>
        </a:solidFill>
      </p:bgPr>
    </p:bg>
    <p:spTree>
      <p:nvGrpSpPr>
        <p:cNvPr id="440" name="Shape 440"/>
        <p:cNvGrpSpPr/>
        <p:nvPr/>
      </p:nvGrpSpPr>
      <p:grpSpPr>
        <a:xfrm>
          <a:off x="0" y="0"/>
          <a:ext cx="0" cy="0"/>
          <a:chOff x="0" y="0"/>
          <a:chExt cx="0" cy="0"/>
        </a:xfrm>
      </p:grpSpPr>
      <p:sp>
        <p:nvSpPr>
          <p:cNvPr id="441" name="Google Shape;441;p5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FFFFFF"/>
              </a:buClr>
              <a:buSzPts val="4800"/>
              <a:buFont typeface="Arial"/>
              <a:buNone/>
              <a:defRPr b="1" i="0" sz="4800" u="none" cap="none" strike="noStrike">
                <a:solidFill>
                  <a:srgbClr val="FFFFFF"/>
                </a:solidFill>
              </a:defRPr>
            </a:lvl1pPr>
            <a:lvl2pPr lvl="1" algn="l">
              <a:lnSpc>
                <a:spcPct val="100000"/>
              </a:lnSpc>
              <a:spcBef>
                <a:spcPts val="0"/>
              </a:spcBef>
              <a:spcAft>
                <a:spcPts val="0"/>
              </a:spcAft>
              <a:buClr>
                <a:srgbClr val="FFFFFF"/>
              </a:buClr>
              <a:buSzPts val="4800"/>
              <a:buFont typeface="Arial"/>
              <a:buNone/>
              <a:defRPr sz="4800">
                <a:solidFill>
                  <a:srgbClr val="FFFFFF"/>
                </a:solidFill>
              </a:defRPr>
            </a:lvl2pPr>
            <a:lvl3pPr lvl="2" algn="l">
              <a:lnSpc>
                <a:spcPct val="100000"/>
              </a:lnSpc>
              <a:spcBef>
                <a:spcPts val="0"/>
              </a:spcBef>
              <a:spcAft>
                <a:spcPts val="0"/>
              </a:spcAft>
              <a:buClr>
                <a:srgbClr val="FFFFFF"/>
              </a:buClr>
              <a:buSzPts val="4800"/>
              <a:buFont typeface="Arial"/>
              <a:buNone/>
              <a:defRPr sz="4800">
                <a:solidFill>
                  <a:srgbClr val="FFFFFF"/>
                </a:solidFill>
              </a:defRPr>
            </a:lvl3pPr>
            <a:lvl4pPr lvl="3" algn="l">
              <a:lnSpc>
                <a:spcPct val="100000"/>
              </a:lnSpc>
              <a:spcBef>
                <a:spcPts val="0"/>
              </a:spcBef>
              <a:spcAft>
                <a:spcPts val="0"/>
              </a:spcAft>
              <a:buClr>
                <a:srgbClr val="FFFFFF"/>
              </a:buClr>
              <a:buSzPts val="4800"/>
              <a:buFont typeface="Arial"/>
              <a:buNone/>
              <a:defRPr sz="4800">
                <a:solidFill>
                  <a:srgbClr val="FFFFFF"/>
                </a:solidFill>
              </a:defRPr>
            </a:lvl4pPr>
            <a:lvl5pPr lvl="4" algn="l">
              <a:lnSpc>
                <a:spcPct val="100000"/>
              </a:lnSpc>
              <a:spcBef>
                <a:spcPts val="0"/>
              </a:spcBef>
              <a:spcAft>
                <a:spcPts val="0"/>
              </a:spcAft>
              <a:buClr>
                <a:srgbClr val="FFFFFF"/>
              </a:buClr>
              <a:buSzPts val="4800"/>
              <a:buFont typeface="Arial"/>
              <a:buNone/>
              <a:defRPr sz="4800">
                <a:solidFill>
                  <a:srgbClr val="FFFFFF"/>
                </a:solidFill>
              </a:defRPr>
            </a:lvl5pPr>
            <a:lvl6pPr lvl="5" algn="l">
              <a:lnSpc>
                <a:spcPct val="100000"/>
              </a:lnSpc>
              <a:spcBef>
                <a:spcPts val="0"/>
              </a:spcBef>
              <a:spcAft>
                <a:spcPts val="0"/>
              </a:spcAft>
              <a:buClr>
                <a:srgbClr val="FFFFFF"/>
              </a:buClr>
              <a:buSzPts val="4800"/>
              <a:buFont typeface="Arial"/>
              <a:buNone/>
              <a:defRPr sz="4800">
                <a:solidFill>
                  <a:srgbClr val="FFFFFF"/>
                </a:solidFill>
              </a:defRPr>
            </a:lvl6pPr>
            <a:lvl7pPr lvl="6" algn="l">
              <a:lnSpc>
                <a:spcPct val="100000"/>
              </a:lnSpc>
              <a:spcBef>
                <a:spcPts val="0"/>
              </a:spcBef>
              <a:spcAft>
                <a:spcPts val="0"/>
              </a:spcAft>
              <a:buClr>
                <a:srgbClr val="FFFFFF"/>
              </a:buClr>
              <a:buSzPts val="4800"/>
              <a:buFont typeface="Arial"/>
              <a:buNone/>
              <a:defRPr sz="4800">
                <a:solidFill>
                  <a:srgbClr val="FFFFFF"/>
                </a:solidFill>
              </a:defRPr>
            </a:lvl7pPr>
            <a:lvl8pPr lvl="7" algn="l">
              <a:lnSpc>
                <a:spcPct val="100000"/>
              </a:lnSpc>
              <a:spcBef>
                <a:spcPts val="0"/>
              </a:spcBef>
              <a:spcAft>
                <a:spcPts val="0"/>
              </a:spcAft>
              <a:buClr>
                <a:srgbClr val="FFFFFF"/>
              </a:buClr>
              <a:buSzPts val="4800"/>
              <a:buFont typeface="Arial"/>
              <a:buNone/>
              <a:defRPr sz="4800">
                <a:solidFill>
                  <a:srgbClr val="FFFFFF"/>
                </a:solidFill>
              </a:defRPr>
            </a:lvl8pPr>
            <a:lvl9pPr lvl="8" algn="l">
              <a:lnSpc>
                <a:spcPct val="100000"/>
              </a:lnSpc>
              <a:spcBef>
                <a:spcPts val="0"/>
              </a:spcBef>
              <a:spcAft>
                <a:spcPts val="0"/>
              </a:spcAft>
              <a:buClr>
                <a:srgbClr val="FFFFFF"/>
              </a:buClr>
              <a:buSzPts val="4800"/>
              <a:buFont typeface="Arial"/>
              <a:buNone/>
              <a:defRPr sz="4800">
                <a:solidFill>
                  <a:srgbClr val="FFFFFF"/>
                </a:solidFill>
              </a:defRPr>
            </a:lvl9pPr>
          </a:lstStyle>
          <a:p/>
        </p:txBody>
      </p:sp>
      <p:sp>
        <p:nvSpPr>
          <p:cNvPr id="442" name="Google Shape;442;p56"/>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43" name="Google Shape;443;p56"/>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56"/>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56"/>
          <p:cNvSpPr/>
          <p:nvPr/>
        </p:nvSpPr>
        <p:spPr>
          <a:xfrm>
            <a:off x="223665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56"/>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56"/>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448" name="Google Shape;448;p56"/>
          <p:cNvPicPr preferRelativeResize="0"/>
          <p:nvPr/>
        </p:nvPicPr>
        <p:blipFill rotWithShape="1">
          <a:blip r:embed="rId2">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Large Left Aligned - Red">
  <p:cSld name="Section - Large Left Aligned - Red">
    <p:bg>
      <p:bgPr>
        <a:solidFill>
          <a:srgbClr val="D02358"/>
        </a:solidFill>
      </p:bgPr>
    </p:bg>
    <p:spTree>
      <p:nvGrpSpPr>
        <p:cNvPr id="449" name="Shape 449"/>
        <p:cNvGrpSpPr/>
        <p:nvPr/>
      </p:nvGrpSpPr>
      <p:grpSpPr>
        <a:xfrm>
          <a:off x="0" y="0"/>
          <a:ext cx="0" cy="0"/>
          <a:chOff x="0" y="0"/>
          <a:chExt cx="0" cy="0"/>
        </a:xfrm>
      </p:grpSpPr>
      <p:sp>
        <p:nvSpPr>
          <p:cNvPr id="450" name="Google Shape;450;p5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FFFFFF"/>
              </a:buClr>
              <a:buSzPts val="4800"/>
              <a:buFont typeface="Arial"/>
              <a:buNone/>
              <a:defRPr b="1" i="0" sz="4800" u="none" cap="none" strike="noStrike">
                <a:solidFill>
                  <a:srgbClr val="FFFFFF"/>
                </a:solidFill>
              </a:defRPr>
            </a:lvl1pPr>
            <a:lvl2pPr lvl="1" algn="l">
              <a:lnSpc>
                <a:spcPct val="100000"/>
              </a:lnSpc>
              <a:spcBef>
                <a:spcPts val="0"/>
              </a:spcBef>
              <a:spcAft>
                <a:spcPts val="0"/>
              </a:spcAft>
              <a:buClr>
                <a:srgbClr val="FFFFFF"/>
              </a:buClr>
              <a:buSzPts val="4800"/>
              <a:buFont typeface="Arial"/>
              <a:buNone/>
              <a:defRPr sz="4800">
                <a:solidFill>
                  <a:srgbClr val="FFFFFF"/>
                </a:solidFill>
              </a:defRPr>
            </a:lvl2pPr>
            <a:lvl3pPr lvl="2" algn="l">
              <a:lnSpc>
                <a:spcPct val="100000"/>
              </a:lnSpc>
              <a:spcBef>
                <a:spcPts val="0"/>
              </a:spcBef>
              <a:spcAft>
                <a:spcPts val="0"/>
              </a:spcAft>
              <a:buClr>
                <a:srgbClr val="FFFFFF"/>
              </a:buClr>
              <a:buSzPts val="4800"/>
              <a:buFont typeface="Arial"/>
              <a:buNone/>
              <a:defRPr sz="4800">
                <a:solidFill>
                  <a:srgbClr val="FFFFFF"/>
                </a:solidFill>
              </a:defRPr>
            </a:lvl3pPr>
            <a:lvl4pPr lvl="3" algn="l">
              <a:lnSpc>
                <a:spcPct val="100000"/>
              </a:lnSpc>
              <a:spcBef>
                <a:spcPts val="0"/>
              </a:spcBef>
              <a:spcAft>
                <a:spcPts val="0"/>
              </a:spcAft>
              <a:buClr>
                <a:srgbClr val="FFFFFF"/>
              </a:buClr>
              <a:buSzPts val="4800"/>
              <a:buFont typeface="Arial"/>
              <a:buNone/>
              <a:defRPr sz="4800">
                <a:solidFill>
                  <a:srgbClr val="FFFFFF"/>
                </a:solidFill>
              </a:defRPr>
            </a:lvl4pPr>
            <a:lvl5pPr lvl="4" algn="l">
              <a:lnSpc>
                <a:spcPct val="100000"/>
              </a:lnSpc>
              <a:spcBef>
                <a:spcPts val="0"/>
              </a:spcBef>
              <a:spcAft>
                <a:spcPts val="0"/>
              </a:spcAft>
              <a:buClr>
                <a:srgbClr val="FFFFFF"/>
              </a:buClr>
              <a:buSzPts val="4800"/>
              <a:buFont typeface="Arial"/>
              <a:buNone/>
              <a:defRPr sz="4800">
                <a:solidFill>
                  <a:srgbClr val="FFFFFF"/>
                </a:solidFill>
              </a:defRPr>
            </a:lvl5pPr>
            <a:lvl6pPr lvl="5" algn="l">
              <a:lnSpc>
                <a:spcPct val="100000"/>
              </a:lnSpc>
              <a:spcBef>
                <a:spcPts val="0"/>
              </a:spcBef>
              <a:spcAft>
                <a:spcPts val="0"/>
              </a:spcAft>
              <a:buClr>
                <a:srgbClr val="FFFFFF"/>
              </a:buClr>
              <a:buSzPts val="4800"/>
              <a:buFont typeface="Arial"/>
              <a:buNone/>
              <a:defRPr sz="4800">
                <a:solidFill>
                  <a:srgbClr val="FFFFFF"/>
                </a:solidFill>
              </a:defRPr>
            </a:lvl6pPr>
            <a:lvl7pPr lvl="6" algn="l">
              <a:lnSpc>
                <a:spcPct val="100000"/>
              </a:lnSpc>
              <a:spcBef>
                <a:spcPts val="0"/>
              </a:spcBef>
              <a:spcAft>
                <a:spcPts val="0"/>
              </a:spcAft>
              <a:buClr>
                <a:srgbClr val="FFFFFF"/>
              </a:buClr>
              <a:buSzPts val="4800"/>
              <a:buFont typeface="Arial"/>
              <a:buNone/>
              <a:defRPr sz="4800">
                <a:solidFill>
                  <a:srgbClr val="FFFFFF"/>
                </a:solidFill>
              </a:defRPr>
            </a:lvl7pPr>
            <a:lvl8pPr lvl="7" algn="l">
              <a:lnSpc>
                <a:spcPct val="100000"/>
              </a:lnSpc>
              <a:spcBef>
                <a:spcPts val="0"/>
              </a:spcBef>
              <a:spcAft>
                <a:spcPts val="0"/>
              </a:spcAft>
              <a:buClr>
                <a:srgbClr val="FFFFFF"/>
              </a:buClr>
              <a:buSzPts val="4800"/>
              <a:buFont typeface="Arial"/>
              <a:buNone/>
              <a:defRPr sz="4800">
                <a:solidFill>
                  <a:srgbClr val="FFFFFF"/>
                </a:solidFill>
              </a:defRPr>
            </a:lvl8pPr>
            <a:lvl9pPr lvl="8" algn="l">
              <a:lnSpc>
                <a:spcPct val="100000"/>
              </a:lnSpc>
              <a:spcBef>
                <a:spcPts val="0"/>
              </a:spcBef>
              <a:spcAft>
                <a:spcPts val="0"/>
              </a:spcAft>
              <a:buClr>
                <a:srgbClr val="FFFFFF"/>
              </a:buClr>
              <a:buSzPts val="4800"/>
              <a:buFont typeface="Arial"/>
              <a:buNone/>
              <a:defRPr sz="4800">
                <a:solidFill>
                  <a:srgbClr val="FFFFFF"/>
                </a:solidFill>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With Red Header and Logo">
  <p:cSld name="Title and body With Red Header and Logo">
    <p:bg>
      <p:bgPr>
        <a:solidFill>
          <a:schemeClr val="lt1"/>
        </a:solidFill>
      </p:bgPr>
    </p:bg>
    <p:spTree>
      <p:nvGrpSpPr>
        <p:cNvPr id="451" name="Shape 451"/>
        <p:cNvGrpSpPr/>
        <p:nvPr/>
      </p:nvGrpSpPr>
      <p:grpSpPr>
        <a:xfrm>
          <a:off x="0" y="0"/>
          <a:ext cx="0" cy="0"/>
          <a:chOff x="0" y="0"/>
          <a:chExt cx="0" cy="0"/>
        </a:xfrm>
      </p:grpSpPr>
      <p:pic>
        <p:nvPicPr>
          <p:cNvPr id="452" name="Google Shape;452;p5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453" name="Google Shape;453;p58"/>
          <p:cNvSpPr/>
          <p:nvPr/>
        </p:nvSpPr>
        <p:spPr>
          <a:xfrm>
            <a:off x="-10800" y="-21575"/>
            <a:ext cx="9154800" cy="770099"/>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58"/>
          <p:cNvSpPr txBox="1"/>
          <p:nvPr>
            <p:ph idx="1" type="body"/>
          </p:nvPr>
        </p:nvSpPr>
        <p:spPr>
          <a:xfrm>
            <a:off x="311700" y="939400"/>
            <a:ext cx="8520600" cy="34398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rgbClr val="34495E"/>
              </a:buClr>
              <a:buSzPts val="1400"/>
              <a:buFont typeface="Arial"/>
              <a:buChar char="●"/>
              <a:defRPr b="0" i="0" sz="1400" u="none" cap="none" strike="noStrike">
                <a:solidFill>
                  <a:srgbClr val="34495E"/>
                </a:solidFill>
              </a:defRPr>
            </a:lvl1pPr>
            <a:lvl2pPr indent="-304800" lvl="1" marL="914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2pPr>
            <a:lvl3pPr indent="-304800" lvl="2" marL="1371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3pPr>
            <a:lvl4pPr indent="-304800" lvl="3" marL="18288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4pPr>
            <a:lvl5pPr indent="-304800" lvl="4" marL="22860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5pPr>
            <a:lvl6pPr indent="-304800" lvl="5" marL="27432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6pPr>
            <a:lvl7pPr indent="-304800" lvl="6" marL="3200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7pPr>
            <a:lvl8pPr indent="-304800" lvl="7" marL="3657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8pPr>
            <a:lvl9pPr indent="-304800" lvl="8" marL="4114800" marR="0" algn="l">
              <a:lnSpc>
                <a:spcPct val="115000"/>
              </a:lnSpc>
              <a:spcBef>
                <a:spcPts val="1600"/>
              </a:spcBef>
              <a:spcAft>
                <a:spcPts val="1600"/>
              </a:spcAft>
              <a:buClr>
                <a:srgbClr val="34495E"/>
              </a:buClr>
              <a:buSzPts val="1200"/>
              <a:buFont typeface="Arial"/>
              <a:buChar char="■"/>
              <a:defRPr b="0" i="0" sz="1200" u="none" cap="none" strike="noStrike">
                <a:solidFill>
                  <a:srgbClr val="34495E"/>
                </a:solidFill>
              </a:defRPr>
            </a:lvl9pPr>
          </a:lstStyle>
          <a:p/>
        </p:txBody>
      </p:sp>
      <p:sp>
        <p:nvSpPr>
          <p:cNvPr id="455" name="Google Shape;455;p58"/>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56" name="Google Shape;456;p58"/>
          <p:cNvSpPr txBox="1"/>
          <p:nvPr>
            <p:ph type="title"/>
          </p:nvPr>
        </p:nvSpPr>
        <p:spPr>
          <a:xfrm>
            <a:off x="198575" y="99650"/>
            <a:ext cx="8520600" cy="572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2400"/>
              <a:buFont typeface="Arial"/>
              <a:buNone/>
              <a:defRPr b="1" i="0" sz="2400" u="none" cap="none" strike="noStrike">
                <a:solidFill>
                  <a:srgbClr val="FFFFFF"/>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
        <p:nvSpPr>
          <p:cNvPr id="457" name="Google Shape;457;p58"/>
          <p:cNvSpPr txBox="1"/>
          <p:nvPr>
            <p:ph idx="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58" name="Google Shape;458;p58"/>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58"/>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58"/>
          <p:cNvSpPr/>
          <p:nvPr/>
        </p:nvSpPr>
        <p:spPr>
          <a:xfrm>
            <a:off x="223665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58"/>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58"/>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463" name="Google Shape;463;p58"/>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With Red Header">
  <p:cSld name="Title and body With Red Header">
    <p:bg>
      <p:bgPr>
        <a:solidFill>
          <a:schemeClr val="lt1"/>
        </a:solidFill>
      </p:bgPr>
    </p:bg>
    <p:spTree>
      <p:nvGrpSpPr>
        <p:cNvPr id="464" name="Shape 464"/>
        <p:cNvGrpSpPr/>
        <p:nvPr/>
      </p:nvGrpSpPr>
      <p:grpSpPr>
        <a:xfrm>
          <a:off x="0" y="0"/>
          <a:ext cx="0" cy="0"/>
          <a:chOff x="0" y="0"/>
          <a:chExt cx="0" cy="0"/>
        </a:xfrm>
      </p:grpSpPr>
      <p:pic>
        <p:nvPicPr>
          <p:cNvPr id="465" name="Google Shape;465;p59"/>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466" name="Google Shape;466;p59"/>
          <p:cNvSpPr/>
          <p:nvPr/>
        </p:nvSpPr>
        <p:spPr>
          <a:xfrm>
            <a:off x="-10800" y="-21575"/>
            <a:ext cx="9154800" cy="770099"/>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59"/>
          <p:cNvSpPr txBox="1"/>
          <p:nvPr>
            <p:ph idx="1" type="body"/>
          </p:nvPr>
        </p:nvSpPr>
        <p:spPr>
          <a:xfrm>
            <a:off x="311700" y="939400"/>
            <a:ext cx="8520600" cy="38943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rgbClr val="34495E"/>
              </a:buClr>
              <a:buSzPts val="1400"/>
              <a:buFont typeface="Arial"/>
              <a:buChar char="●"/>
              <a:defRPr b="0" i="0" sz="1400" u="none" cap="none" strike="noStrike">
                <a:solidFill>
                  <a:srgbClr val="34495E"/>
                </a:solidFill>
              </a:defRPr>
            </a:lvl1pPr>
            <a:lvl2pPr indent="-304800" lvl="1" marL="914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2pPr>
            <a:lvl3pPr indent="-304800" lvl="2" marL="1371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3pPr>
            <a:lvl4pPr indent="-304800" lvl="3" marL="18288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4pPr>
            <a:lvl5pPr indent="-304800" lvl="4" marL="22860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5pPr>
            <a:lvl6pPr indent="-304800" lvl="5" marL="27432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6pPr>
            <a:lvl7pPr indent="-304800" lvl="6" marL="3200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7pPr>
            <a:lvl8pPr indent="-304800" lvl="7" marL="3657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8pPr>
            <a:lvl9pPr indent="-304800" lvl="8" marL="4114800" marR="0" algn="l">
              <a:lnSpc>
                <a:spcPct val="115000"/>
              </a:lnSpc>
              <a:spcBef>
                <a:spcPts val="1600"/>
              </a:spcBef>
              <a:spcAft>
                <a:spcPts val="1600"/>
              </a:spcAft>
              <a:buClr>
                <a:srgbClr val="34495E"/>
              </a:buClr>
              <a:buSzPts val="1200"/>
              <a:buFont typeface="Arial"/>
              <a:buChar char="■"/>
              <a:defRPr b="0" i="0" sz="1200" u="none" cap="none" strike="noStrike">
                <a:solidFill>
                  <a:srgbClr val="34495E"/>
                </a:solidFill>
              </a:defRPr>
            </a:lvl9pPr>
          </a:lstStyle>
          <a:p/>
        </p:txBody>
      </p:sp>
      <p:sp>
        <p:nvSpPr>
          <p:cNvPr id="468" name="Google Shape;468;p59"/>
          <p:cNvSpPr txBox="1"/>
          <p:nvPr>
            <p:ph type="title"/>
          </p:nvPr>
        </p:nvSpPr>
        <p:spPr>
          <a:xfrm>
            <a:off x="198575" y="99650"/>
            <a:ext cx="8520600" cy="572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2400"/>
              <a:buFont typeface="Arial"/>
              <a:buNone/>
              <a:defRPr b="1" i="0" sz="2400" u="none" cap="none" strike="noStrike">
                <a:solidFill>
                  <a:srgbClr val="FFFFFF"/>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Red and Logo">
  <p:cSld name="Title and two columns - with Red and Logo">
    <p:bg>
      <p:bgPr>
        <a:solidFill>
          <a:schemeClr val="lt1"/>
        </a:solidFill>
      </p:bgPr>
    </p:bg>
    <p:spTree>
      <p:nvGrpSpPr>
        <p:cNvPr id="469" name="Shape 469"/>
        <p:cNvGrpSpPr/>
        <p:nvPr/>
      </p:nvGrpSpPr>
      <p:grpSpPr>
        <a:xfrm>
          <a:off x="0" y="0"/>
          <a:ext cx="0" cy="0"/>
          <a:chOff x="0" y="0"/>
          <a:chExt cx="0" cy="0"/>
        </a:xfrm>
      </p:grpSpPr>
      <p:pic>
        <p:nvPicPr>
          <p:cNvPr id="470" name="Google Shape;470;p6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471" name="Google Shape;471;p60"/>
          <p:cNvSpPr/>
          <p:nvPr/>
        </p:nvSpPr>
        <p:spPr>
          <a:xfrm>
            <a:off x="4551125" y="0"/>
            <a:ext cx="4662900" cy="47241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4495E"/>
              </a:solidFill>
              <a:latin typeface="Arial"/>
              <a:ea typeface="Arial"/>
              <a:cs typeface="Arial"/>
              <a:sym typeface="Arial"/>
            </a:endParaRPr>
          </a:p>
        </p:txBody>
      </p:sp>
      <p:sp>
        <p:nvSpPr>
          <p:cNvPr id="472" name="Google Shape;472;p60"/>
          <p:cNvSpPr txBox="1"/>
          <p:nvPr>
            <p:ph idx="1" type="body"/>
          </p:nvPr>
        </p:nvSpPr>
        <p:spPr>
          <a:xfrm>
            <a:off x="311700" y="1017725"/>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473" name="Google Shape;473;p60"/>
          <p:cNvSpPr txBox="1"/>
          <p:nvPr>
            <p:ph idx="2" type="body"/>
          </p:nvPr>
        </p:nvSpPr>
        <p:spPr>
          <a:xfrm>
            <a:off x="4925825" y="987900"/>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FFFFFF"/>
              </a:buClr>
              <a:buSzPts val="1400"/>
              <a:buFont typeface="Arial"/>
              <a:buNone/>
              <a:defRPr b="0" i="0" sz="1400" u="none" cap="none" strike="noStrike">
                <a:solidFill>
                  <a:srgbClr val="FFFFFF"/>
                </a:solidFill>
              </a:defRPr>
            </a:lvl1pPr>
            <a:lvl2pPr indent="-228600" lvl="1" marL="914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2pPr>
            <a:lvl3pPr indent="-228600" lvl="2" marL="1371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3pPr>
            <a:lvl4pPr indent="-228600" lvl="3" marL="18288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4pPr>
            <a:lvl5pPr indent="-228600" lvl="4" marL="22860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5pPr>
            <a:lvl6pPr indent="-228600" lvl="5" marL="27432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6pPr>
            <a:lvl7pPr indent="-228600" lvl="6" marL="3200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7pPr>
            <a:lvl8pPr indent="-228600" lvl="7" marL="3657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8pPr>
            <a:lvl9pPr indent="-228600" lvl="8" marL="4114800" marR="0" algn="l">
              <a:lnSpc>
                <a:spcPct val="115000"/>
              </a:lnSpc>
              <a:spcBef>
                <a:spcPts val="1600"/>
              </a:spcBef>
              <a:spcAft>
                <a:spcPts val="1600"/>
              </a:spcAft>
              <a:buClr>
                <a:srgbClr val="FFFFFF"/>
              </a:buClr>
              <a:buSzPts val="1200"/>
              <a:buFont typeface="Arial"/>
              <a:buNone/>
              <a:defRPr b="0" i="0" sz="1200" u="none" cap="none" strike="noStrike">
                <a:solidFill>
                  <a:srgbClr val="FFFFFF"/>
                </a:solidFill>
              </a:defRPr>
            </a:lvl9pPr>
          </a:lstStyle>
          <a:p/>
        </p:txBody>
      </p:sp>
      <p:sp>
        <p:nvSpPr>
          <p:cNvPr id="474" name="Google Shape;474;p60"/>
          <p:cNvSpPr txBox="1"/>
          <p:nvPr>
            <p:ph type="title"/>
          </p:nvPr>
        </p:nvSpPr>
        <p:spPr>
          <a:xfrm>
            <a:off x="198575" y="348475"/>
            <a:ext cx="41130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34495E"/>
              </a:buClr>
              <a:buSzPts val="2400"/>
              <a:buFont typeface="Arial"/>
              <a:buNone/>
              <a:defRPr b="1" i="0" sz="2400" u="none" cap="none" strike="noStrike">
                <a:solidFill>
                  <a:srgbClr val="34495E"/>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
        <p:nvSpPr>
          <p:cNvPr id="475" name="Google Shape;475;p60"/>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76" name="Google Shape;476;p60"/>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77" name="Google Shape;477;p60"/>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60"/>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60"/>
          <p:cNvSpPr/>
          <p:nvPr/>
        </p:nvSpPr>
        <p:spPr>
          <a:xfrm>
            <a:off x="223665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60"/>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60"/>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482" name="Google Shape;482;p60"/>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Blue">
  <p:cSld name="Section header - Blue">
    <p:bg>
      <p:bgPr>
        <a:solidFill>
          <a:srgbClr val="3D99C0"/>
        </a:solidFill>
      </p:bgPr>
    </p:bg>
    <p:spTree>
      <p:nvGrpSpPr>
        <p:cNvPr id="68" name="Shape 68"/>
        <p:cNvGrpSpPr/>
        <p:nvPr/>
      </p:nvGrpSpPr>
      <p:grpSpPr>
        <a:xfrm>
          <a:off x="0" y="0"/>
          <a:ext cx="0" cy="0"/>
          <a:chOff x="0" y="0"/>
          <a:chExt cx="0" cy="0"/>
        </a:xfrm>
      </p:grpSpPr>
      <p:sp>
        <p:nvSpPr>
          <p:cNvPr id="69" name="Google Shape;69;p7"/>
          <p:cNvSpPr txBox="1"/>
          <p:nvPr>
            <p:ph type="ctrTitle"/>
          </p:nvPr>
        </p:nvSpPr>
        <p:spPr>
          <a:xfrm>
            <a:off x="311700" y="2106000"/>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Red">
  <p:cSld name="Title and two columns - with Red">
    <p:bg>
      <p:bgPr>
        <a:solidFill>
          <a:schemeClr val="lt1"/>
        </a:solidFill>
      </p:bgPr>
    </p:bg>
    <p:spTree>
      <p:nvGrpSpPr>
        <p:cNvPr id="483" name="Shape 483"/>
        <p:cNvGrpSpPr/>
        <p:nvPr/>
      </p:nvGrpSpPr>
      <p:grpSpPr>
        <a:xfrm>
          <a:off x="0" y="0"/>
          <a:ext cx="0" cy="0"/>
          <a:chOff x="0" y="0"/>
          <a:chExt cx="0" cy="0"/>
        </a:xfrm>
      </p:grpSpPr>
      <p:pic>
        <p:nvPicPr>
          <p:cNvPr id="484" name="Google Shape;484;p6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485" name="Google Shape;485;p61"/>
          <p:cNvSpPr/>
          <p:nvPr/>
        </p:nvSpPr>
        <p:spPr>
          <a:xfrm>
            <a:off x="4551125" y="0"/>
            <a:ext cx="4662900" cy="51435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4495E"/>
              </a:solidFill>
              <a:latin typeface="Arial"/>
              <a:ea typeface="Arial"/>
              <a:cs typeface="Arial"/>
              <a:sym typeface="Arial"/>
            </a:endParaRPr>
          </a:p>
        </p:txBody>
      </p:sp>
      <p:sp>
        <p:nvSpPr>
          <p:cNvPr id="486" name="Google Shape;486;p61"/>
          <p:cNvSpPr txBox="1"/>
          <p:nvPr>
            <p:ph idx="1" type="body"/>
          </p:nvPr>
        </p:nvSpPr>
        <p:spPr>
          <a:xfrm>
            <a:off x="311700" y="1017725"/>
            <a:ext cx="3999900" cy="38592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487" name="Google Shape;487;p61"/>
          <p:cNvSpPr txBox="1"/>
          <p:nvPr>
            <p:ph idx="2" type="body"/>
          </p:nvPr>
        </p:nvSpPr>
        <p:spPr>
          <a:xfrm>
            <a:off x="4925825" y="987900"/>
            <a:ext cx="3999900" cy="38889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FFFFFF"/>
              </a:buClr>
              <a:buSzPts val="1400"/>
              <a:buFont typeface="Arial"/>
              <a:buNone/>
              <a:defRPr b="0" i="0" sz="1400" u="none" cap="none" strike="noStrike">
                <a:solidFill>
                  <a:srgbClr val="FFFFFF"/>
                </a:solidFill>
              </a:defRPr>
            </a:lvl1pPr>
            <a:lvl2pPr indent="-228600" lvl="1" marL="914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2pPr>
            <a:lvl3pPr indent="-228600" lvl="2" marL="1371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3pPr>
            <a:lvl4pPr indent="-228600" lvl="3" marL="18288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4pPr>
            <a:lvl5pPr indent="-228600" lvl="4" marL="22860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5pPr>
            <a:lvl6pPr indent="-228600" lvl="5" marL="27432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6pPr>
            <a:lvl7pPr indent="-228600" lvl="6" marL="3200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7pPr>
            <a:lvl8pPr indent="-228600" lvl="7" marL="3657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8pPr>
            <a:lvl9pPr indent="-228600" lvl="8" marL="4114800" marR="0" algn="l">
              <a:lnSpc>
                <a:spcPct val="115000"/>
              </a:lnSpc>
              <a:spcBef>
                <a:spcPts val="1600"/>
              </a:spcBef>
              <a:spcAft>
                <a:spcPts val="1600"/>
              </a:spcAft>
              <a:buClr>
                <a:srgbClr val="FFFFFF"/>
              </a:buClr>
              <a:buSzPts val="1200"/>
              <a:buFont typeface="Arial"/>
              <a:buNone/>
              <a:defRPr b="0" i="0" sz="1200" u="none" cap="none" strike="noStrike">
                <a:solidFill>
                  <a:srgbClr val="FFFFFF"/>
                </a:solidFill>
              </a:defRPr>
            </a:lvl9pPr>
          </a:lstStyle>
          <a:p/>
        </p:txBody>
      </p:sp>
      <p:sp>
        <p:nvSpPr>
          <p:cNvPr id="488" name="Google Shape;488;p61"/>
          <p:cNvSpPr txBox="1"/>
          <p:nvPr>
            <p:ph type="title"/>
          </p:nvPr>
        </p:nvSpPr>
        <p:spPr>
          <a:xfrm>
            <a:off x="198575" y="348475"/>
            <a:ext cx="41130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34495E"/>
              </a:buClr>
              <a:buSzPts val="2400"/>
              <a:buFont typeface="Arial"/>
              <a:buNone/>
              <a:defRPr b="1" i="0" sz="2400" u="none" cap="none" strike="noStrike">
                <a:solidFill>
                  <a:srgbClr val="34495E"/>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Red and Logo">
  <p:cSld name="Title and two columns - with Red and Logo 2">
    <p:spTree>
      <p:nvGrpSpPr>
        <p:cNvPr id="489" name="Shape 489"/>
        <p:cNvGrpSpPr/>
        <p:nvPr/>
      </p:nvGrpSpPr>
      <p:grpSpPr>
        <a:xfrm>
          <a:off x="0" y="0"/>
          <a:ext cx="0" cy="0"/>
          <a:chOff x="0" y="0"/>
          <a:chExt cx="0" cy="0"/>
        </a:xfrm>
      </p:grpSpPr>
      <p:pic>
        <p:nvPicPr>
          <p:cNvPr id="490" name="Google Shape;490;p6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491" name="Google Shape;491;p62"/>
          <p:cNvSpPr/>
          <p:nvPr/>
        </p:nvSpPr>
        <p:spPr>
          <a:xfrm>
            <a:off x="-71575" y="-43150"/>
            <a:ext cx="4622700" cy="47673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492" name="Google Shape;492;p62"/>
          <p:cNvSpPr txBox="1"/>
          <p:nvPr>
            <p:ph type="title"/>
          </p:nvPr>
        </p:nvSpPr>
        <p:spPr>
          <a:xfrm>
            <a:off x="265500" y="1912000"/>
            <a:ext cx="4045200" cy="9558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000"/>
              <a:buFont typeface="Arial"/>
              <a:buNone/>
              <a:defRPr b="1" i="0" sz="3000" u="none" cap="none" strike="noStrike">
                <a:solidFill>
                  <a:srgbClr val="FFFFFF"/>
                </a:solidFill>
              </a:defRPr>
            </a:lvl1pPr>
            <a:lvl2pPr lvl="1" algn="ctr">
              <a:lnSpc>
                <a:spcPct val="100000"/>
              </a:lnSpc>
              <a:spcBef>
                <a:spcPts val="0"/>
              </a:spcBef>
              <a:spcAft>
                <a:spcPts val="0"/>
              </a:spcAft>
              <a:buClr>
                <a:schemeClr val="dk1"/>
              </a:buClr>
              <a:buSzPts val="4200"/>
              <a:buNone/>
              <a:defRPr sz="4200">
                <a:solidFill>
                  <a:schemeClr val="dk1"/>
                </a:solidFill>
              </a:defRPr>
            </a:lvl2pPr>
            <a:lvl3pPr lvl="2" algn="ctr">
              <a:lnSpc>
                <a:spcPct val="100000"/>
              </a:lnSpc>
              <a:spcBef>
                <a:spcPts val="0"/>
              </a:spcBef>
              <a:spcAft>
                <a:spcPts val="0"/>
              </a:spcAft>
              <a:buClr>
                <a:schemeClr val="dk1"/>
              </a:buClr>
              <a:buSzPts val="4200"/>
              <a:buNone/>
              <a:defRPr sz="4200">
                <a:solidFill>
                  <a:schemeClr val="dk1"/>
                </a:solidFill>
              </a:defRPr>
            </a:lvl3pPr>
            <a:lvl4pPr lvl="3" algn="ctr">
              <a:lnSpc>
                <a:spcPct val="100000"/>
              </a:lnSpc>
              <a:spcBef>
                <a:spcPts val="0"/>
              </a:spcBef>
              <a:spcAft>
                <a:spcPts val="0"/>
              </a:spcAft>
              <a:buClr>
                <a:schemeClr val="dk1"/>
              </a:buClr>
              <a:buSzPts val="4200"/>
              <a:buNone/>
              <a:defRPr sz="4200">
                <a:solidFill>
                  <a:schemeClr val="dk1"/>
                </a:solidFill>
              </a:defRPr>
            </a:lvl4pPr>
            <a:lvl5pPr lvl="4" algn="ctr">
              <a:lnSpc>
                <a:spcPct val="100000"/>
              </a:lnSpc>
              <a:spcBef>
                <a:spcPts val="0"/>
              </a:spcBef>
              <a:spcAft>
                <a:spcPts val="0"/>
              </a:spcAft>
              <a:buClr>
                <a:schemeClr val="dk1"/>
              </a:buClr>
              <a:buSzPts val="4200"/>
              <a:buNone/>
              <a:defRPr sz="4200">
                <a:solidFill>
                  <a:schemeClr val="dk1"/>
                </a:solidFill>
              </a:defRPr>
            </a:lvl5pPr>
            <a:lvl6pPr lvl="5" algn="ctr">
              <a:lnSpc>
                <a:spcPct val="100000"/>
              </a:lnSpc>
              <a:spcBef>
                <a:spcPts val="0"/>
              </a:spcBef>
              <a:spcAft>
                <a:spcPts val="0"/>
              </a:spcAft>
              <a:buClr>
                <a:schemeClr val="dk1"/>
              </a:buClr>
              <a:buSzPts val="4200"/>
              <a:buNone/>
              <a:defRPr sz="4200">
                <a:solidFill>
                  <a:schemeClr val="dk1"/>
                </a:solidFill>
              </a:defRPr>
            </a:lvl6pPr>
            <a:lvl7pPr lvl="6" algn="ctr">
              <a:lnSpc>
                <a:spcPct val="100000"/>
              </a:lnSpc>
              <a:spcBef>
                <a:spcPts val="0"/>
              </a:spcBef>
              <a:spcAft>
                <a:spcPts val="0"/>
              </a:spcAft>
              <a:buClr>
                <a:schemeClr val="dk1"/>
              </a:buClr>
              <a:buSzPts val="4200"/>
              <a:buNone/>
              <a:defRPr sz="4200">
                <a:solidFill>
                  <a:schemeClr val="dk1"/>
                </a:solidFill>
              </a:defRPr>
            </a:lvl7pPr>
            <a:lvl8pPr lvl="7" algn="ctr">
              <a:lnSpc>
                <a:spcPct val="100000"/>
              </a:lnSpc>
              <a:spcBef>
                <a:spcPts val="0"/>
              </a:spcBef>
              <a:spcAft>
                <a:spcPts val="0"/>
              </a:spcAft>
              <a:buClr>
                <a:schemeClr val="dk1"/>
              </a:buClr>
              <a:buSzPts val="4200"/>
              <a:buNone/>
              <a:defRPr sz="4200">
                <a:solidFill>
                  <a:schemeClr val="dk1"/>
                </a:solidFill>
              </a:defRPr>
            </a:lvl8pPr>
            <a:lvl9pPr lvl="8" algn="ctr">
              <a:lnSpc>
                <a:spcPct val="100000"/>
              </a:lnSpc>
              <a:spcBef>
                <a:spcPts val="0"/>
              </a:spcBef>
              <a:spcAft>
                <a:spcPts val="0"/>
              </a:spcAft>
              <a:buClr>
                <a:schemeClr val="dk1"/>
              </a:buClr>
              <a:buSzPts val="4200"/>
              <a:buNone/>
              <a:defRPr sz="4200">
                <a:solidFill>
                  <a:schemeClr val="dk1"/>
                </a:solidFill>
              </a:defRPr>
            </a:lvl9pPr>
          </a:lstStyle>
          <a:p/>
        </p:txBody>
      </p:sp>
      <p:sp>
        <p:nvSpPr>
          <p:cNvPr id="493" name="Google Shape;493;p6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9pPr>
          </a:lstStyle>
          <a:p/>
        </p:txBody>
      </p:sp>
      <p:sp>
        <p:nvSpPr>
          <p:cNvPr id="494" name="Google Shape;494;p62"/>
          <p:cNvSpPr txBox="1"/>
          <p:nvPr>
            <p:ph idx="2" type="body"/>
          </p:nvPr>
        </p:nvSpPr>
        <p:spPr>
          <a:xfrm>
            <a:off x="4939500" y="381750"/>
            <a:ext cx="3837000" cy="4139700"/>
          </a:xfrm>
          <a:prstGeom prst="rect">
            <a:avLst/>
          </a:prstGeom>
          <a:noFill/>
          <a:ln>
            <a:noFill/>
          </a:ln>
        </p:spPr>
        <p:txBody>
          <a:bodyPr anchorCtr="0" anchor="ctr"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495" name="Google Shape;495;p62"/>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96" name="Google Shape;496;p62"/>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97" name="Google Shape;497;p62"/>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62"/>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62"/>
          <p:cNvSpPr/>
          <p:nvPr/>
        </p:nvSpPr>
        <p:spPr>
          <a:xfrm>
            <a:off x="223665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62"/>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62"/>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502" name="Google Shape;502;p62"/>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Red">
  <p:cSld name="Title and two columns - with Red 2">
    <p:spTree>
      <p:nvGrpSpPr>
        <p:cNvPr id="503" name="Shape 503"/>
        <p:cNvGrpSpPr/>
        <p:nvPr/>
      </p:nvGrpSpPr>
      <p:grpSpPr>
        <a:xfrm>
          <a:off x="0" y="0"/>
          <a:ext cx="0" cy="0"/>
          <a:chOff x="0" y="0"/>
          <a:chExt cx="0" cy="0"/>
        </a:xfrm>
      </p:grpSpPr>
      <p:pic>
        <p:nvPicPr>
          <p:cNvPr id="504" name="Google Shape;504;p6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05" name="Google Shape;505;p63"/>
          <p:cNvSpPr/>
          <p:nvPr/>
        </p:nvSpPr>
        <p:spPr>
          <a:xfrm>
            <a:off x="-71575" y="-43150"/>
            <a:ext cx="4622700" cy="51867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506" name="Google Shape;506;p63"/>
          <p:cNvSpPr txBox="1"/>
          <p:nvPr>
            <p:ph type="title"/>
          </p:nvPr>
        </p:nvSpPr>
        <p:spPr>
          <a:xfrm>
            <a:off x="265500" y="1912000"/>
            <a:ext cx="4045200" cy="9558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000"/>
              <a:buFont typeface="Arial"/>
              <a:buNone/>
              <a:defRPr b="1" i="0" sz="3000" u="none" cap="none" strike="noStrike">
                <a:solidFill>
                  <a:srgbClr val="FFFFFF"/>
                </a:solidFill>
              </a:defRPr>
            </a:lvl1pPr>
            <a:lvl2pPr lvl="1" algn="ctr">
              <a:lnSpc>
                <a:spcPct val="100000"/>
              </a:lnSpc>
              <a:spcBef>
                <a:spcPts val="0"/>
              </a:spcBef>
              <a:spcAft>
                <a:spcPts val="0"/>
              </a:spcAft>
              <a:buClr>
                <a:schemeClr val="dk1"/>
              </a:buClr>
              <a:buSzPts val="4200"/>
              <a:buFont typeface="Arial"/>
              <a:buNone/>
              <a:defRPr sz="4200">
                <a:solidFill>
                  <a:schemeClr val="dk1"/>
                </a:solidFill>
              </a:defRPr>
            </a:lvl2pPr>
            <a:lvl3pPr lvl="2" algn="ctr">
              <a:lnSpc>
                <a:spcPct val="100000"/>
              </a:lnSpc>
              <a:spcBef>
                <a:spcPts val="0"/>
              </a:spcBef>
              <a:spcAft>
                <a:spcPts val="0"/>
              </a:spcAft>
              <a:buClr>
                <a:schemeClr val="dk1"/>
              </a:buClr>
              <a:buSzPts val="4200"/>
              <a:buFont typeface="Arial"/>
              <a:buNone/>
              <a:defRPr sz="4200">
                <a:solidFill>
                  <a:schemeClr val="dk1"/>
                </a:solidFill>
              </a:defRPr>
            </a:lvl3pPr>
            <a:lvl4pPr lvl="3" algn="ctr">
              <a:lnSpc>
                <a:spcPct val="100000"/>
              </a:lnSpc>
              <a:spcBef>
                <a:spcPts val="0"/>
              </a:spcBef>
              <a:spcAft>
                <a:spcPts val="0"/>
              </a:spcAft>
              <a:buClr>
                <a:schemeClr val="dk1"/>
              </a:buClr>
              <a:buSzPts val="4200"/>
              <a:buFont typeface="Arial"/>
              <a:buNone/>
              <a:defRPr sz="4200">
                <a:solidFill>
                  <a:schemeClr val="dk1"/>
                </a:solidFill>
              </a:defRPr>
            </a:lvl4pPr>
            <a:lvl5pPr lvl="4" algn="ctr">
              <a:lnSpc>
                <a:spcPct val="100000"/>
              </a:lnSpc>
              <a:spcBef>
                <a:spcPts val="0"/>
              </a:spcBef>
              <a:spcAft>
                <a:spcPts val="0"/>
              </a:spcAft>
              <a:buClr>
                <a:schemeClr val="dk1"/>
              </a:buClr>
              <a:buSzPts val="4200"/>
              <a:buFont typeface="Arial"/>
              <a:buNone/>
              <a:defRPr sz="4200">
                <a:solidFill>
                  <a:schemeClr val="dk1"/>
                </a:solidFill>
              </a:defRPr>
            </a:lvl5pPr>
            <a:lvl6pPr lvl="5" algn="ctr">
              <a:lnSpc>
                <a:spcPct val="100000"/>
              </a:lnSpc>
              <a:spcBef>
                <a:spcPts val="0"/>
              </a:spcBef>
              <a:spcAft>
                <a:spcPts val="0"/>
              </a:spcAft>
              <a:buClr>
                <a:schemeClr val="dk1"/>
              </a:buClr>
              <a:buSzPts val="4200"/>
              <a:buFont typeface="Arial"/>
              <a:buNone/>
              <a:defRPr sz="4200">
                <a:solidFill>
                  <a:schemeClr val="dk1"/>
                </a:solidFill>
              </a:defRPr>
            </a:lvl6pPr>
            <a:lvl7pPr lvl="6" algn="ctr">
              <a:lnSpc>
                <a:spcPct val="100000"/>
              </a:lnSpc>
              <a:spcBef>
                <a:spcPts val="0"/>
              </a:spcBef>
              <a:spcAft>
                <a:spcPts val="0"/>
              </a:spcAft>
              <a:buClr>
                <a:schemeClr val="dk1"/>
              </a:buClr>
              <a:buSzPts val="4200"/>
              <a:buFont typeface="Arial"/>
              <a:buNone/>
              <a:defRPr sz="4200">
                <a:solidFill>
                  <a:schemeClr val="dk1"/>
                </a:solidFill>
              </a:defRPr>
            </a:lvl7pPr>
            <a:lvl8pPr lvl="7" algn="ctr">
              <a:lnSpc>
                <a:spcPct val="100000"/>
              </a:lnSpc>
              <a:spcBef>
                <a:spcPts val="0"/>
              </a:spcBef>
              <a:spcAft>
                <a:spcPts val="0"/>
              </a:spcAft>
              <a:buClr>
                <a:schemeClr val="dk1"/>
              </a:buClr>
              <a:buSzPts val="4200"/>
              <a:buFont typeface="Arial"/>
              <a:buNone/>
              <a:defRPr sz="4200">
                <a:solidFill>
                  <a:schemeClr val="dk1"/>
                </a:solidFill>
              </a:defRPr>
            </a:lvl8pPr>
            <a:lvl9pPr lvl="8" algn="ctr">
              <a:lnSpc>
                <a:spcPct val="100000"/>
              </a:lnSpc>
              <a:spcBef>
                <a:spcPts val="0"/>
              </a:spcBef>
              <a:spcAft>
                <a:spcPts val="0"/>
              </a:spcAft>
              <a:buClr>
                <a:schemeClr val="dk1"/>
              </a:buClr>
              <a:buSzPts val="4200"/>
              <a:buFont typeface="Arial"/>
              <a:buNone/>
              <a:defRPr sz="4200">
                <a:solidFill>
                  <a:schemeClr val="dk1"/>
                </a:solidFill>
              </a:defRPr>
            </a:lvl9pPr>
          </a:lstStyle>
          <a:p/>
        </p:txBody>
      </p:sp>
      <p:sp>
        <p:nvSpPr>
          <p:cNvPr id="507" name="Google Shape;507;p63"/>
          <p:cNvSpPr txBox="1"/>
          <p:nvPr>
            <p:ph idx="1" type="subTitle"/>
          </p:nvPr>
        </p:nvSpPr>
        <p:spPr>
          <a:xfrm>
            <a:off x="265500" y="2803075"/>
            <a:ext cx="4045200" cy="20415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9pPr>
          </a:lstStyle>
          <a:p/>
        </p:txBody>
      </p:sp>
      <p:sp>
        <p:nvSpPr>
          <p:cNvPr id="508" name="Google Shape;508;p63"/>
          <p:cNvSpPr txBox="1"/>
          <p:nvPr>
            <p:ph idx="2" type="body"/>
          </p:nvPr>
        </p:nvSpPr>
        <p:spPr>
          <a:xfrm>
            <a:off x="4939500" y="381750"/>
            <a:ext cx="3837000" cy="4462800"/>
          </a:xfrm>
          <a:prstGeom prst="rect">
            <a:avLst/>
          </a:prstGeom>
          <a:noFill/>
          <a:ln>
            <a:noFill/>
          </a:ln>
        </p:spPr>
        <p:txBody>
          <a:bodyPr anchorCtr="0" anchor="ctr"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Big Number - Red and Logo">
  <p:cSld name="Title and two columns - Big Number - Red and Logo">
    <p:spTree>
      <p:nvGrpSpPr>
        <p:cNvPr id="509" name="Shape 509"/>
        <p:cNvGrpSpPr/>
        <p:nvPr/>
      </p:nvGrpSpPr>
      <p:grpSpPr>
        <a:xfrm>
          <a:off x="0" y="0"/>
          <a:ext cx="0" cy="0"/>
          <a:chOff x="0" y="0"/>
          <a:chExt cx="0" cy="0"/>
        </a:xfrm>
      </p:grpSpPr>
      <p:pic>
        <p:nvPicPr>
          <p:cNvPr id="510" name="Google Shape;510;p6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11" name="Google Shape;511;p64"/>
          <p:cNvSpPr/>
          <p:nvPr/>
        </p:nvSpPr>
        <p:spPr>
          <a:xfrm>
            <a:off x="-71575" y="-53675"/>
            <a:ext cx="4622700" cy="477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512" name="Google Shape;512;p64"/>
          <p:cNvSpPr txBox="1"/>
          <p:nvPr>
            <p:ph idx="1" type="body"/>
          </p:nvPr>
        </p:nvSpPr>
        <p:spPr>
          <a:xfrm>
            <a:off x="4765850" y="414400"/>
            <a:ext cx="4121700" cy="41130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513" name="Google Shape;513;p64"/>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14" name="Google Shape;514;p64"/>
          <p:cNvSpPr txBox="1"/>
          <p:nvPr>
            <p:ph idx="2" type="subTitle"/>
          </p:nvPr>
        </p:nvSpPr>
        <p:spPr>
          <a:xfrm>
            <a:off x="227000" y="3000300"/>
            <a:ext cx="3930900" cy="483000"/>
          </a:xfrm>
          <a:prstGeom prst="rect">
            <a:avLst/>
          </a:prstGeom>
          <a:noFill/>
          <a:ln>
            <a:noFill/>
          </a:ln>
        </p:spPr>
        <p:txBody>
          <a:bodyPr anchorCtr="0" anchor="t" bIns="91425" lIns="91425" spcFirstLastPara="1" rIns="91425" wrap="square" tIns="91425">
            <a:noAutofit/>
          </a:bodyPr>
          <a:lstStyle>
            <a:lvl1pPr lvl="0" marR="0" algn="ctr">
              <a:lnSpc>
                <a:spcPct val="115000"/>
              </a:lnSpc>
              <a:spcBef>
                <a:spcPts val="0"/>
              </a:spcBef>
              <a:spcAft>
                <a:spcPts val="0"/>
              </a:spcAft>
              <a:buClr>
                <a:srgbClr val="34495E"/>
              </a:buClr>
              <a:buSzPts val="1400"/>
              <a:buFont typeface="Arial"/>
              <a:buNone/>
              <a:defRPr b="0" i="0" sz="1400" u="none" cap="none" strike="noStrike">
                <a:solidFill>
                  <a:srgbClr val="FFFFFF"/>
                </a:solidFill>
              </a:defRPr>
            </a:lvl1pPr>
            <a:lvl2pPr lvl="1"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2pPr>
            <a:lvl3pPr lvl="2"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3pPr>
            <a:lvl4pPr lvl="3"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4pPr>
            <a:lvl5pPr lvl="4"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5pPr>
            <a:lvl6pPr lvl="5"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6pPr>
            <a:lvl7pPr lvl="6"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7pPr>
            <a:lvl8pPr lvl="7"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8pPr>
            <a:lvl9pPr lvl="8" marR="0" algn="l">
              <a:lnSpc>
                <a:spcPct val="115000"/>
              </a:lnSpc>
              <a:spcBef>
                <a:spcPts val="1600"/>
              </a:spcBef>
              <a:spcAft>
                <a:spcPts val="160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9pPr>
          </a:lstStyle>
          <a:p/>
        </p:txBody>
      </p:sp>
      <p:sp>
        <p:nvSpPr>
          <p:cNvPr id="515" name="Google Shape;515;p64"/>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16" name="Google Shape;516;p64"/>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64"/>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64"/>
          <p:cNvSpPr/>
          <p:nvPr/>
        </p:nvSpPr>
        <p:spPr>
          <a:xfrm>
            <a:off x="223665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64"/>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64"/>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521" name="Google Shape;521;p64"/>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
        <p:nvSpPr>
          <p:cNvPr id="522" name="Google Shape;522;p64"/>
          <p:cNvSpPr txBox="1"/>
          <p:nvPr>
            <p:ph type="title"/>
          </p:nvPr>
        </p:nvSpPr>
        <p:spPr>
          <a:xfrm>
            <a:off x="311700" y="1116914"/>
            <a:ext cx="39309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2000"/>
              <a:buFont typeface="Arial"/>
              <a:buNone/>
              <a:defRPr sz="12000">
                <a:solidFill>
                  <a:srgbClr val="FFFF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Big Number - Red">
  <p:cSld name="Title and two columns - Big Number - Red">
    <p:spTree>
      <p:nvGrpSpPr>
        <p:cNvPr id="523" name="Shape 523"/>
        <p:cNvGrpSpPr/>
        <p:nvPr/>
      </p:nvGrpSpPr>
      <p:grpSpPr>
        <a:xfrm>
          <a:off x="0" y="0"/>
          <a:ext cx="0" cy="0"/>
          <a:chOff x="0" y="0"/>
          <a:chExt cx="0" cy="0"/>
        </a:xfrm>
      </p:grpSpPr>
      <p:pic>
        <p:nvPicPr>
          <p:cNvPr id="524" name="Google Shape;524;p6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25" name="Google Shape;525;p65"/>
          <p:cNvSpPr/>
          <p:nvPr/>
        </p:nvSpPr>
        <p:spPr>
          <a:xfrm>
            <a:off x="-71575" y="-53675"/>
            <a:ext cx="4622700" cy="51972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526" name="Google Shape;526;p65"/>
          <p:cNvSpPr txBox="1"/>
          <p:nvPr>
            <p:ph idx="1" type="body"/>
          </p:nvPr>
        </p:nvSpPr>
        <p:spPr>
          <a:xfrm>
            <a:off x="4765850" y="414400"/>
            <a:ext cx="4121700" cy="44679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527" name="Google Shape;527;p65"/>
          <p:cNvSpPr txBox="1"/>
          <p:nvPr>
            <p:ph idx="2" type="subTitle"/>
          </p:nvPr>
        </p:nvSpPr>
        <p:spPr>
          <a:xfrm>
            <a:off x="227000" y="3000300"/>
            <a:ext cx="3930900" cy="483000"/>
          </a:xfrm>
          <a:prstGeom prst="rect">
            <a:avLst/>
          </a:prstGeom>
          <a:noFill/>
          <a:ln>
            <a:noFill/>
          </a:ln>
        </p:spPr>
        <p:txBody>
          <a:bodyPr anchorCtr="0" anchor="t" bIns="91425" lIns="91425" spcFirstLastPara="1" rIns="91425" wrap="square" tIns="91425">
            <a:noAutofit/>
          </a:bodyPr>
          <a:lstStyle>
            <a:lvl1pPr lvl="0" marR="0" algn="ctr">
              <a:lnSpc>
                <a:spcPct val="115000"/>
              </a:lnSpc>
              <a:spcBef>
                <a:spcPts val="0"/>
              </a:spcBef>
              <a:spcAft>
                <a:spcPts val="0"/>
              </a:spcAft>
              <a:buClr>
                <a:srgbClr val="34495E"/>
              </a:buClr>
              <a:buSzPts val="1400"/>
              <a:buFont typeface="Arial"/>
              <a:buNone/>
              <a:defRPr b="0" i="0" sz="1400" u="none" cap="none" strike="noStrike">
                <a:solidFill>
                  <a:srgbClr val="FFFFFF"/>
                </a:solidFill>
              </a:defRPr>
            </a:lvl1pPr>
            <a:lvl2pPr lvl="1"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2pPr>
            <a:lvl3pPr lvl="2"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3pPr>
            <a:lvl4pPr lvl="3"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4pPr>
            <a:lvl5pPr lvl="4"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5pPr>
            <a:lvl6pPr lvl="5"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6pPr>
            <a:lvl7pPr lvl="6"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7pPr>
            <a:lvl8pPr lvl="7"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8pPr>
            <a:lvl9pPr lvl="8" marR="0" algn="l">
              <a:lnSpc>
                <a:spcPct val="115000"/>
              </a:lnSpc>
              <a:spcBef>
                <a:spcPts val="1600"/>
              </a:spcBef>
              <a:spcAft>
                <a:spcPts val="160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9pPr>
          </a:lstStyle>
          <a:p/>
        </p:txBody>
      </p:sp>
      <p:sp>
        <p:nvSpPr>
          <p:cNvPr id="528" name="Google Shape;528;p65"/>
          <p:cNvSpPr txBox="1"/>
          <p:nvPr>
            <p:ph type="title"/>
          </p:nvPr>
        </p:nvSpPr>
        <p:spPr>
          <a:xfrm>
            <a:off x="311700" y="1116914"/>
            <a:ext cx="39309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2000"/>
              <a:buFont typeface="Arial"/>
              <a:buNone/>
              <a:defRPr sz="12000">
                <a:solidFill>
                  <a:srgbClr val="FFFF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ith Yellow Chalk BG and Logo">
  <p:cSld name="Title slide - With Yellow Chalk BG and Logo">
    <p:bg>
      <p:bgPr>
        <a:blipFill>
          <a:blip r:embed="rId2">
            <a:alphaModFix/>
          </a:blip>
          <a:stretch>
            <a:fillRect/>
          </a:stretch>
        </a:blipFill>
      </p:bgPr>
    </p:bg>
    <p:spTree>
      <p:nvGrpSpPr>
        <p:cNvPr id="529" name="Shape 529"/>
        <p:cNvGrpSpPr/>
        <p:nvPr/>
      </p:nvGrpSpPr>
      <p:grpSpPr>
        <a:xfrm>
          <a:off x="0" y="0"/>
          <a:ext cx="0" cy="0"/>
          <a:chOff x="0" y="0"/>
          <a:chExt cx="0" cy="0"/>
        </a:xfrm>
      </p:grpSpPr>
      <p:sp>
        <p:nvSpPr>
          <p:cNvPr id="530" name="Google Shape;530;p66"/>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
        <p:nvSpPr>
          <p:cNvPr id="531" name="Google Shape;531;p66"/>
          <p:cNvSpPr txBox="1"/>
          <p:nvPr>
            <p:ph idx="1" type="subTitle"/>
          </p:nvPr>
        </p:nvSpPr>
        <p:spPr>
          <a:xfrm>
            <a:off x="311700" y="272677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9pPr>
          </a:lstStyle>
          <a:p/>
        </p:txBody>
      </p:sp>
      <p:sp>
        <p:nvSpPr>
          <p:cNvPr id="532" name="Google Shape;532;p66"/>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33" name="Google Shape;533;p66"/>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66"/>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66"/>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66"/>
          <p:cNvSpPr/>
          <p:nvPr/>
        </p:nvSpPr>
        <p:spPr>
          <a:xfrm>
            <a:off x="454950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66"/>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538" name="Google Shape;538;p66"/>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ith Yellow Chalk BG">
  <p:cSld name="With Yellow Chalk BG">
    <p:bg>
      <p:bgPr>
        <a:blipFill>
          <a:blip r:embed="rId2">
            <a:alphaModFix/>
          </a:blip>
          <a:stretch>
            <a:fillRect/>
          </a:stretch>
        </a:blipFill>
      </p:bgPr>
    </p:bg>
    <p:spTree>
      <p:nvGrpSpPr>
        <p:cNvPr id="539" name="Shape 539"/>
        <p:cNvGrpSpPr/>
        <p:nvPr/>
      </p:nvGrpSpPr>
      <p:grpSpPr>
        <a:xfrm>
          <a:off x="0" y="0"/>
          <a:ext cx="0" cy="0"/>
          <a:chOff x="0" y="0"/>
          <a:chExt cx="0" cy="0"/>
        </a:xfrm>
      </p:grpSpPr>
      <p:sp>
        <p:nvSpPr>
          <p:cNvPr id="540" name="Google Shape;540;p67"/>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
        <p:nvSpPr>
          <p:cNvPr id="541" name="Google Shape;541;p67"/>
          <p:cNvSpPr txBox="1"/>
          <p:nvPr>
            <p:ph idx="1" type="subTitle"/>
          </p:nvPr>
        </p:nvSpPr>
        <p:spPr>
          <a:xfrm>
            <a:off x="311700" y="272677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Yellow With Logo">
  <p:cSld name="Section header - Yellow With Logo">
    <p:bg>
      <p:bgPr>
        <a:solidFill>
          <a:srgbClr val="FF9D0B"/>
        </a:solidFill>
      </p:bgPr>
    </p:bg>
    <p:spTree>
      <p:nvGrpSpPr>
        <p:cNvPr id="542" name="Shape 542"/>
        <p:cNvGrpSpPr/>
        <p:nvPr/>
      </p:nvGrpSpPr>
      <p:grpSpPr>
        <a:xfrm>
          <a:off x="0" y="0"/>
          <a:ext cx="0" cy="0"/>
          <a:chOff x="0" y="0"/>
          <a:chExt cx="0" cy="0"/>
        </a:xfrm>
      </p:grpSpPr>
      <p:sp>
        <p:nvSpPr>
          <p:cNvPr id="543" name="Google Shape;543;p68"/>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44" name="Google Shape;544;p68"/>
          <p:cNvSpPr txBox="1"/>
          <p:nvPr>
            <p:ph idx="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45" name="Google Shape;545;p68"/>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68"/>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68"/>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68"/>
          <p:cNvSpPr/>
          <p:nvPr/>
        </p:nvSpPr>
        <p:spPr>
          <a:xfrm>
            <a:off x="454950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68"/>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550" name="Google Shape;550;p68"/>
          <p:cNvPicPr preferRelativeResize="0"/>
          <p:nvPr/>
        </p:nvPicPr>
        <p:blipFill rotWithShape="1">
          <a:blip r:embed="rId2">
            <a:alphaModFix/>
          </a:blip>
          <a:srcRect b="0" l="0" r="0" t="0"/>
          <a:stretch/>
        </p:blipFill>
        <p:spPr>
          <a:xfrm>
            <a:off x="198575" y="4825425"/>
            <a:ext cx="1173300" cy="258000"/>
          </a:xfrm>
          <a:prstGeom prst="rect">
            <a:avLst/>
          </a:prstGeom>
          <a:noFill/>
          <a:ln>
            <a:noFill/>
          </a:ln>
        </p:spPr>
      </p:pic>
      <p:sp>
        <p:nvSpPr>
          <p:cNvPr id="551" name="Google Shape;551;p68"/>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Large Left Aligned - Yellow - With Logo">
  <p:cSld name="Section - Large Left Aligned - Yellow - With Logo">
    <p:bg>
      <p:bgPr>
        <a:solidFill>
          <a:srgbClr val="FF9D0B"/>
        </a:solidFill>
      </p:bgPr>
    </p:bg>
    <p:spTree>
      <p:nvGrpSpPr>
        <p:cNvPr id="552" name="Shape 552"/>
        <p:cNvGrpSpPr/>
        <p:nvPr/>
      </p:nvGrpSpPr>
      <p:grpSpPr>
        <a:xfrm>
          <a:off x="0" y="0"/>
          <a:ext cx="0" cy="0"/>
          <a:chOff x="0" y="0"/>
          <a:chExt cx="0" cy="0"/>
        </a:xfrm>
      </p:grpSpPr>
      <p:sp>
        <p:nvSpPr>
          <p:cNvPr id="553" name="Google Shape;553;p6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FFFFFF"/>
              </a:buClr>
              <a:buSzPts val="4800"/>
              <a:buFont typeface="Arial"/>
              <a:buNone/>
              <a:defRPr b="1" i="0" sz="4800" u="none" cap="none" strike="noStrike">
                <a:solidFill>
                  <a:srgbClr val="FFFFFF"/>
                </a:solidFill>
              </a:defRPr>
            </a:lvl1pPr>
            <a:lvl2pPr lvl="1" algn="l">
              <a:lnSpc>
                <a:spcPct val="100000"/>
              </a:lnSpc>
              <a:spcBef>
                <a:spcPts val="0"/>
              </a:spcBef>
              <a:spcAft>
                <a:spcPts val="0"/>
              </a:spcAft>
              <a:buClr>
                <a:srgbClr val="FFFFFF"/>
              </a:buClr>
              <a:buSzPts val="4800"/>
              <a:buFont typeface="Arial"/>
              <a:buNone/>
              <a:defRPr sz="4800">
                <a:solidFill>
                  <a:srgbClr val="FFFFFF"/>
                </a:solidFill>
              </a:defRPr>
            </a:lvl2pPr>
            <a:lvl3pPr lvl="2" algn="l">
              <a:lnSpc>
                <a:spcPct val="100000"/>
              </a:lnSpc>
              <a:spcBef>
                <a:spcPts val="0"/>
              </a:spcBef>
              <a:spcAft>
                <a:spcPts val="0"/>
              </a:spcAft>
              <a:buClr>
                <a:srgbClr val="FFFFFF"/>
              </a:buClr>
              <a:buSzPts val="4800"/>
              <a:buFont typeface="Arial"/>
              <a:buNone/>
              <a:defRPr sz="4800">
                <a:solidFill>
                  <a:srgbClr val="FFFFFF"/>
                </a:solidFill>
              </a:defRPr>
            </a:lvl3pPr>
            <a:lvl4pPr lvl="3" algn="l">
              <a:lnSpc>
                <a:spcPct val="100000"/>
              </a:lnSpc>
              <a:spcBef>
                <a:spcPts val="0"/>
              </a:spcBef>
              <a:spcAft>
                <a:spcPts val="0"/>
              </a:spcAft>
              <a:buClr>
                <a:srgbClr val="FFFFFF"/>
              </a:buClr>
              <a:buSzPts val="4800"/>
              <a:buFont typeface="Arial"/>
              <a:buNone/>
              <a:defRPr sz="4800">
                <a:solidFill>
                  <a:srgbClr val="FFFFFF"/>
                </a:solidFill>
              </a:defRPr>
            </a:lvl4pPr>
            <a:lvl5pPr lvl="4" algn="l">
              <a:lnSpc>
                <a:spcPct val="100000"/>
              </a:lnSpc>
              <a:spcBef>
                <a:spcPts val="0"/>
              </a:spcBef>
              <a:spcAft>
                <a:spcPts val="0"/>
              </a:spcAft>
              <a:buClr>
                <a:srgbClr val="FFFFFF"/>
              </a:buClr>
              <a:buSzPts val="4800"/>
              <a:buFont typeface="Arial"/>
              <a:buNone/>
              <a:defRPr sz="4800">
                <a:solidFill>
                  <a:srgbClr val="FFFFFF"/>
                </a:solidFill>
              </a:defRPr>
            </a:lvl5pPr>
            <a:lvl6pPr lvl="5" algn="l">
              <a:lnSpc>
                <a:spcPct val="100000"/>
              </a:lnSpc>
              <a:spcBef>
                <a:spcPts val="0"/>
              </a:spcBef>
              <a:spcAft>
                <a:spcPts val="0"/>
              </a:spcAft>
              <a:buClr>
                <a:srgbClr val="FFFFFF"/>
              </a:buClr>
              <a:buSzPts val="4800"/>
              <a:buFont typeface="Arial"/>
              <a:buNone/>
              <a:defRPr sz="4800">
                <a:solidFill>
                  <a:srgbClr val="FFFFFF"/>
                </a:solidFill>
              </a:defRPr>
            </a:lvl6pPr>
            <a:lvl7pPr lvl="6" algn="l">
              <a:lnSpc>
                <a:spcPct val="100000"/>
              </a:lnSpc>
              <a:spcBef>
                <a:spcPts val="0"/>
              </a:spcBef>
              <a:spcAft>
                <a:spcPts val="0"/>
              </a:spcAft>
              <a:buClr>
                <a:srgbClr val="FFFFFF"/>
              </a:buClr>
              <a:buSzPts val="4800"/>
              <a:buFont typeface="Arial"/>
              <a:buNone/>
              <a:defRPr sz="4800">
                <a:solidFill>
                  <a:srgbClr val="FFFFFF"/>
                </a:solidFill>
              </a:defRPr>
            </a:lvl7pPr>
            <a:lvl8pPr lvl="7" algn="l">
              <a:lnSpc>
                <a:spcPct val="100000"/>
              </a:lnSpc>
              <a:spcBef>
                <a:spcPts val="0"/>
              </a:spcBef>
              <a:spcAft>
                <a:spcPts val="0"/>
              </a:spcAft>
              <a:buClr>
                <a:srgbClr val="FFFFFF"/>
              </a:buClr>
              <a:buSzPts val="4800"/>
              <a:buFont typeface="Arial"/>
              <a:buNone/>
              <a:defRPr sz="4800">
                <a:solidFill>
                  <a:srgbClr val="FFFFFF"/>
                </a:solidFill>
              </a:defRPr>
            </a:lvl8pPr>
            <a:lvl9pPr lvl="8" algn="l">
              <a:lnSpc>
                <a:spcPct val="100000"/>
              </a:lnSpc>
              <a:spcBef>
                <a:spcPts val="0"/>
              </a:spcBef>
              <a:spcAft>
                <a:spcPts val="0"/>
              </a:spcAft>
              <a:buClr>
                <a:srgbClr val="FFFFFF"/>
              </a:buClr>
              <a:buSzPts val="4800"/>
              <a:buFont typeface="Arial"/>
              <a:buNone/>
              <a:defRPr sz="4800">
                <a:solidFill>
                  <a:srgbClr val="FFFFFF"/>
                </a:solidFill>
              </a:defRPr>
            </a:lvl9pPr>
          </a:lstStyle>
          <a:p/>
        </p:txBody>
      </p:sp>
      <p:sp>
        <p:nvSpPr>
          <p:cNvPr id="554" name="Google Shape;554;p69"/>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55" name="Google Shape;555;p69"/>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69"/>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69"/>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69"/>
          <p:cNvSpPr/>
          <p:nvPr/>
        </p:nvSpPr>
        <p:spPr>
          <a:xfrm>
            <a:off x="454950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69"/>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560" name="Google Shape;560;p69"/>
          <p:cNvPicPr preferRelativeResize="0"/>
          <p:nvPr/>
        </p:nvPicPr>
        <p:blipFill rotWithShape="1">
          <a:blip r:embed="rId2">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Large Left Aligned - Yellow">
  <p:cSld name="Section - Large Left Aligned - Yellow">
    <p:bg>
      <p:bgPr>
        <a:solidFill>
          <a:srgbClr val="FF9D0B"/>
        </a:solidFill>
      </p:bgPr>
    </p:bg>
    <p:spTree>
      <p:nvGrpSpPr>
        <p:cNvPr id="561" name="Shape 561"/>
        <p:cNvGrpSpPr/>
        <p:nvPr/>
      </p:nvGrpSpPr>
      <p:grpSpPr>
        <a:xfrm>
          <a:off x="0" y="0"/>
          <a:ext cx="0" cy="0"/>
          <a:chOff x="0" y="0"/>
          <a:chExt cx="0" cy="0"/>
        </a:xfrm>
      </p:grpSpPr>
      <p:sp>
        <p:nvSpPr>
          <p:cNvPr id="562" name="Google Shape;562;p7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FFFFFF"/>
              </a:buClr>
              <a:buSzPts val="4800"/>
              <a:buFont typeface="Arial"/>
              <a:buNone/>
              <a:defRPr b="1" i="0" sz="4800" u="none" cap="none" strike="noStrike">
                <a:solidFill>
                  <a:srgbClr val="FFFFFF"/>
                </a:solidFill>
              </a:defRPr>
            </a:lvl1pPr>
            <a:lvl2pPr lvl="1" algn="l">
              <a:lnSpc>
                <a:spcPct val="100000"/>
              </a:lnSpc>
              <a:spcBef>
                <a:spcPts val="0"/>
              </a:spcBef>
              <a:spcAft>
                <a:spcPts val="0"/>
              </a:spcAft>
              <a:buClr>
                <a:srgbClr val="FFFFFF"/>
              </a:buClr>
              <a:buSzPts val="4800"/>
              <a:buFont typeface="Arial"/>
              <a:buNone/>
              <a:defRPr sz="4800">
                <a:solidFill>
                  <a:srgbClr val="FFFFFF"/>
                </a:solidFill>
              </a:defRPr>
            </a:lvl2pPr>
            <a:lvl3pPr lvl="2" algn="l">
              <a:lnSpc>
                <a:spcPct val="100000"/>
              </a:lnSpc>
              <a:spcBef>
                <a:spcPts val="0"/>
              </a:spcBef>
              <a:spcAft>
                <a:spcPts val="0"/>
              </a:spcAft>
              <a:buClr>
                <a:srgbClr val="FFFFFF"/>
              </a:buClr>
              <a:buSzPts val="4800"/>
              <a:buFont typeface="Arial"/>
              <a:buNone/>
              <a:defRPr sz="4800">
                <a:solidFill>
                  <a:srgbClr val="FFFFFF"/>
                </a:solidFill>
              </a:defRPr>
            </a:lvl3pPr>
            <a:lvl4pPr lvl="3" algn="l">
              <a:lnSpc>
                <a:spcPct val="100000"/>
              </a:lnSpc>
              <a:spcBef>
                <a:spcPts val="0"/>
              </a:spcBef>
              <a:spcAft>
                <a:spcPts val="0"/>
              </a:spcAft>
              <a:buClr>
                <a:srgbClr val="FFFFFF"/>
              </a:buClr>
              <a:buSzPts val="4800"/>
              <a:buFont typeface="Arial"/>
              <a:buNone/>
              <a:defRPr sz="4800">
                <a:solidFill>
                  <a:srgbClr val="FFFFFF"/>
                </a:solidFill>
              </a:defRPr>
            </a:lvl4pPr>
            <a:lvl5pPr lvl="4" algn="l">
              <a:lnSpc>
                <a:spcPct val="100000"/>
              </a:lnSpc>
              <a:spcBef>
                <a:spcPts val="0"/>
              </a:spcBef>
              <a:spcAft>
                <a:spcPts val="0"/>
              </a:spcAft>
              <a:buClr>
                <a:srgbClr val="FFFFFF"/>
              </a:buClr>
              <a:buSzPts val="4800"/>
              <a:buFont typeface="Arial"/>
              <a:buNone/>
              <a:defRPr sz="4800">
                <a:solidFill>
                  <a:srgbClr val="FFFFFF"/>
                </a:solidFill>
              </a:defRPr>
            </a:lvl5pPr>
            <a:lvl6pPr lvl="5" algn="l">
              <a:lnSpc>
                <a:spcPct val="100000"/>
              </a:lnSpc>
              <a:spcBef>
                <a:spcPts val="0"/>
              </a:spcBef>
              <a:spcAft>
                <a:spcPts val="0"/>
              </a:spcAft>
              <a:buClr>
                <a:srgbClr val="FFFFFF"/>
              </a:buClr>
              <a:buSzPts val="4800"/>
              <a:buFont typeface="Arial"/>
              <a:buNone/>
              <a:defRPr sz="4800">
                <a:solidFill>
                  <a:srgbClr val="FFFFFF"/>
                </a:solidFill>
              </a:defRPr>
            </a:lvl6pPr>
            <a:lvl7pPr lvl="6" algn="l">
              <a:lnSpc>
                <a:spcPct val="100000"/>
              </a:lnSpc>
              <a:spcBef>
                <a:spcPts val="0"/>
              </a:spcBef>
              <a:spcAft>
                <a:spcPts val="0"/>
              </a:spcAft>
              <a:buClr>
                <a:srgbClr val="FFFFFF"/>
              </a:buClr>
              <a:buSzPts val="4800"/>
              <a:buFont typeface="Arial"/>
              <a:buNone/>
              <a:defRPr sz="4800">
                <a:solidFill>
                  <a:srgbClr val="FFFFFF"/>
                </a:solidFill>
              </a:defRPr>
            </a:lvl7pPr>
            <a:lvl8pPr lvl="7" algn="l">
              <a:lnSpc>
                <a:spcPct val="100000"/>
              </a:lnSpc>
              <a:spcBef>
                <a:spcPts val="0"/>
              </a:spcBef>
              <a:spcAft>
                <a:spcPts val="0"/>
              </a:spcAft>
              <a:buClr>
                <a:srgbClr val="FFFFFF"/>
              </a:buClr>
              <a:buSzPts val="4800"/>
              <a:buFont typeface="Arial"/>
              <a:buNone/>
              <a:defRPr sz="4800">
                <a:solidFill>
                  <a:srgbClr val="FFFFFF"/>
                </a:solidFill>
              </a:defRPr>
            </a:lvl8pPr>
            <a:lvl9pPr lvl="8" algn="l">
              <a:lnSpc>
                <a:spcPct val="100000"/>
              </a:lnSpc>
              <a:spcBef>
                <a:spcPts val="0"/>
              </a:spcBef>
              <a:spcAft>
                <a:spcPts val="0"/>
              </a:spcAft>
              <a:buClr>
                <a:srgbClr val="FFFFFF"/>
              </a:buClr>
              <a:buSzPts val="4800"/>
              <a:buFont typeface="Arial"/>
              <a:buNone/>
              <a:defRPr sz="4800">
                <a:solidFill>
                  <a:srgbClr val="FFFFFF"/>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Green">
  <p:cSld name="Title and two columns - with Green">
    <p:bg>
      <p:bgPr>
        <a:solidFill>
          <a:schemeClr val="lt1"/>
        </a:solidFill>
      </p:bgPr>
    </p:bg>
    <p:spTree>
      <p:nvGrpSpPr>
        <p:cNvPr id="70" name="Shape 70"/>
        <p:cNvGrpSpPr/>
        <p:nvPr/>
      </p:nvGrpSpPr>
      <p:grpSpPr>
        <a:xfrm>
          <a:off x="0" y="0"/>
          <a:ext cx="0" cy="0"/>
          <a:chOff x="0" y="0"/>
          <a:chExt cx="0" cy="0"/>
        </a:xfrm>
      </p:grpSpPr>
      <p:pic>
        <p:nvPicPr>
          <p:cNvPr id="71" name="Google Shape;71;p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72" name="Google Shape;72;p8"/>
          <p:cNvSpPr/>
          <p:nvPr/>
        </p:nvSpPr>
        <p:spPr>
          <a:xfrm>
            <a:off x="4551125" y="0"/>
            <a:ext cx="4662900" cy="51435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4495E"/>
              </a:solidFill>
              <a:latin typeface="Arial"/>
              <a:ea typeface="Arial"/>
              <a:cs typeface="Arial"/>
              <a:sym typeface="Arial"/>
            </a:endParaRPr>
          </a:p>
        </p:txBody>
      </p:sp>
      <p:sp>
        <p:nvSpPr>
          <p:cNvPr id="73" name="Google Shape;73;p8"/>
          <p:cNvSpPr txBox="1"/>
          <p:nvPr>
            <p:ph idx="1" type="body"/>
          </p:nvPr>
        </p:nvSpPr>
        <p:spPr>
          <a:xfrm>
            <a:off x="311700" y="1234913"/>
            <a:ext cx="3999900" cy="36528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74" name="Google Shape;74;p8"/>
          <p:cNvSpPr txBox="1"/>
          <p:nvPr>
            <p:ph idx="2" type="body"/>
          </p:nvPr>
        </p:nvSpPr>
        <p:spPr>
          <a:xfrm>
            <a:off x="4925825" y="1203025"/>
            <a:ext cx="3999900" cy="36528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FFFFFF"/>
              </a:buClr>
              <a:buSzPts val="1400"/>
              <a:buFont typeface="Arial"/>
              <a:buNone/>
              <a:defRPr b="0" i="0" sz="1400" u="none" cap="none" strike="noStrike">
                <a:solidFill>
                  <a:srgbClr val="FFFFFF"/>
                </a:solidFill>
              </a:defRPr>
            </a:lvl1pPr>
            <a:lvl2pPr indent="-228600" lvl="1" marL="914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2pPr>
            <a:lvl3pPr indent="-228600" lvl="2" marL="1371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3pPr>
            <a:lvl4pPr indent="-228600" lvl="3" marL="18288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4pPr>
            <a:lvl5pPr indent="-228600" lvl="4" marL="22860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5pPr>
            <a:lvl6pPr indent="-228600" lvl="5" marL="27432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6pPr>
            <a:lvl7pPr indent="-228600" lvl="6" marL="3200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7pPr>
            <a:lvl8pPr indent="-228600" lvl="7" marL="3657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8pPr>
            <a:lvl9pPr indent="-228600" lvl="8" marL="4114800" marR="0" algn="l">
              <a:lnSpc>
                <a:spcPct val="115000"/>
              </a:lnSpc>
              <a:spcBef>
                <a:spcPts val="1600"/>
              </a:spcBef>
              <a:spcAft>
                <a:spcPts val="1600"/>
              </a:spcAft>
              <a:buClr>
                <a:srgbClr val="FFFFFF"/>
              </a:buClr>
              <a:buSzPts val="1200"/>
              <a:buFont typeface="Arial"/>
              <a:buNone/>
              <a:defRPr b="0" i="0" sz="1200" u="none" cap="none" strike="noStrike">
                <a:solidFill>
                  <a:srgbClr val="FFFFFF"/>
                </a:solidFill>
              </a:defRPr>
            </a:lvl9pPr>
          </a:lstStyle>
          <a:p/>
        </p:txBody>
      </p:sp>
      <p:sp>
        <p:nvSpPr>
          <p:cNvPr id="75" name="Google Shape;75;p8"/>
          <p:cNvSpPr txBox="1"/>
          <p:nvPr>
            <p:ph type="title"/>
          </p:nvPr>
        </p:nvSpPr>
        <p:spPr>
          <a:xfrm>
            <a:off x="198575" y="348475"/>
            <a:ext cx="41130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34495E"/>
              </a:buClr>
              <a:buSzPts val="2400"/>
              <a:buFont typeface="Arial"/>
              <a:buNone/>
              <a:defRPr b="1" i="0" sz="2400" u="none" cap="none" strike="noStrike">
                <a:solidFill>
                  <a:srgbClr val="34495E"/>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With Yellow Header and Logo">
  <p:cSld name="Title and body With Yellow Header and Logo">
    <p:bg>
      <p:bgPr>
        <a:solidFill>
          <a:schemeClr val="lt1"/>
        </a:solidFill>
      </p:bgPr>
    </p:bg>
    <p:spTree>
      <p:nvGrpSpPr>
        <p:cNvPr id="563" name="Shape 563"/>
        <p:cNvGrpSpPr/>
        <p:nvPr/>
      </p:nvGrpSpPr>
      <p:grpSpPr>
        <a:xfrm>
          <a:off x="0" y="0"/>
          <a:ext cx="0" cy="0"/>
          <a:chOff x="0" y="0"/>
          <a:chExt cx="0" cy="0"/>
        </a:xfrm>
      </p:grpSpPr>
      <p:pic>
        <p:nvPicPr>
          <p:cNvPr id="564" name="Google Shape;564;p7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65" name="Google Shape;565;p71"/>
          <p:cNvSpPr/>
          <p:nvPr/>
        </p:nvSpPr>
        <p:spPr>
          <a:xfrm>
            <a:off x="-10800" y="-21575"/>
            <a:ext cx="9154800" cy="770099"/>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71"/>
          <p:cNvSpPr txBox="1"/>
          <p:nvPr>
            <p:ph idx="1" type="body"/>
          </p:nvPr>
        </p:nvSpPr>
        <p:spPr>
          <a:xfrm>
            <a:off x="311700" y="939400"/>
            <a:ext cx="8520600" cy="34398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rgbClr val="34495E"/>
              </a:buClr>
              <a:buSzPts val="1400"/>
              <a:buFont typeface="Arial"/>
              <a:buChar char="●"/>
              <a:defRPr b="0" i="0" sz="1400" u="none" cap="none" strike="noStrike">
                <a:solidFill>
                  <a:srgbClr val="34495E"/>
                </a:solidFill>
              </a:defRPr>
            </a:lvl1pPr>
            <a:lvl2pPr indent="-304800" lvl="1" marL="914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2pPr>
            <a:lvl3pPr indent="-304800" lvl="2" marL="1371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3pPr>
            <a:lvl4pPr indent="-304800" lvl="3" marL="18288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4pPr>
            <a:lvl5pPr indent="-304800" lvl="4" marL="22860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5pPr>
            <a:lvl6pPr indent="-304800" lvl="5" marL="27432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6pPr>
            <a:lvl7pPr indent="-304800" lvl="6" marL="3200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7pPr>
            <a:lvl8pPr indent="-304800" lvl="7" marL="3657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8pPr>
            <a:lvl9pPr indent="-304800" lvl="8" marL="4114800" marR="0" algn="l">
              <a:lnSpc>
                <a:spcPct val="115000"/>
              </a:lnSpc>
              <a:spcBef>
                <a:spcPts val="1600"/>
              </a:spcBef>
              <a:spcAft>
                <a:spcPts val="1600"/>
              </a:spcAft>
              <a:buClr>
                <a:srgbClr val="34495E"/>
              </a:buClr>
              <a:buSzPts val="1200"/>
              <a:buFont typeface="Arial"/>
              <a:buChar char="■"/>
              <a:defRPr b="0" i="0" sz="1200" u="none" cap="none" strike="noStrike">
                <a:solidFill>
                  <a:srgbClr val="34495E"/>
                </a:solidFill>
              </a:defRPr>
            </a:lvl9pPr>
          </a:lstStyle>
          <a:p/>
        </p:txBody>
      </p:sp>
      <p:sp>
        <p:nvSpPr>
          <p:cNvPr id="567" name="Google Shape;567;p71"/>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68" name="Google Shape;568;p71"/>
          <p:cNvSpPr txBox="1"/>
          <p:nvPr>
            <p:ph type="title"/>
          </p:nvPr>
        </p:nvSpPr>
        <p:spPr>
          <a:xfrm>
            <a:off x="198575" y="99650"/>
            <a:ext cx="8520600" cy="572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2400"/>
              <a:buFont typeface="Arial"/>
              <a:buNone/>
              <a:defRPr b="1" i="0" sz="2400" u="none" cap="none" strike="noStrike">
                <a:solidFill>
                  <a:srgbClr val="FFFFFF"/>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
        <p:nvSpPr>
          <p:cNvPr id="569" name="Google Shape;569;p71"/>
          <p:cNvSpPr txBox="1"/>
          <p:nvPr>
            <p:ph idx="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70" name="Google Shape;570;p71"/>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71"/>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71"/>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71"/>
          <p:cNvSpPr/>
          <p:nvPr/>
        </p:nvSpPr>
        <p:spPr>
          <a:xfrm>
            <a:off x="454950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71"/>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575" name="Google Shape;575;p71"/>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Yellow and Logo">
  <p:cSld name="Title and two columns - with Yellow and Logo">
    <p:bg>
      <p:bgPr>
        <a:solidFill>
          <a:schemeClr val="lt1"/>
        </a:solidFill>
      </p:bgPr>
    </p:bg>
    <p:spTree>
      <p:nvGrpSpPr>
        <p:cNvPr id="576" name="Shape 576"/>
        <p:cNvGrpSpPr/>
        <p:nvPr/>
      </p:nvGrpSpPr>
      <p:grpSpPr>
        <a:xfrm>
          <a:off x="0" y="0"/>
          <a:ext cx="0" cy="0"/>
          <a:chOff x="0" y="0"/>
          <a:chExt cx="0" cy="0"/>
        </a:xfrm>
      </p:grpSpPr>
      <p:pic>
        <p:nvPicPr>
          <p:cNvPr id="577" name="Google Shape;577;p7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78" name="Google Shape;578;p72"/>
          <p:cNvSpPr/>
          <p:nvPr/>
        </p:nvSpPr>
        <p:spPr>
          <a:xfrm>
            <a:off x="4551125" y="0"/>
            <a:ext cx="4662900" cy="47241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4495E"/>
              </a:solidFill>
              <a:latin typeface="Arial"/>
              <a:ea typeface="Arial"/>
              <a:cs typeface="Arial"/>
              <a:sym typeface="Arial"/>
            </a:endParaRPr>
          </a:p>
        </p:txBody>
      </p:sp>
      <p:sp>
        <p:nvSpPr>
          <p:cNvPr id="579" name="Google Shape;579;p72"/>
          <p:cNvSpPr txBox="1"/>
          <p:nvPr>
            <p:ph idx="1" type="body"/>
          </p:nvPr>
        </p:nvSpPr>
        <p:spPr>
          <a:xfrm>
            <a:off x="311700" y="1017725"/>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580" name="Google Shape;580;p72"/>
          <p:cNvSpPr txBox="1"/>
          <p:nvPr>
            <p:ph idx="2" type="body"/>
          </p:nvPr>
        </p:nvSpPr>
        <p:spPr>
          <a:xfrm>
            <a:off x="4925825" y="987900"/>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FFFFFF"/>
              </a:buClr>
              <a:buSzPts val="1400"/>
              <a:buFont typeface="Arial"/>
              <a:buNone/>
              <a:defRPr b="0" i="0" sz="1400" u="none" cap="none" strike="noStrike">
                <a:solidFill>
                  <a:srgbClr val="FFFFFF"/>
                </a:solidFill>
              </a:defRPr>
            </a:lvl1pPr>
            <a:lvl2pPr indent="-228600" lvl="1" marL="914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2pPr>
            <a:lvl3pPr indent="-228600" lvl="2" marL="1371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3pPr>
            <a:lvl4pPr indent="-228600" lvl="3" marL="18288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4pPr>
            <a:lvl5pPr indent="-228600" lvl="4" marL="22860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5pPr>
            <a:lvl6pPr indent="-228600" lvl="5" marL="27432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6pPr>
            <a:lvl7pPr indent="-228600" lvl="6" marL="3200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7pPr>
            <a:lvl8pPr indent="-228600" lvl="7" marL="3657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8pPr>
            <a:lvl9pPr indent="-228600" lvl="8" marL="4114800" marR="0" algn="l">
              <a:lnSpc>
                <a:spcPct val="115000"/>
              </a:lnSpc>
              <a:spcBef>
                <a:spcPts val="1600"/>
              </a:spcBef>
              <a:spcAft>
                <a:spcPts val="1600"/>
              </a:spcAft>
              <a:buClr>
                <a:srgbClr val="FFFFFF"/>
              </a:buClr>
              <a:buSzPts val="1200"/>
              <a:buFont typeface="Arial"/>
              <a:buNone/>
              <a:defRPr b="0" i="0" sz="1200" u="none" cap="none" strike="noStrike">
                <a:solidFill>
                  <a:srgbClr val="FFFFFF"/>
                </a:solidFill>
              </a:defRPr>
            </a:lvl9pPr>
          </a:lstStyle>
          <a:p/>
        </p:txBody>
      </p:sp>
      <p:sp>
        <p:nvSpPr>
          <p:cNvPr id="581" name="Google Shape;581;p72"/>
          <p:cNvSpPr txBox="1"/>
          <p:nvPr>
            <p:ph type="title"/>
          </p:nvPr>
        </p:nvSpPr>
        <p:spPr>
          <a:xfrm>
            <a:off x="198575" y="348475"/>
            <a:ext cx="41130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34495E"/>
              </a:buClr>
              <a:buSzPts val="2400"/>
              <a:buFont typeface="Arial"/>
              <a:buNone/>
              <a:defRPr b="1" i="0" sz="2400" u="none" cap="none" strike="noStrike">
                <a:solidFill>
                  <a:srgbClr val="34495E"/>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
        <p:nvSpPr>
          <p:cNvPr id="582" name="Google Shape;582;p72"/>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83" name="Google Shape;583;p72"/>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84" name="Google Shape;584;p72"/>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72"/>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72"/>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72"/>
          <p:cNvSpPr/>
          <p:nvPr/>
        </p:nvSpPr>
        <p:spPr>
          <a:xfrm>
            <a:off x="454950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72"/>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589" name="Google Shape;589;p72"/>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Yellow and Logo">
  <p:cSld name="Title and two columns - with Yellow and Logo 2">
    <p:spTree>
      <p:nvGrpSpPr>
        <p:cNvPr id="590" name="Shape 590"/>
        <p:cNvGrpSpPr/>
        <p:nvPr/>
      </p:nvGrpSpPr>
      <p:grpSpPr>
        <a:xfrm>
          <a:off x="0" y="0"/>
          <a:ext cx="0" cy="0"/>
          <a:chOff x="0" y="0"/>
          <a:chExt cx="0" cy="0"/>
        </a:xfrm>
      </p:grpSpPr>
      <p:pic>
        <p:nvPicPr>
          <p:cNvPr id="591" name="Google Shape;591;p7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92" name="Google Shape;592;p73"/>
          <p:cNvSpPr/>
          <p:nvPr/>
        </p:nvSpPr>
        <p:spPr>
          <a:xfrm>
            <a:off x="-71575" y="-43150"/>
            <a:ext cx="4622700" cy="47673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593" name="Google Shape;593;p73"/>
          <p:cNvSpPr txBox="1"/>
          <p:nvPr>
            <p:ph type="title"/>
          </p:nvPr>
        </p:nvSpPr>
        <p:spPr>
          <a:xfrm>
            <a:off x="265500" y="1912000"/>
            <a:ext cx="4045200" cy="9558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000"/>
              <a:buFont typeface="Arial"/>
              <a:buNone/>
              <a:defRPr b="1" i="0" sz="3000" u="none" cap="none" strike="noStrike">
                <a:solidFill>
                  <a:srgbClr val="FFFFFF"/>
                </a:solidFill>
              </a:defRPr>
            </a:lvl1pPr>
            <a:lvl2pPr lvl="1" algn="ctr">
              <a:lnSpc>
                <a:spcPct val="100000"/>
              </a:lnSpc>
              <a:spcBef>
                <a:spcPts val="0"/>
              </a:spcBef>
              <a:spcAft>
                <a:spcPts val="0"/>
              </a:spcAft>
              <a:buClr>
                <a:schemeClr val="dk1"/>
              </a:buClr>
              <a:buSzPts val="4200"/>
              <a:buFont typeface="Arial"/>
              <a:buNone/>
              <a:defRPr sz="4200">
                <a:solidFill>
                  <a:schemeClr val="dk1"/>
                </a:solidFill>
              </a:defRPr>
            </a:lvl2pPr>
            <a:lvl3pPr lvl="2" algn="ctr">
              <a:lnSpc>
                <a:spcPct val="100000"/>
              </a:lnSpc>
              <a:spcBef>
                <a:spcPts val="0"/>
              </a:spcBef>
              <a:spcAft>
                <a:spcPts val="0"/>
              </a:spcAft>
              <a:buClr>
                <a:schemeClr val="dk1"/>
              </a:buClr>
              <a:buSzPts val="4200"/>
              <a:buFont typeface="Arial"/>
              <a:buNone/>
              <a:defRPr sz="4200">
                <a:solidFill>
                  <a:schemeClr val="dk1"/>
                </a:solidFill>
              </a:defRPr>
            </a:lvl3pPr>
            <a:lvl4pPr lvl="3" algn="ctr">
              <a:lnSpc>
                <a:spcPct val="100000"/>
              </a:lnSpc>
              <a:spcBef>
                <a:spcPts val="0"/>
              </a:spcBef>
              <a:spcAft>
                <a:spcPts val="0"/>
              </a:spcAft>
              <a:buClr>
                <a:schemeClr val="dk1"/>
              </a:buClr>
              <a:buSzPts val="4200"/>
              <a:buFont typeface="Arial"/>
              <a:buNone/>
              <a:defRPr sz="4200">
                <a:solidFill>
                  <a:schemeClr val="dk1"/>
                </a:solidFill>
              </a:defRPr>
            </a:lvl4pPr>
            <a:lvl5pPr lvl="4" algn="ctr">
              <a:lnSpc>
                <a:spcPct val="100000"/>
              </a:lnSpc>
              <a:spcBef>
                <a:spcPts val="0"/>
              </a:spcBef>
              <a:spcAft>
                <a:spcPts val="0"/>
              </a:spcAft>
              <a:buClr>
                <a:schemeClr val="dk1"/>
              </a:buClr>
              <a:buSzPts val="4200"/>
              <a:buFont typeface="Arial"/>
              <a:buNone/>
              <a:defRPr sz="4200">
                <a:solidFill>
                  <a:schemeClr val="dk1"/>
                </a:solidFill>
              </a:defRPr>
            </a:lvl5pPr>
            <a:lvl6pPr lvl="5" algn="ctr">
              <a:lnSpc>
                <a:spcPct val="100000"/>
              </a:lnSpc>
              <a:spcBef>
                <a:spcPts val="0"/>
              </a:spcBef>
              <a:spcAft>
                <a:spcPts val="0"/>
              </a:spcAft>
              <a:buClr>
                <a:schemeClr val="dk1"/>
              </a:buClr>
              <a:buSzPts val="4200"/>
              <a:buFont typeface="Arial"/>
              <a:buNone/>
              <a:defRPr sz="4200">
                <a:solidFill>
                  <a:schemeClr val="dk1"/>
                </a:solidFill>
              </a:defRPr>
            </a:lvl6pPr>
            <a:lvl7pPr lvl="6" algn="ctr">
              <a:lnSpc>
                <a:spcPct val="100000"/>
              </a:lnSpc>
              <a:spcBef>
                <a:spcPts val="0"/>
              </a:spcBef>
              <a:spcAft>
                <a:spcPts val="0"/>
              </a:spcAft>
              <a:buClr>
                <a:schemeClr val="dk1"/>
              </a:buClr>
              <a:buSzPts val="4200"/>
              <a:buFont typeface="Arial"/>
              <a:buNone/>
              <a:defRPr sz="4200">
                <a:solidFill>
                  <a:schemeClr val="dk1"/>
                </a:solidFill>
              </a:defRPr>
            </a:lvl7pPr>
            <a:lvl8pPr lvl="7" algn="ctr">
              <a:lnSpc>
                <a:spcPct val="100000"/>
              </a:lnSpc>
              <a:spcBef>
                <a:spcPts val="0"/>
              </a:spcBef>
              <a:spcAft>
                <a:spcPts val="0"/>
              </a:spcAft>
              <a:buClr>
                <a:schemeClr val="dk1"/>
              </a:buClr>
              <a:buSzPts val="4200"/>
              <a:buFont typeface="Arial"/>
              <a:buNone/>
              <a:defRPr sz="4200">
                <a:solidFill>
                  <a:schemeClr val="dk1"/>
                </a:solidFill>
              </a:defRPr>
            </a:lvl8pPr>
            <a:lvl9pPr lvl="8" algn="ctr">
              <a:lnSpc>
                <a:spcPct val="100000"/>
              </a:lnSpc>
              <a:spcBef>
                <a:spcPts val="0"/>
              </a:spcBef>
              <a:spcAft>
                <a:spcPts val="0"/>
              </a:spcAft>
              <a:buClr>
                <a:schemeClr val="dk1"/>
              </a:buClr>
              <a:buSzPts val="4200"/>
              <a:buFont typeface="Arial"/>
              <a:buNone/>
              <a:defRPr sz="4200">
                <a:solidFill>
                  <a:schemeClr val="dk1"/>
                </a:solidFill>
              </a:defRPr>
            </a:lvl9pPr>
          </a:lstStyle>
          <a:p/>
        </p:txBody>
      </p:sp>
      <p:sp>
        <p:nvSpPr>
          <p:cNvPr id="594" name="Google Shape;594;p7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9pPr>
          </a:lstStyle>
          <a:p/>
        </p:txBody>
      </p:sp>
      <p:sp>
        <p:nvSpPr>
          <p:cNvPr id="595" name="Google Shape;595;p73"/>
          <p:cNvSpPr txBox="1"/>
          <p:nvPr>
            <p:ph idx="2" type="body"/>
          </p:nvPr>
        </p:nvSpPr>
        <p:spPr>
          <a:xfrm>
            <a:off x="4939500" y="381750"/>
            <a:ext cx="3837000" cy="4139700"/>
          </a:xfrm>
          <a:prstGeom prst="rect">
            <a:avLst/>
          </a:prstGeom>
          <a:noFill/>
          <a:ln>
            <a:noFill/>
          </a:ln>
        </p:spPr>
        <p:txBody>
          <a:bodyPr anchorCtr="0" anchor="ctr"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596" name="Google Shape;596;p73"/>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97" name="Google Shape;597;p73"/>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98" name="Google Shape;598;p73"/>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73"/>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73"/>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73"/>
          <p:cNvSpPr/>
          <p:nvPr/>
        </p:nvSpPr>
        <p:spPr>
          <a:xfrm>
            <a:off x="454950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73"/>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603" name="Google Shape;603;p73"/>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Yellow">
  <p:cSld name="Title and two columns - with Yellow 2">
    <p:spTree>
      <p:nvGrpSpPr>
        <p:cNvPr id="604" name="Shape 604"/>
        <p:cNvGrpSpPr/>
        <p:nvPr/>
      </p:nvGrpSpPr>
      <p:grpSpPr>
        <a:xfrm>
          <a:off x="0" y="0"/>
          <a:ext cx="0" cy="0"/>
          <a:chOff x="0" y="0"/>
          <a:chExt cx="0" cy="0"/>
        </a:xfrm>
      </p:grpSpPr>
      <p:pic>
        <p:nvPicPr>
          <p:cNvPr id="605" name="Google Shape;605;p7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06" name="Google Shape;606;p74"/>
          <p:cNvSpPr/>
          <p:nvPr/>
        </p:nvSpPr>
        <p:spPr>
          <a:xfrm>
            <a:off x="-71575" y="-43150"/>
            <a:ext cx="4622700" cy="51867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607" name="Google Shape;607;p74"/>
          <p:cNvSpPr txBox="1"/>
          <p:nvPr>
            <p:ph type="title"/>
          </p:nvPr>
        </p:nvSpPr>
        <p:spPr>
          <a:xfrm>
            <a:off x="265500" y="1912000"/>
            <a:ext cx="4045200" cy="9558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000"/>
              <a:buFont typeface="Arial"/>
              <a:buNone/>
              <a:defRPr b="1" i="0" sz="3000" u="none" cap="none" strike="noStrike">
                <a:solidFill>
                  <a:srgbClr val="FFFFFF"/>
                </a:solidFill>
              </a:defRPr>
            </a:lvl1pPr>
            <a:lvl2pPr lvl="1" algn="ctr">
              <a:lnSpc>
                <a:spcPct val="100000"/>
              </a:lnSpc>
              <a:spcBef>
                <a:spcPts val="0"/>
              </a:spcBef>
              <a:spcAft>
                <a:spcPts val="0"/>
              </a:spcAft>
              <a:buClr>
                <a:schemeClr val="dk1"/>
              </a:buClr>
              <a:buSzPts val="4200"/>
              <a:buFont typeface="Arial"/>
              <a:buNone/>
              <a:defRPr sz="4200">
                <a:solidFill>
                  <a:schemeClr val="dk1"/>
                </a:solidFill>
              </a:defRPr>
            </a:lvl2pPr>
            <a:lvl3pPr lvl="2" algn="ctr">
              <a:lnSpc>
                <a:spcPct val="100000"/>
              </a:lnSpc>
              <a:spcBef>
                <a:spcPts val="0"/>
              </a:spcBef>
              <a:spcAft>
                <a:spcPts val="0"/>
              </a:spcAft>
              <a:buClr>
                <a:schemeClr val="dk1"/>
              </a:buClr>
              <a:buSzPts val="4200"/>
              <a:buFont typeface="Arial"/>
              <a:buNone/>
              <a:defRPr sz="4200">
                <a:solidFill>
                  <a:schemeClr val="dk1"/>
                </a:solidFill>
              </a:defRPr>
            </a:lvl3pPr>
            <a:lvl4pPr lvl="3" algn="ctr">
              <a:lnSpc>
                <a:spcPct val="100000"/>
              </a:lnSpc>
              <a:spcBef>
                <a:spcPts val="0"/>
              </a:spcBef>
              <a:spcAft>
                <a:spcPts val="0"/>
              </a:spcAft>
              <a:buClr>
                <a:schemeClr val="dk1"/>
              </a:buClr>
              <a:buSzPts val="4200"/>
              <a:buFont typeface="Arial"/>
              <a:buNone/>
              <a:defRPr sz="4200">
                <a:solidFill>
                  <a:schemeClr val="dk1"/>
                </a:solidFill>
              </a:defRPr>
            </a:lvl4pPr>
            <a:lvl5pPr lvl="4" algn="ctr">
              <a:lnSpc>
                <a:spcPct val="100000"/>
              </a:lnSpc>
              <a:spcBef>
                <a:spcPts val="0"/>
              </a:spcBef>
              <a:spcAft>
                <a:spcPts val="0"/>
              </a:spcAft>
              <a:buClr>
                <a:schemeClr val="dk1"/>
              </a:buClr>
              <a:buSzPts val="4200"/>
              <a:buFont typeface="Arial"/>
              <a:buNone/>
              <a:defRPr sz="4200">
                <a:solidFill>
                  <a:schemeClr val="dk1"/>
                </a:solidFill>
              </a:defRPr>
            </a:lvl5pPr>
            <a:lvl6pPr lvl="5" algn="ctr">
              <a:lnSpc>
                <a:spcPct val="100000"/>
              </a:lnSpc>
              <a:spcBef>
                <a:spcPts val="0"/>
              </a:spcBef>
              <a:spcAft>
                <a:spcPts val="0"/>
              </a:spcAft>
              <a:buClr>
                <a:schemeClr val="dk1"/>
              </a:buClr>
              <a:buSzPts val="4200"/>
              <a:buFont typeface="Arial"/>
              <a:buNone/>
              <a:defRPr sz="4200">
                <a:solidFill>
                  <a:schemeClr val="dk1"/>
                </a:solidFill>
              </a:defRPr>
            </a:lvl6pPr>
            <a:lvl7pPr lvl="6" algn="ctr">
              <a:lnSpc>
                <a:spcPct val="100000"/>
              </a:lnSpc>
              <a:spcBef>
                <a:spcPts val="0"/>
              </a:spcBef>
              <a:spcAft>
                <a:spcPts val="0"/>
              </a:spcAft>
              <a:buClr>
                <a:schemeClr val="dk1"/>
              </a:buClr>
              <a:buSzPts val="4200"/>
              <a:buFont typeface="Arial"/>
              <a:buNone/>
              <a:defRPr sz="4200">
                <a:solidFill>
                  <a:schemeClr val="dk1"/>
                </a:solidFill>
              </a:defRPr>
            </a:lvl7pPr>
            <a:lvl8pPr lvl="7" algn="ctr">
              <a:lnSpc>
                <a:spcPct val="100000"/>
              </a:lnSpc>
              <a:spcBef>
                <a:spcPts val="0"/>
              </a:spcBef>
              <a:spcAft>
                <a:spcPts val="0"/>
              </a:spcAft>
              <a:buClr>
                <a:schemeClr val="dk1"/>
              </a:buClr>
              <a:buSzPts val="4200"/>
              <a:buFont typeface="Arial"/>
              <a:buNone/>
              <a:defRPr sz="4200">
                <a:solidFill>
                  <a:schemeClr val="dk1"/>
                </a:solidFill>
              </a:defRPr>
            </a:lvl8pPr>
            <a:lvl9pPr lvl="8" algn="ctr">
              <a:lnSpc>
                <a:spcPct val="100000"/>
              </a:lnSpc>
              <a:spcBef>
                <a:spcPts val="0"/>
              </a:spcBef>
              <a:spcAft>
                <a:spcPts val="0"/>
              </a:spcAft>
              <a:buClr>
                <a:schemeClr val="dk1"/>
              </a:buClr>
              <a:buSzPts val="4200"/>
              <a:buFont typeface="Arial"/>
              <a:buNone/>
              <a:defRPr sz="4200">
                <a:solidFill>
                  <a:schemeClr val="dk1"/>
                </a:solidFill>
              </a:defRPr>
            </a:lvl9pPr>
          </a:lstStyle>
          <a:p/>
        </p:txBody>
      </p:sp>
      <p:sp>
        <p:nvSpPr>
          <p:cNvPr id="608" name="Google Shape;608;p74"/>
          <p:cNvSpPr txBox="1"/>
          <p:nvPr>
            <p:ph idx="1" type="subTitle"/>
          </p:nvPr>
        </p:nvSpPr>
        <p:spPr>
          <a:xfrm>
            <a:off x="265500" y="2803075"/>
            <a:ext cx="4045200" cy="20415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9pPr>
          </a:lstStyle>
          <a:p/>
        </p:txBody>
      </p:sp>
      <p:sp>
        <p:nvSpPr>
          <p:cNvPr id="609" name="Google Shape;609;p74"/>
          <p:cNvSpPr txBox="1"/>
          <p:nvPr>
            <p:ph idx="2" type="body"/>
          </p:nvPr>
        </p:nvSpPr>
        <p:spPr>
          <a:xfrm>
            <a:off x="4939500" y="381750"/>
            <a:ext cx="3837000" cy="4462800"/>
          </a:xfrm>
          <a:prstGeom prst="rect">
            <a:avLst/>
          </a:prstGeom>
          <a:noFill/>
          <a:ln>
            <a:noFill/>
          </a:ln>
        </p:spPr>
        <p:txBody>
          <a:bodyPr anchorCtr="0" anchor="ctr"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Big Number - Yellow and Logo">
  <p:cSld name="Title and two columns - Big Number - Yellow and Logo">
    <p:spTree>
      <p:nvGrpSpPr>
        <p:cNvPr id="610" name="Shape 610"/>
        <p:cNvGrpSpPr/>
        <p:nvPr/>
      </p:nvGrpSpPr>
      <p:grpSpPr>
        <a:xfrm>
          <a:off x="0" y="0"/>
          <a:ext cx="0" cy="0"/>
          <a:chOff x="0" y="0"/>
          <a:chExt cx="0" cy="0"/>
        </a:xfrm>
      </p:grpSpPr>
      <p:pic>
        <p:nvPicPr>
          <p:cNvPr id="611" name="Google Shape;611;p7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12" name="Google Shape;612;p75"/>
          <p:cNvSpPr/>
          <p:nvPr/>
        </p:nvSpPr>
        <p:spPr>
          <a:xfrm>
            <a:off x="-71575" y="-53675"/>
            <a:ext cx="4622700" cy="477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613" name="Google Shape;613;p75"/>
          <p:cNvSpPr txBox="1"/>
          <p:nvPr>
            <p:ph idx="1" type="body"/>
          </p:nvPr>
        </p:nvSpPr>
        <p:spPr>
          <a:xfrm>
            <a:off x="4765850" y="414400"/>
            <a:ext cx="4121700" cy="41130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614" name="Google Shape;614;p75"/>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615" name="Google Shape;615;p75"/>
          <p:cNvSpPr txBox="1"/>
          <p:nvPr>
            <p:ph idx="2" type="subTitle"/>
          </p:nvPr>
        </p:nvSpPr>
        <p:spPr>
          <a:xfrm>
            <a:off x="227000" y="3000300"/>
            <a:ext cx="3930900" cy="483000"/>
          </a:xfrm>
          <a:prstGeom prst="rect">
            <a:avLst/>
          </a:prstGeom>
          <a:noFill/>
          <a:ln>
            <a:noFill/>
          </a:ln>
        </p:spPr>
        <p:txBody>
          <a:bodyPr anchorCtr="0" anchor="t" bIns="91425" lIns="91425" spcFirstLastPara="1" rIns="91425" wrap="square" tIns="91425">
            <a:noAutofit/>
          </a:bodyPr>
          <a:lstStyle>
            <a:lvl1pPr lvl="0" marR="0" algn="ctr">
              <a:lnSpc>
                <a:spcPct val="115000"/>
              </a:lnSpc>
              <a:spcBef>
                <a:spcPts val="0"/>
              </a:spcBef>
              <a:spcAft>
                <a:spcPts val="0"/>
              </a:spcAft>
              <a:buClr>
                <a:srgbClr val="34495E"/>
              </a:buClr>
              <a:buSzPts val="1400"/>
              <a:buFont typeface="Arial"/>
              <a:buNone/>
              <a:defRPr b="0" i="0" sz="1400" u="none" cap="none" strike="noStrike">
                <a:solidFill>
                  <a:srgbClr val="FFFFFF"/>
                </a:solidFill>
              </a:defRPr>
            </a:lvl1pPr>
            <a:lvl2pPr lvl="1"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lvl="2"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lvl="3"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lvl="4"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lvl="5"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lvl="6"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lvl="7"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lvl="8"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616" name="Google Shape;616;p75"/>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17" name="Google Shape;617;p75"/>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75"/>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75"/>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75"/>
          <p:cNvSpPr/>
          <p:nvPr/>
        </p:nvSpPr>
        <p:spPr>
          <a:xfrm>
            <a:off x="4549500" y="4724125"/>
            <a:ext cx="2312700" cy="378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75"/>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622" name="Google Shape;622;p75"/>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
        <p:nvSpPr>
          <p:cNvPr id="623" name="Google Shape;623;p75"/>
          <p:cNvSpPr txBox="1"/>
          <p:nvPr>
            <p:ph type="title"/>
          </p:nvPr>
        </p:nvSpPr>
        <p:spPr>
          <a:xfrm>
            <a:off x="311700" y="1116914"/>
            <a:ext cx="39309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2000"/>
              <a:buFont typeface="Arial"/>
              <a:buNone/>
              <a:defRPr sz="12000">
                <a:solidFill>
                  <a:srgbClr val="FFFF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Big Number - Yellow">
  <p:cSld name="Title and two columns - Big Number - Yellow">
    <p:spTree>
      <p:nvGrpSpPr>
        <p:cNvPr id="624" name="Shape 624"/>
        <p:cNvGrpSpPr/>
        <p:nvPr/>
      </p:nvGrpSpPr>
      <p:grpSpPr>
        <a:xfrm>
          <a:off x="0" y="0"/>
          <a:ext cx="0" cy="0"/>
          <a:chOff x="0" y="0"/>
          <a:chExt cx="0" cy="0"/>
        </a:xfrm>
      </p:grpSpPr>
      <p:pic>
        <p:nvPicPr>
          <p:cNvPr id="625" name="Google Shape;625;p7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26" name="Google Shape;626;p76"/>
          <p:cNvSpPr/>
          <p:nvPr/>
        </p:nvSpPr>
        <p:spPr>
          <a:xfrm>
            <a:off x="-71575" y="-53675"/>
            <a:ext cx="4622700" cy="51972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627" name="Google Shape;627;p76"/>
          <p:cNvSpPr txBox="1"/>
          <p:nvPr>
            <p:ph idx="1" type="body"/>
          </p:nvPr>
        </p:nvSpPr>
        <p:spPr>
          <a:xfrm>
            <a:off x="4765850" y="414400"/>
            <a:ext cx="4121700" cy="44571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628" name="Google Shape;628;p76"/>
          <p:cNvSpPr txBox="1"/>
          <p:nvPr>
            <p:ph idx="2" type="subTitle"/>
          </p:nvPr>
        </p:nvSpPr>
        <p:spPr>
          <a:xfrm>
            <a:off x="227000" y="3000300"/>
            <a:ext cx="3930900" cy="483000"/>
          </a:xfrm>
          <a:prstGeom prst="rect">
            <a:avLst/>
          </a:prstGeom>
          <a:noFill/>
          <a:ln>
            <a:noFill/>
          </a:ln>
        </p:spPr>
        <p:txBody>
          <a:bodyPr anchorCtr="0" anchor="t" bIns="91425" lIns="91425" spcFirstLastPara="1" rIns="91425" wrap="square" tIns="91425">
            <a:noAutofit/>
          </a:bodyPr>
          <a:lstStyle>
            <a:lvl1pPr lvl="0" marR="0" algn="ctr">
              <a:lnSpc>
                <a:spcPct val="115000"/>
              </a:lnSpc>
              <a:spcBef>
                <a:spcPts val="0"/>
              </a:spcBef>
              <a:spcAft>
                <a:spcPts val="0"/>
              </a:spcAft>
              <a:buClr>
                <a:srgbClr val="34495E"/>
              </a:buClr>
              <a:buSzPts val="1400"/>
              <a:buFont typeface="Arial"/>
              <a:buNone/>
              <a:defRPr b="0" i="0" sz="1400" u="none" cap="none" strike="noStrike">
                <a:solidFill>
                  <a:srgbClr val="FFFFFF"/>
                </a:solidFill>
              </a:defRPr>
            </a:lvl1pPr>
            <a:lvl2pPr lvl="1"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2pPr>
            <a:lvl3pPr lvl="2"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3pPr>
            <a:lvl4pPr lvl="3"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4pPr>
            <a:lvl5pPr lvl="4"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5pPr>
            <a:lvl6pPr lvl="5"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6pPr>
            <a:lvl7pPr lvl="6"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7pPr>
            <a:lvl8pPr lvl="7" marR="0" algn="l">
              <a:lnSpc>
                <a:spcPct val="115000"/>
              </a:lnSpc>
              <a:spcBef>
                <a:spcPts val="1600"/>
              </a:spcBef>
              <a:spcAft>
                <a:spcPts val="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8pPr>
            <a:lvl9pPr lvl="8" marR="0" algn="l">
              <a:lnSpc>
                <a:spcPct val="115000"/>
              </a:lnSpc>
              <a:spcBef>
                <a:spcPts val="1600"/>
              </a:spcBef>
              <a:spcAft>
                <a:spcPts val="1600"/>
              </a:spcAft>
              <a:buClr>
                <a:srgbClr val="34495E"/>
              </a:buClr>
              <a:buSzPts val="1200"/>
              <a:buFont typeface="Proxima Nova"/>
              <a:buNone/>
              <a:defRPr b="0" i="0" sz="1200" u="none" cap="none" strike="noStrike">
                <a:solidFill>
                  <a:srgbClr val="34495E"/>
                </a:solidFill>
                <a:latin typeface="Proxima Nova"/>
                <a:ea typeface="Proxima Nova"/>
                <a:cs typeface="Proxima Nova"/>
                <a:sym typeface="Proxima Nova"/>
              </a:defRPr>
            </a:lvl9pPr>
          </a:lstStyle>
          <a:p/>
        </p:txBody>
      </p:sp>
      <p:sp>
        <p:nvSpPr>
          <p:cNvPr id="629" name="Google Shape;629;p76"/>
          <p:cNvSpPr txBox="1"/>
          <p:nvPr>
            <p:ph type="title"/>
          </p:nvPr>
        </p:nvSpPr>
        <p:spPr>
          <a:xfrm>
            <a:off x="311700" y="1116914"/>
            <a:ext cx="39309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2000"/>
              <a:buFont typeface="Arial"/>
              <a:buNone/>
              <a:defRPr sz="12000">
                <a:solidFill>
                  <a:srgbClr val="FFFF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630" name="Shape 630"/>
        <p:cNvGrpSpPr/>
        <p:nvPr/>
      </p:nvGrpSpPr>
      <p:grpSpPr>
        <a:xfrm>
          <a:off x="0" y="0"/>
          <a:ext cx="0" cy="0"/>
          <a:chOff x="0" y="0"/>
          <a:chExt cx="0" cy="0"/>
        </a:xfrm>
      </p:grpSpPr>
      <p:pic>
        <p:nvPicPr>
          <p:cNvPr id="631" name="Google Shape;631;p77"/>
          <p:cNvPicPr preferRelativeResize="0"/>
          <p:nvPr/>
        </p:nvPicPr>
        <p:blipFill rotWithShape="1">
          <a:blip r:embed="rId2">
            <a:alphaModFix/>
          </a:blip>
          <a:srcRect b="0" l="0" r="0" t="0"/>
          <a:stretch/>
        </p:blipFill>
        <p:spPr>
          <a:xfrm>
            <a:off x="-25" y="0"/>
            <a:ext cx="9144000" cy="5143500"/>
          </a:xfrm>
          <a:prstGeom prst="rect">
            <a:avLst/>
          </a:prstGeom>
          <a:noFill/>
          <a:ln>
            <a:noFill/>
          </a:ln>
        </p:spPr>
      </p:pic>
      <p:sp>
        <p:nvSpPr>
          <p:cNvPr id="632" name="Google Shape;632;p7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228600" lvl="0" marL="457200" marR="0" algn="ctr">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ctr">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ctr">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ctr">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ctr">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ctr">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ctr">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ctr">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ctr">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633" name="Google Shape;633;p77"/>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634" name="Google Shape;634;p77"/>
          <p:cNvSpPr txBox="1"/>
          <p:nvPr>
            <p:ph idx="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35" name="Google Shape;635;p77"/>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77"/>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77"/>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77"/>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77"/>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640" name="Google Shape;640;p77"/>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
        <p:nvSpPr>
          <p:cNvPr id="641" name="Google Shape;641;p77"/>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Font typeface="Arial"/>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Image">
  <p:cSld name="Single Image">
    <p:spTree>
      <p:nvGrpSpPr>
        <p:cNvPr id="642" name="Shape 642"/>
        <p:cNvGrpSpPr/>
        <p:nvPr/>
      </p:nvGrpSpPr>
      <p:grpSpPr>
        <a:xfrm>
          <a:off x="0" y="0"/>
          <a:ext cx="0" cy="0"/>
          <a:chOff x="0" y="0"/>
          <a:chExt cx="0" cy="0"/>
        </a:xfrm>
      </p:grpSpPr>
      <p:sp>
        <p:nvSpPr>
          <p:cNvPr id="643" name="Google Shape;643;p78"/>
          <p:cNvSpPr txBox="1"/>
          <p:nvPr>
            <p:ph type="title"/>
          </p:nvPr>
        </p:nvSpPr>
        <p:spPr>
          <a:xfrm>
            <a:off x="198575" y="34847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644" name="Google Shape;644;p78"/>
          <p:cNvSpPr/>
          <p:nvPr>
            <p:ph idx="2" type="pic"/>
          </p:nvPr>
        </p:nvSpPr>
        <p:spPr>
          <a:xfrm>
            <a:off x="0" y="800100"/>
            <a:ext cx="9144000" cy="4343400"/>
          </a:xfrm>
          <a:prstGeom prst="rect">
            <a:avLst/>
          </a:prstGeom>
          <a:noFill/>
          <a:ln>
            <a:noFill/>
          </a:ln>
        </p:spPr>
        <p:txBody>
          <a:bodyPr anchorCtr="0" anchor="t" bIns="91425" lIns="91425" spcFirstLastPara="1" rIns="91425" wrap="square" tIns="91425">
            <a:noAutofit/>
          </a:bodyPr>
          <a:lstStyle>
            <a:lvl1pPr lvl="0" marR="0" rtl="0" algn="l">
              <a:lnSpc>
                <a:spcPct val="115000"/>
              </a:lnSpc>
              <a:spcBef>
                <a:spcPts val="0"/>
              </a:spcBef>
              <a:spcAft>
                <a:spcPts val="0"/>
              </a:spcAft>
              <a:buClr>
                <a:srgbClr val="34495E"/>
              </a:buClr>
              <a:buSzPts val="1400"/>
              <a:buFont typeface="Arial"/>
              <a:buNone/>
              <a:defRPr b="0" i="0" sz="1400" u="none" cap="none" strike="noStrike">
                <a:solidFill>
                  <a:srgbClr val="34495E"/>
                </a:solidFill>
                <a:latin typeface="Arial"/>
                <a:ea typeface="Arial"/>
                <a:cs typeface="Arial"/>
                <a:sym typeface="Arial"/>
              </a:defRPr>
            </a:lvl1pPr>
            <a:lvl2pPr lvl="1"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2pPr>
            <a:lvl3pPr lvl="2"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3pPr>
            <a:lvl4pPr lvl="3"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4pPr>
            <a:lvl5pPr lvl="4"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5pPr>
            <a:lvl6pPr lvl="5"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6pPr>
            <a:lvl7pPr lvl="6"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7pPr>
            <a:lvl8pPr lvl="7"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8pPr>
            <a:lvl9pPr lvl="8" marR="0" rtl="0" algn="l">
              <a:lnSpc>
                <a:spcPct val="115000"/>
              </a:lnSpc>
              <a:spcBef>
                <a:spcPts val="1600"/>
              </a:spcBef>
              <a:spcAft>
                <a:spcPts val="1600"/>
              </a:spcAft>
              <a:buClr>
                <a:srgbClr val="34495E"/>
              </a:buClr>
              <a:buSzPts val="1200"/>
              <a:buFont typeface="Arial"/>
              <a:buNone/>
              <a:defRPr b="0" i="0" sz="1200" u="none" cap="none" strike="noStrike">
                <a:solidFill>
                  <a:srgbClr val="34495E"/>
                </a:solidFill>
                <a:latin typeface="Arial"/>
                <a:ea typeface="Arial"/>
                <a:cs typeface="Arial"/>
                <a:sym typeface="Arial"/>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Navy">
  <p:cSld name="Title and two columns - with Navy">
    <p:spTree>
      <p:nvGrpSpPr>
        <p:cNvPr id="645" name="Shape 645"/>
        <p:cNvGrpSpPr/>
        <p:nvPr/>
      </p:nvGrpSpPr>
      <p:grpSpPr>
        <a:xfrm>
          <a:off x="0" y="0"/>
          <a:ext cx="0" cy="0"/>
          <a:chOff x="0" y="0"/>
          <a:chExt cx="0" cy="0"/>
        </a:xfrm>
      </p:grpSpPr>
      <p:pic>
        <p:nvPicPr>
          <p:cNvPr id="646" name="Google Shape;646;p79"/>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47" name="Google Shape;647;p79"/>
          <p:cNvSpPr/>
          <p:nvPr/>
        </p:nvSpPr>
        <p:spPr>
          <a:xfrm>
            <a:off x="4551125" y="0"/>
            <a:ext cx="4662900" cy="51435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4495E"/>
              </a:solidFill>
              <a:latin typeface="Arial"/>
              <a:ea typeface="Arial"/>
              <a:cs typeface="Arial"/>
              <a:sym typeface="Arial"/>
            </a:endParaRPr>
          </a:p>
        </p:txBody>
      </p:sp>
      <p:sp>
        <p:nvSpPr>
          <p:cNvPr id="648" name="Google Shape;648;p79"/>
          <p:cNvSpPr txBox="1"/>
          <p:nvPr>
            <p:ph idx="1" type="body"/>
          </p:nvPr>
        </p:nvSpPr>
        <p:spPr>
          <a:xfrm>
            <a:off x="311700" y="1213800"/>
            <a:ext cx="3999900" cy="3690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rtl="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649" name="Google Shape;649;p79"/>
          <p:cNvSpPr txBox="1"/>
          <p:nvPr>
            <p:ph idx="2" type="body"/>
          </p:nvPr>
        </p:nvSpPr>
        <p:spPr>
          <a:xfrm>
            <a:off x="4925825" y="1213800"/>
            <a:ext cx="3999900" cy="3690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rgbClr val="FFFFFF"/>
              </a:buClr>
              <a:buSzPts val="1400"/>
              <a:buFont typeface="Arial"/>
              <a:buNone/>
              <a:defRPr b="0" i="0" sz="1400" u="none" cap="none" strike="noStrike">
                <a:solidFill>
                  <a:srgbClr val="FFFFFF"/>
                </a:solidFill>
              </a:defRPr>
            </a:lvl1pPr>
            <a:lvl2pPr indent="-228600" lvl="1" marL="914400" marR="0" rtl="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2pPr>
            <a:lvl3pPr indent="-228600" lvl="2" marL="1371600" marR="0" rtl="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3pPr>
            <a:lvl4pPr indent="-228600" lvl="3" marL="1828800" marR="0" rtl="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4pPr>
            <a:lvl5pPr indent="-228600" lvl="4" marL="2286000" marR="0" rtl="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5pPr>
            <a:lvl6pPr indent="-228600" lvl="5" marL="2743200" marR="0" rtl="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6pPr>
            <a:lvl7pPr indent="-228600" lvl="6" marL="3200400" marR="0" rtl="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7pPr>
            <a:lvl8pPr indent="-228600" lvl="7" marL="3657600" marR="0" rtl="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8pPr>
            <a:lvl9pPr indent="-228600" lvl="8" marL="4114800" marR="0" rtl="0" algn="l">
              <a:lnSpc>
                <a:spcPct val="115000"/>
              </a:lnSpc>
              <a:spcBef>
                <a:spcPts val="1600"/>
              </a:spcBef>
              <a:spcAft>
                <a:spcPts val="1600"/>
              </a:spcAft>
              <a:buClr>
                <a:srgbClr val="FFFFFF"/>
              </a:buClr>
              <a:buSzPts val="1200"/>
              <a:buFont typeface="Arial"/>
              <a:buNone/>
              <a:defRPr b="0" i="0" sz="1200" u="none" cap="none" strike="noStrike">
                <a:solidFill>
                  <a:srgbClr val="FFFFFF"/>
                </a:solidFill>
              </a:defRPr>
            </a:lvl9pPr>
          </a:lstStyle>
          <a:p/>
        </p:txBody>
      </p:sp>
      <p:sp>
        <p:nvSpPr>
          <p:cNvPr id="650" name="Google Shape;650;p79"/>
          <p:cNvSpPr txBox="1"/>
          <p:nvPr>
            <p:ph type="title"/>
          </p:nvPr>
        </p:nvSpPr>
        <p:spPr>
          <a:xfrm>
            <a:off x="198575" y="348475"/>
            <a:ext cx="41130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34495E"/>
              </a:buClr>
              <a:buSzPts val="2400"/>
              <a:buFont typeface="Arial"/>
              <a:buNone/>
              <a:defRPr b="1" i="0" sz="2400" u="none" cap="none" strike="noStrike">
                <a:solidFill>
                  <a:srgbClr val="34495E"/>
                </a:solidFill>
              </a:defRPr>
            </a:lvl1pPr>
            <a:lvl2pPr lvl="1" rtl="0" algn="l">
              <a:lnSpc>
                <a:spcPct val="100000"/>
              </a:lnSpc>
              <a:spcBef>
                <a:spcPts val="0"/>
              </a:spcBef>
              <a:spcAft>
                <a:spcPts val="0"/>
              </a:spcAft>
              <a:buClr>
                <a:schemeClr val="dk1"/>
              </a:buClr>
              <a:buSzPts val="2600"/>
              <a:buFont typeface="Arial"/>
              <a:buNone/>
              <a:defRPr sz="2600">
                <a:solidFill>
                  <a:schemeClr val="dk1"/>
                </a:solidFill>
              </a:defRPr>
            </a:lvl2pPr>
            <a:lvl3pPr lvl="2" rtl="0" algn="l">
              <a:lnSpc>
                <a:spcPct val="100000"/>
              </a:lnSpc>
              <a:spcBef>
                <a:spcPts val="0"/>
              </a:spcBef>
              <a:spcAft>
                <a:spcPts val="0"/>
              </a:spcAft>
              <a:buClr>
                <a:schemeClr val="dk1"/>
              </a:buClr>
              <a:buSzPts val="2600"/>
              <a:buFont typeface="Arial"/>
              <a:buNone/>
              <a:defRPr sz="2600">
                <a:solidFill>
                  <a:schemeClr val="dk1"/>
                </a:solidFill>
              </a:defRPr>
            </a:lvl3pPr>
            <a:lvl4pPr lvl="3" rtl="0" algn="l">
              <a:lnSpc>
                <a:spcPct val="100000"/>
              </a:lnSpc>
              <a:spcBef>
                <a:spcPts val="0"/>
              </a:spcBef>
              <a:spcAft>
                <a:spcPts val="0"/>
              </a:spcAft>
              <a:buClr>
                <a:schemeClr val="dk1"/>
              </a:buClr>
              <a:buSzPts val="2600"/>
              <a:buFont typeface="Arial"/>
              <a:buNone/>
              <a:defRPr sz="2600">
                <a:solidFill>
                  <a:schemeClr val="dk1"/>
                </a:solidFill>
              </a:defRPr>
            </a:lvl4pPr>
            <a:lvl5pPr lvl="4" rtl="0" algn="l">
              <a:lnSpc>
                <a:spcPct val="100000"/>
              </a:lnSpc>
              <a:spcBef>
                <a:spcPts val="0"/>
              </a:spcBef>
              <a:spcAft>
                <a:spcPts val="0"/>
              </a:spcAft>
              <a:buClr>
                <a:schemeClr val="dk1"/>
              </a:buClr>
              <a:buSzPts val="2600"/>
              <a:buFont typeface="Arial"/>
              <a:buNone/>
              <a:defRPr sz="2600">
                <a:solidFill>
                  <a:schemeClr val="dk1"/>
                </a:solidFill>
              </a:defRPr>
            </a:lvl5pPr>
            <a:lvl6pPr lvl="5" rtl="0" algn="l">
              <a:lnSpc>
                <a:spcPct val="100000"/>
              </a:lnSpc>
              <a:spcBef>
                <a:spcPts val="0"/>
              </a:spcBef>
              <a:spcAft>
                <a:spcPts val="0"/>
              </a:spcAft>
              <a:buClr>
                <a:schemeClr val="dk1"/>
              </a:buClr>
              <a:buSzPts val="2600"/>
              <a:buFont typeface="Arial"/>
              <a:buNone/>
              <a:defRPr sz="2600">
                <a:solidFill>
                  <a:schemeClr val="dk1"/>
                </a:solidFill>
              </a:defRPr>
            </a:lvl6pPr>
            <a:lvl7pPr lvl="6" rtl="0" algn="l">
              <a:lnSpc>
                <a:spcPct val="100000"/>
              </a:lnSpc>
              <a:spcBef>
                <a:spcPts val="0"/>
              </a:spcBef>
              <a:spcAft>
                <a:spcPts val="0"/>
              </a:spcAft>
              <a:buClr>
                <a:schemeClr val="dk1"/>
              </a:buClr>
              <a:buSzPts val="2600"/>
              <a:buFont typeface="Arial"/>
              <a:buNone/>
              <a:defRPr sz="2600">
                <a:solidFill>
                  <a:schemeClr val="dk1"/>
                </a:solidFill>
              </a:defRPr>
            </a:lvl7pPr>
            <a:lvl8pPr lvl="7" rtl="0" algn="l">
              <a:lnSpc>
                <a:spcPct val="100000"/>
              </a:lnSpc>
              <a:spcBef>
                <a:spcPts val="0"/>
              </a:spcBef>
              <a:spcAft>
                <a:spcPts val="0"/>
              </a:spcAft>
              <a:buClr>
                <a:schemeClr val="dk1"/>
              </a:buClr>
              <a:buSzPts val="2600"/>
              <a:buFont typeface="Arial"/>
              <a:buNone/>
              <a:defRPr sz="2600">
                <a:solidFill>
                  <a:schemeClr val="dk1"/>
                </a:solidFill>
              </a:defRPr>
            </a:lvl8pPr>
            <a:lvl9pPr lvl="8" rtl="0" algn="l">
              <a:lnSpc>
                <a:spcPct val="100000"/>
              </a:lnSpc>
              <a:spcBef>
                <a:spcPts val="0"/>
              </a:spcBef>
              <a:spcAft>
                <a:spcPts val="0"/>
              </a:spcAft>
              <a:buClr>
                <a:schemeClr val="dk1"/>
              </a:buClr>
              <a:buSzPts val="2600"/>
              <a:buFont typeface="Arial"/>
              <a:buNone/>
              <a:defRPr sz="2600">
                <a:solidFill>
                  <a:schemeClr val="dk1"/>
                </a:solidFill>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With Navy Header and Logo">
  <p:cSld name="Title and body With Navy Header and Logo">
    <p:spTree>
      <p:nvGrpSpPr>
        <p:cNvPr id="654" name="Shape 654"/>
        <p:cNvGrpSpPr/>
        <p:nvPr/>
      </p:nvGrpSpPr>
      <p:grpSpPr>
        <a:xfrm>
          <a:off x="0" y="0"/>
          <a:ext cx="0" cy="0"/>
          <a:chOff x="0" y="0"/>
          <a:chExt cx="0" cy="0"/>
        </a:xfrm>
      </p:grpSpPr>
      <p:pic>
        <p:nvPicPr>
          <p:cNvPr id="655" name="Google Shape;655;p8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56" name="Google Shape;656;p81"/>
          <p:cNvSpPr/>
          <p:nvPr/>
        </p:nvSpPr>
        <p:spPr>
          <a:xfrm>
            <a:off x="-10800" y="-21575"/>
            <a:ext cx="9154800" cy="7701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81"/>
          <p:cNvSpPr txBox="1"/>
          <p:nvPr>
            <p:ph idx="1" type="body"/>
          </p:nvPr>
        </p:nvSpPr>
        <p:spPr>
          <a:xfrm>
            <a:off x="311700" y="939400"/>
            <a:ext cx="8520600" cy="34398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rgbClr val="34495E"/>
              </a:buClr>
              <a:buSzPts val="1400"/>
              <a:buFont typeface="Arial"/>
              <a:buChar char="●"/>
              <a:defRPr b="0" i="0" sz="1400" u="none" cap="none" strike="noStrike">
                <a:solidFill>
                  <a:srgbClr val="34495E"/>
                </a:solidFill>
              </a:defRPr>
            </a:lvl1pPr>
            <a:lvl2pPr indent="-304800" lvl="1" marL="914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2pPr>
            <a:lvl3pPr indent="-304800" lvl="2" marL="1371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3pPr>
            <a:lvl4pPr indent="-304800" lvl="3" marL="18288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4pPr>
            <a:lvl5pPr indent="-304800" lvl="4" marL="22860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5pPr>
            <a:lvl6pPr indent="-304800" lvl="5" marL="27432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6pPr>
            <a:lvl7pPr indent="-304800" lvl="6" marL="3200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7pPr>
            <a:lvl8pPr indent="-304800" lvl="7" marL="3657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8pPr>
            <a:lvl9pPr indent="-304800" lvl="8" marL="4114800" marR="0" algn="l">
              <a:lnSpc>
                <a:spcPct val="115000"/>
              </a:lnSpc>
              <a:spcBef>
                <a:spcPts val="1600"/>
              </a:spcBef>
              <a:spcAft>
                <a:spcPts val="1600"/>
              </a:spcAft>
              <a:buClr>
                <a:srgbClr val="34495E"/>
              </a:buClr>
              <a:buSzPts val="1200"/>
              <a:buFont typeface="Arial"/>
              <a:buChar char="■"/>
              <a:defRPr b="0" i="0" sz="1200" u="none" cap="none" strike="noStrike">
                <a:solidFill>
                  <a:srgbClr val="34495E"/>
                </a:solidFill>
              </a:defRPr>
            </a:lvl9pPr>
          </a:lstStyle>
          <a:p/>
        </p:txBody>
      </p:sp>
      <p:sp>
        <p:nvSpPr>
          <p:cNvPr id="658" name="Google Shape;658;p81"/>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659" name="Google Shape;659;p81"/>
          <p:cNvSpPr txBox="1"/>
          <p:nvPr>
            <p:ph type="title"/>
          </p:nvPr>
        </p:nvSpPr>
        <p:spPr>
          <a:xfrm>
            <a:off x="198575" y="99650"/>
            <a:ext cx="8520600" cy="572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2400"/>
              <a:buFont typeface="Arial"/>
              <a:buNone/>
              <a:defRPr b="1" i="0" sz="2400" u="none" cap="none" strike="noStrike">
                <a:solidFill>
                  <a:srgbClr val="FFFFFF"/>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
        <p:nvSpPr>
          <p:cNvPr id="660" name="Google Shape;660;p81"/>
          <p:cNvSpPr txBox="1"/>
          <p:nvPr>
            <p:ph idx="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61" name="Google Shape;661;p81"/>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81"/>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81"/>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81"/>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81"/>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666" name="Google Shape;666;p81"/>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obj">
  <p:cSld name="OBJECT">
    <p:spTree>
      <p:nvGrpSpPr>
        <p:cNvPr id="76" name="Shape 76"/>
        <p:cNvGrpSpPr/>
        <p:nvPr/>
      </p:nvGrpSpPr>
      <p:grpSpPr>
        <a:xfrm>
          <a:off x="0" y="0"/>
          <a:ext cx="0" cy="0"/>
          <a:chOff x="0" y="0"/>
          <a:chExt cx="0" cy="0"/>
        </a:xfrm>
      </p:grpSpPr>
      <p:sp>
        <p:nvSpPr>
          <p:cNvPr id="77" name="Google Shape;77;p9"/>
          <p:cNvSpPr txBox="1"/>
          <p:nvPr>
            <p:ph type="title"/>
          </p:nvPr>
        </p:nvSpPr>
        <p:spPr>
          <a:xfrm>
            <a:off x="198575" y="348475"/>
            <a:ext cx="8520600" cy="572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400"/>
              <a:buNone/>
              <a:defRPr b="1" i="0" sz="3200">
                <a:solidFill>
                  <a:schemeClr val="lt1"/>
                </a:solidFill>
                <a:latin typeface="Proxima Nova"/>
                <a:ea typeface="Proxima Nova"/>
                <a:cs typeface="Proxima Nova"/>
                <a:sym typeface="Proxima Nova"/>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78" name="Google Shape;78;p9"/>
          <p:cNvSpPr txBox="1"/>
          <p:nvPr>
            <p:ph idx="11" type="ftr"/>
          </p:nvPr>
        </p:nvSpPr>
        <p:spPr>
          <a:xfrm>
            <a:off x="0" y="0"/>
            <a:ext cx="3000000" cy="30000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9" name="Google Shape;79;p9"/>
          <p:cNvSpPr txBox="1"/>
          <p:nvPr>
            <p:ph idx="10" type="dt"/>
          </p:nvPr>
        </p:nvSpPr>
        <p:spPr>
          <a:xfrm>
            <a:off x="0" y="0"/>
            <a:ext cx="3000000" cy="3000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0" name="Google Shape;80;p9"/>
          <p:cNvSpPr txBox="1"/>
          <p:nvPr>
            <p:ph idx="12" type="sldNum"/>
          </p:nvPr>
        </p:nvSpPr>
        <p:spPr>
          <a:xfrm>
            <a:off x="0" y="0"/>
            <a:ext cx="3000000" cy="30000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centered">
  <p:cSld name="Title and body centered">
    <p:spTree>
      <p:nvGrpSpPr>
        <p:cNvPr id="667" name="Shape 667"/>
        <p:cNvGrpSpPr/>
        <p:nvPr/>
      </p:nvGrpSpPr>
      <p:grpSpPr>
        <a:xfrm>
          <a:off x="0" y="0"/>
          <a:ext cx="0" cy="0"/>
          <a:chOff x="0" y="0"/>
          <a:chExt cx="0" cy="0"/>
        </a:xfrm>
      </p:grpSpPr>
      <p:pic>
        <p:nvPicPr>
          <p:cNvPr id="668" name="Google Shape;668;p82"/>
          <p:cNvPicPr preferRelativeResize="0"/>
          <p:nvPr/>
        </p:nvPicPr>
        <p:blipFill rotWithShape="1">
          <a:blip r:embed="rId2">
            <a:alphaModFix/>
          </a:blip>
          <a:srcRect b="0" l="0" r="0" t="0"/>
          <a:stretch/>
        </p:blipFill>
        <p:spPr>
          <a:xfrm>
            <a:off x="-25" y="0"/>
            <a:ext cx="9144000" cy="5143500"/>
          </a:xfrm>
          <a:prstGeom prst="rect">
            <a:avLst/>
          </a:prstGeom>
          <a:noFill/>
          <a:ln>
            <a:noFill/>
          </a:ln>
        </p:spPr>
      </p:pic>
      <p:sp>
        <p:nvSpPr>
          <p:cNvPr id="669" name="Google Shape;669;p82"/>
          <p:cNvSpPr txBox="1"/>
          <p:nvPr>
            <p:ph idx="1" type="body"/>
          </p:nvPr>
        </p:nvSpPr>
        <p:spPr>
          <a:xfrm>
            <a:off x="311700" y="1530775"/>
            <a:ext cx="8520600" cy="2848500"/>
          </a:xfrm>
          <a:prstGeom prst="rect">
            <a:avLst/>
          </a:prstGeom>
          <a:noFill/>
          <a:ln>
            <a:noFill/>
          </a:ln>
        </p:spPr>
        <p:txBody>
          <a:bodyPr anchorCtr="0" anchor="t" bIns="91425" lIns="91425" spcFirstLastPara="1" rIns="91425" wrap="square" tIns="91425">
            <a:noAutofit/>
          </a:bodyPr>
          <a:lstStyle>
            <a:lvl1pPr indent="-317500" lvl="0" marL="457200" marR="0" algn="ctr">
              <a:lnSpc>
                <a:spcPct val="115000"/>
              </a:lnSpc>
              <a:spcBef>
                <a:spcPts val="0"/>
              </a:spcBef>
              <a:spcAft>
                <a:spcPts val="0"/>
              </a:spcAft>
              <a:buClr>
                <a:srgbClr val="34495E"/>
              </a:buClr>
              <a:buSzPts val="1400"/>
              <a:buFont typeface="Arial"/>
              <a:buChar char="●"/>
              <a:defRPr b="0" i="0" sz="1400" u="none" cap="none" strike="noStrike">
                <a:solidFill>
                  <a:srgbClr val="34495E"/>
                </a:solidFill>
              </a:defRPr>
            </a:lvl1pPr>
            <a:lvl2pPr indent="-304800" lvl="1" marL="914400" marR="0" algn="ctr">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2pPr>
            <a:lvl3pPr indent="-304800" lvl="2" marL="1371600" marR="0" algn="ctr">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3pPr>
            <a:lvl4pPr indent="-304800" lvl="3" marL="1828800" marR="0" algn="ctr">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4pPr>
            <a:lvl5pPr indent="-304800" lvl="4" marL="2286000" marR="0" algn="ctr">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5pPr>
            <a:lvl6pPr indent="-304800" lvl="5" marL="2743200" marR="0" algn="ctr">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6pPr>
            <a:lvl7pPr indent="-304800" lvl="6" marL="3200400" marR="0" algn="ctr">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7pPr>
            <a:lvl8pPr indent="-304800" lvl="7" marL="3657600" marR="0" algn="ctr">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8pPr>
            <a:lvl9pPr indent="-304800" lvl="8" marL="4114800" marR="0" algn="ctr">
              <a:lnSpc>
                <a:spcPct val="115000"/>
              </a:lnSpc>
              <a:spcBef>
                <a:spcPts val="1600"/>
              </a:spcBef>
              <a:spcAft>
                <a:spcPts val="1600"/>
              </a:spcAft>
              <a:buClr>
                <a:srgbClr val="34495E"/>
              </a:buClr>
              <a:buSzPts val="1200"/>
              <a:buFont typeface="Arial"/>
              <a:buChar char="■"/>
              <a:defRPr b="0" i="0" sz="1200" u="none" cap="none" strike="noStrike">
                <a:solidFill>
                  <a:srgbClr val="34495E"/>
                </a:solidFill>
              </a:defRPr>
            </a:lvl9pPr>
          </a:lstStyle>
          <a:p/>
        </p:txBody>
      </p:sp>
      <p:sp>
        <p:nvSpPr>
          <p:cNvPr id="670" name="Google Shape;670;p82"/>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671" name="Google Shape;671;p82"/>
          <p:cNvSpPr txBox="1"/>
          <p:nvPr>
            <p:ph type="title"/>
          </p:nvPr>
        </p:nvSpPr>
        <p:spPr>
          <a:xfrm>
            <a:off x="198575" y="958075"/>
            <a:ext cx="8520600" cy="572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34495E"/>
              </a:buClr>
              <a:buSzPts val="2400"/>
              <a:buFont typeface="Arial"/>
              <a:buNone/>
              <a:defRPr b="1" i="0" sz="2400" u="none" cap="none" strike="noStrike">
                <a:solidFill>
                  <a:srgbClr val="34495E"/>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
        <p:nvSpPr>
          <p:cNvPr id="672" name="Google Shape;672;p82"/>
          <p:cNvSpPr txBox="1"/>
          <p:nvPr>
            <p:ph idx="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73" name="Google Shape;673;p82"/>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82"/>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82"/>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82"/>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82"/>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678" name="Google Shape;678;p82"/>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ith Navy Chalk BG and Logo" type="title">
  <p:cSld name="TITLE">
    <p:bg>
      <p:bgPr>
        <a:blipFill>
          <a:blip r:embed="rId2">
            <a:alphaModFix/>
          </a:blip>
          <a:stretch>
            <a:fillRect/>
          </a:stretch>
        </a:blipFill>
      </p:bgPr>
    </p:bg>
    <p:spTree>
      <p:nvGrpSpPr>
        <p:cNvPr id="679" name="Shape 679"/>
        <p:cNvGrpSpPr/>
        <p:nvPr/>
      </p:nvGrpSpPr>
      <p:grpSpPr>
        <a:xfrm>
          <a:off x="0" y="0"/>
          <a:ext cx="0" cy="0"/>
          <a:chOff x="0" y="0"/>
          <a:chExt cx="0" cy="0"/>
        </a:xfrm>
      </p:grpSpPr>
      <p:sp>
        <p:nvSpPr>
          <p:cNvPr id="680" name="Google Shape;680;p83"/>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chemeClr val="dk2"/>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
        <p:nvSpPr>
          <p:cNvPr id="681" name="Google Shape;681;p83"/>
          <p:cNvSpPr txBox="1"/>
          <p:nvPr>
            <p:ph idx="1" type="subTitle"/>
          </p:nvPr>
        </p:nvSpPr>
        <p:spPr>
          <a:xfrm>
            <a:off x="311700" y="272677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9pPr>
          </a:lstStyle>
          <a:p/>
        </p:txBody>
      </p:sp>
      <p:sp>
        <p:nvSpPr>
          <p:cNvPr id="682" name="Google Shape;682;p83"/>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83" name="Google Shape;683;p83"/>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83"/>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83"/>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83"/>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83"/>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688" name="Google Shape;688;p83"/>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Blue">
  <p:cSld name="Section header - Blue">
    <p:bg>
      <p:bgPr>
        <a:solidFill>
          <a:srgbClr val="3D99C0"/>
        </a:solidFill>
      </p:bgPr>
    </p:bg>
    <p:spTree>
      <p:nvGrpSpPr>
        <p:cNvPr id="689" name="Shape 689"/>
        <p:cNvGrpSpPr/>
        <p:nvPr/>
      </p:nvGrpSpPr>
      <p:grpSpPr>
        <a:xfrm>
          <a:off x="0" y="0"/>
          <a:ext cx="0" cy="0"/>
          <a:chOff x="0" y="0"/>
          <a:chExt cx="0" cy="0"/>
        </a:xfrm>
      </p:grpSpPr>
      <p:sp>
        <p:nvSpPr>
          <p:cNvPr id="690" name="Google Shape;690;p84"/>
          <p:cNvSpPr txBox="1"/>
          <p:nvPr>
            <p:ph type="ctrTitle"/>
          </p:nvPr>
        </p:nvSpPr>
        <p:spPr>
          <a:xfrm>
            <a:off x="311700" y="2106000"/>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Large Left Aligned - Blue - With Logo">
  <p:cSld name="Section - Large Left Aligned - Blue - With Logo">
    <p:bg>
      <p:bgPr>
        <a:solidFill>
          <a:srgbClr val="3D99C0"/>
        </a:solidFill>
      </p:bgPr>
    </p:bg>
    <p:spTree>
      <p:nvGrpSpPr>
        <p:cNvPr id="691" name="Shape 691"/>
        <p:cNvGrpSpPr/>
        <p:nvPr/>
      </p:nvGrpSpPr>
      <p:grpSpPr>
        <a:xfrm>
          <a:off x="0" y="0"/>
          <a:ext cx="0" cy="0"/>
          <a:chOff x="0" y="0"/>
          <a:chExt cx="0" cy="0"/>
        </a:xfrm>
      </p:grpSpPr>
      <p:sp>
        <p:nvSpPr>
          <p:cNvPr id="692" name="Google Shape;692;p8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FFFFFF"/>
              </a:buClr>
              <a:buSzPts val="4800"/>
              <a:buFont typeface="Arial"/>
              <a:buNone/>
              <a:defRPr b="1" i="0" sz="4800" u="none" cap="none" strike="noStrike">
                <a:solidFill>
                  <a:srgbClr val="FFFFFF"/>
                </a:solidFill>
              </a:defRPr>
            </a:lvl1pPr>
            <a:lvl2pPr lvl="1" algn="l">
              <a:lnSpc>
                <a:spcPct val="100000"/>
              </a:lnSpc>
              <a:spcBef>
                <a:spcPts val="0"/>
              </a:spcBef>
              <a:spcAft>
                <a:spcPts val="0"/>
              </a:spcAft>
              <a:buClr>
                <a:srgbClr val="FFFFFF"/>
              </a:buClr>
              <a:buSzPts val="4800"/>
              <a:buFont typeface="Arial"/>
              <a:buNone/>
              <a:defRPr sz="4800">
                <a:solidFill>
                  <a:srgbClr val="FFFFFF"/>
                </a:solidFill>
              </a:defRPr>
            </a:lvl2pPr>
            <a:lvl3pPr lvl="2" algn="l">
              <a:lnSpc>
                <a:spcPct val="100000"/>
              </a:lnSpc>
              <a:spcBef>
                <a:spcPts val="0"/>
              </a:spcBef>
              <a:spcAft>
                <a:spcPts val="0"/>
              </a:spcAft>
              <a:buClr>
                <a:srgbClr val="FFFFFF"/>
              </a:buClr>
              <a:buSzPts val="4800"/>
              <a:buFont typeface="Arial"/>
              <a:buNone/>
              <a:defRPr sz="4800">
                <a:solidFill>
                  <a:srgbClr val="FFFFFF"/>
                </a:solidFill>
              </a:defRPr>
            </a:lvl3pPr>
            <a:lvl4pPr lvl="3" algn="l">
              <a:lnSpc>
                <a:spcPct val="100000"/>
              </a:lnSpc>
              <a:spcBef>
                <a:spcPts val="0"/>
              </a:spcBef>
              <a:spcAft>
                <a:spcPts val="0"/>
              </a:spcAft>
              <a:buClr>
                <a:srgbClr val="FFFFFF"/>
              </a:buClr>
              <a:buSzPts val="4800"/>
              <a:buFont typeface="Arial"/>
              <a:buNone/>
              <a:defRPr sz="4800">
                <a:solidFill>
                  <a:srgbClr val="FFFFFF"/>
                </a:solidFill>
              </a:defRPr>
            </a:lvl4pPr>
            <a:lvl5pPr lvl="4" algn="l">
              <a:lnSpc>
                <a:spcPct val="100000"/>
              </a:lnSpc>
              <a:spcBef>
                <a:spcPts val="0"/>
              </a:spcBef>
              <a:spcAft>
                <a:spcPts val="0"/>
              </a:spcAft>
              <a:buClr>
                <a:srgbClr val="FFFFFF"/>
              </a:buClr>
              <a:buSzPts val="4800"/>
              <a:buFont typeface="Arial"/>
              <a:buNone/>
              <a:defRPr sz="4800">
                <a:solidFill>
                  <a:srgbClr val="FFFFFF"/>
                </a:solidFill>
              </a:defRPr>
            </a:lvl5pPr>
            <a:lvl6pPr lvl="5" algn="l">
              <a:lnSpc>
                <a:spcPct val="100000"/>
              </a:lnSpc>
              <a:spcBef>
                <a:spcPts val="0"/>
              </a:spcBef>
              <a:spcAft>
                <a:spcPts val="0"/>
              </a:spcAft>
              <a:buClr>
                <a:srgbClr val="FFFFFF"/>
              </a:buClr>
              <a:buSzPts val="4800"/>
              <a:buFont typeface="Arial"/>
              <a:buNone/>
              <a:defRPr sz="4800">
                <a:solidFill>
                  <a:srgbClr val="FFFFFF"/>
                </a:solidFill>
              </a:defRPr>
            </a:lvl6pPr>
            <a:lvl7pPr lvl="6" algn="l">
              <a:lnSpc>
                <a:spcPct val="100000"/>
              </a:lnSpc>
              <a:spcBef>
                <a:spcPts val="0"/>
              </a:spcBef>
              <a:spcAft>
                <a:spcPts val="0"/>
              </a:spcAft>
              <a:buClr>
                <a:srgbClr val="FFFFFF"/>
              </a:buClr>
              <a:buSzPts val="4800"/>
              <a:buFont typeface="Arial"/>
              <a:buNone/>
              <a:defRPr sz="4800">
                <a:solidFill>
                  <a:srgbClr val="FFFFFF"/>
                </a:solidFill>
              </a:defRPr>
            </a:lvl7pPr>
            <a:lvl8pPr lvl="7" algn="l">
              <a:lnSpc>
                <a:spcPct val="100000"/>
              </a:lnSpc>
              <a:spcBef>
                <a:spcPts val="0"/>
              </a:spcBef>
              <a:spcAft>
                <a:spcPts val="0"/>
              </a:spcAft>
              <a:buClr>
                <a:srgbClr val="FFFFFF"/>
              </a:buClr>
              <a:buSzPts val="4800"/>
              <a:buFont typeface="Arial"/>
              <a:buNone/>
              <a:defRPr sz="4800">
                <a:solidFill>
                  <a:srgbClr val="FFFFFF"/>
                </a:solidFill>
              </a:defRPr>
            </a:lvl8pPr>
            <a:lvl9pPr lvl="8" algn="l">
              <a:lnSpc>
                <a:spcPct val="100000"/>
              </a:lnSpc>
              <a:spcBef>
                <a:spcPts val="0"/>
              </a:spcBef>
              <a:spcAft>
                <a:spcPts val="0"/>
              </a:spcAft>
              <a:buClr>
                <a:srgbClr val="FFFFFF"/>
              </a:buClr>
              <a:buSzPts val="4800"/>
              <a:buFont typeface="Arial"/>
              <a:buNone/>
              <a:defRPr sz="4800">
                <a:solidFill>
                  <a:srgbClr val="FFFFFF"/>
                </a:solidFill>
              </a:defRPr>
            </a:lvl9pPr>
          </a:lstStyle>
          <a:p/>
        </p:txBody>
      </p:sp>
      <p:sp>
        <p:nvSpPr>
          <p:cNvPr id="693" name="Google Shape;693;p85"/>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94" name="Google Shape;694;p85"/>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85"/>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85"/>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85"/>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85"/>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699" name="Google Shape;699;p85"/>
          <p:cNvPicPr preferRelativeResize="0"/>
          <p:nvPr/>
        </p:nvPicPr>
        <p:blipFill rotWithShape="1">
          <a:blip r:embed="rId2">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Navy and logo" type="twoColTx">
  <p:cSld name="TITLE_AND_TWO_COLUMNS">
    <p:spTree>
      <p:nvGrpSpPr>
        <p:cNvPr id="700" name="Shape 700"/>
        <p:cNvGrpSpPr/>
        <p:nvPr/>
      </p:nvGrpSpPr>
      <p:grpSpPr>
        <a:xfrm>
          <a:off x="0" y="0"/>
          <a:ext cx="0" cy="0"/>
          <a:chOff x="0" y="0"/>
          <a:chExt cx="0" cy="0"/>
        </a:xfrm>
      </p:grpSpPr>
      <p:pic>
        <p:nvPicPr>
          <p:cNvPr id="701" name="Google Shape;701;p8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702" name="Google Shape;702;p86"/>
          <p:cNvSpPr/>
          <p:nvPr/>
        </p:nvSpPr>
        <p:spPr>
          <a:xfrm>
            <a:off x="4551125" y="0"/>
            <a:ext cx="4662900" cy="47241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703" name="Google Shape;703;p86"/>
          <p:cNvSpPr txBox="1"/>
          <p:nvPr>
            <p:ph idx="1" type="body"/>
          </p:nvPr>
        </p:nvSpPr>
        <p:spPr>
          <a:xfrm>
            <a:off x="311700" y="1017725"/>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704" name="Google Shape;704;p86"/>
          <p:cNvSpPr txBox="1"/>
          <p:nvPr>
            <p:ph idx="2" type="body"/>
          </p:nvPr>
        </p:nvSpPr>
        <p:spPr>
          <a:xfrm>
            <a:off x="4925825" y="987900"/>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FFFFFF"/>
              </a:buClr>
              <a:buSzPts val="1400"/>
              <a:buFont typeface="Arial"/>
              <a:buNone/>
              <a:defRPr b="0" i="0" sz="1400" u="none" cap="none" strike="noStrike">
                <a:solidFill>
                  <a:srgbClr val="FFFFFF"/>
                </a:solidFill>
              </a:defRPr>
            </a:lvl1pPr>
            <a:lvl2pPr indent="-228600" lvl="1" marL="914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2pPr>
            <a:lvl3pPr indent="-228600" lvl="2" marL="1371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3pPr>
            <a:lvl4pPr indent="-228600" lvl="3" marL="18288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4pPr>
            <a:lvl5pPr indent="-228600" lvl="4" marL="22860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5pPr>
            <a:lvl6pPr indent="-228600" lvl="5" marL="27432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6pPr>
            <a:lvl7pPr indent="-228600" lvl="6" marL="3200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7pPr>
            <a:lvl8pPr indent="-228600" lvl="7" marL="3657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8pPr>
            <a:lvl9pPr indent="-228600" lvl="8" marL="4114800" marR="0" algn="l">
              <a:lnSpc>
                <a:spcPct val="115000"/>
              </a:lnSpc>
              <a:spcBef>
                <a:spcPts val="1600"/>
              </a:spcBef>
              <a:spcAft>
                <a:spcPts val="1600"/>
              </a:spcAft>
              <a:buClr>
                <a:srgbClr val="FFFFFF"/>
              </a:buClr>
              <a:buSzPts val="1200"/>
              <a:buFont typeface="Arial"/>
              <a:buNone/>
              <a:defRPr b="0" i="0" sz="1200" u="none" cap="none" strike="noStrike">
                <a:solidFill>
                  <a:srgbClr val="FFFFFF"/>
                </a:solidFill>
              </a:defRPr>
            </a:lvl9pPr>
          </a:lstStyle>
          <a:p/>
        </p:txBody>
      </p:sp>
      <p:sp>
        <p:nvSpPr>
          <p:cNvPr id="705" name="Google Shape;705;p86"/>
          <p:cNvSpPr txBox="1"/>
          <p:nvPr>
            <p:ph type="title"/>
          </p:nvPr>
        </p:nvSpPr>
        <p:spPr>
          <a:xfrm>
            <a:off x="198575" y="348475"/>
            <a:ext cx="41130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34495E"/>
              </a:buClr>
              <a:buSzPts val="2400"/>
              <a:buFont typeface="Arial"/>
              <a:buNone/>
              <a:defRPr b="1" i="0" sz="2400" u="none" cap="none" strike="noStrike">
                <a:solidFill>
                  <a:srgbClr val="34495E"/>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
        <p:nvSpPr>
          <p:cNvPr id="706" name="Google Shape;706;p86"/>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07" name="Google Shape;707;p86"/>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08" name="Google Shape;708;p86"/>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86"/>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86"/>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86"/>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86"/>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713" name="Google Shape;713;p86"/>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14" name="Shape 714"/>
        <p:cNvGrpSpPr/>
        <p:nvPr/>
      </p:nvGrpSpPr>
      <p:grpSpPr>
        <a:xfrm>
          <a:off x="0" y="0"/>
          <a:ext cx="0" cy="0"/>
          <a:chOff x="0" y="0"/>
          <a:chExt cx="0" cy="0"/>
        </a:xfrm>
      </p:grpSpPr>
      <p:sp>
        <p:nvSpPr>
          <p:cNvPr id="715" name="Google Shape;715;p87"/>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716" name="Google Shape;716;p87"/>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7" name="Google Shape;717;p87"/>
          <p:cNvSpPr txBox="1"/>
          <p:nvPr>
            <p:ph idx="10" type="dt"/>
          </p:nvPr>
        </p:nvSpPr>
        <p:spPr>
          <a:xfrm>
            <a:off x="628650" y="4767264"/>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8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718" name="Google Shape;718;p87"/>
          <p:cNvSpPr txBox="1"/>
          <p:nvPr>
            <p:ph idx="11" type="ftr"/>
          </p:nvPr>
        </p:nvSpPr>
        <p:spPr>
          <a:xfrm>
            <a:off x="3028950" y="4767264"/>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888888"/>
              </a:buClr>
              <a:buSzPts val="18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719" name="Google Shape;719;p87"/>
          <p:cNvSpPr txBox="1"/>
          <p:nvPr>
            <p:ph idx="12" type="sldNum"/>
          </p:nvPr>
        </p:nvSpPr>
        <p:spPr>
          <a:xfrm>
            <a:off x="6457950" y="4767264"/>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9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9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9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9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9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9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9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9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9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Blue and Logo">
  <p:cSld name="Title and two columns - with Blue and Logo">
    <p:spTree>
      <p:nvGrpSpPr>
        <p:cNvPr id="720" name="Shape 720"/>
        <p:cNvGrpSpPr/>
        <p:nvPr/>
      </p:nvGrpSpPr>
      <p:grpSpPr>
        <a:xfrm>
          <a:off x="0" y="0"/>
          <a:ext cx="0" cy="0"/>
          <a:chOff x="0" y="0"/>
          <a:chExt cx="0" cy="0"/>
        </a:xfrm>
      </p:grpSpPr>
      <p:pic>
        <p:nvPicPr>
          <p:cNvPr id="721" name="Google Shape;721;p8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722" name="Google Shape;722;p88"/>
          <p:cNvSpPr/>
          <p:nvPr/>
        </p:nvSpPr>
        <p:spPr>
          <a:xfrm>
            <a:off x="-71575" y="-43150"/>
            <a:ext cx="4622700" cy="47673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723" name="Google Shape;723;p88"/>
          <p:cNvSpPr txBox="1"/>
          <p:nvPr>
            <p:ph type="title"/>
          </p:nvPr>
        </p:nvSpPr>
        <p:spPr>
          <a:xfrm>
            <a:off x="265500" y="1912000"/>
            <a:ext cx="4045200" cy="9558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000"/>
              <a:buFont typeface="Arial"/>
              <a:buNone/>
              <a:defRPr b="1" i="0" sz="3000" u="none" cap="none" strike="noStrike">
                <a:solidFill>
                  <a:srgbClr val="FFFFFF"/>
                </a:solidFill>
              </a:defRPr>
            </a:lvl1pPr>
            <a:lvl2pPr lvl="1" algn="ctr">
              <a:lnSpc>
                <a:spcPct val="100000"/>
              </a:lnSpc>
              <a:spcBef>
                <a:spcPts val="0"/>
              </a:spcBef>
              <a:spcAft>
                <a:spcPts val="0"/>
              </a:spcAft>
              <a:buClr>
                <a:schemeClr val="dk1"/>
              </a:buClr>
              <a:buSzPts val="4200"/>
              <a:buFont typeface="Arial"/>
              <a:buNone/>
              <a:defRPr sz="4200">
                <a:solidFill>
                  <a:schemeClr val="dk1"/>
                </a:solidFill>
              </a:defRPr>
            </a:lvl2pPr>
            <a:lvl3pPr lvl="2" algn="ctr">
              <a:lnSpc>
                <a:spcPct val="100000"/>
              </a:lnSpc>
              <a:spcBef>
                <a:spcPts val="0"/>
              </a:spcBef>
              <a:spcAft>
                <a:spcPts val="0"/>
              </a:spcAft>
              <a:buClr>
                <a:schemeClr val="dk1"/>
              </a:buClr>
              <a:buSzPts val="4200"/>
              <a:buFont typeface="Arial"/>
              <a:buNone/>
              <a:defRPr sz="4200">
                <a:solidFill>
                  <a:schemeClr val="dk1"/>
                </a:solidFill>
              </a:defRPr>
            </a:lvl3pPr>
            <a:lvl4pPr lvl="3" algn="ctr">
              <a:lnSpc>
                <a:spcPct val="100000"/>
              </a:lnSpc>
              <a:spcBef>
                <a:spcPts val="0"/>
              </a:spcBef>
              <a:spcAft>
                <a:spcPts val="0"/>
              </a:spcAft>
              <a:buClr>
                <a:schemeClr val="dk1"/>
              </a:buClr>
              <a:buSzPts val="4200"/>
              <a:buFont typeface="Arial"/>
              <a:buNone/>
              <a:defRPr sz="4200">
                <a:solidFill>
                  <a:schemeClr val="dk1"/>
                </a:solidFill>
              </a:defRPr>
            </a:lvl4pPr>
            <a:lvl5pPr lvl="4" algn="ctr">
              <a:lnSpc>
                <a:spcPct val="100000"/>
              </a:lnSpc>
              <a:spcBef>
                <a:spcPts val="0"/>
              </a:spcBef>
              <a:spcAft>
                <a:spcPts val="0"/>
              </a:spcAft>
              <a:buClr>
                <a:schemeClr val="dk1"/>
              </a:buClr>
              <a:buSzPts val="4200"/>
              <a:buFont typeface="Arial"/>
              <a:buNone/>
              <a:defRPr sz="4200">
                <a:solidFill>
                  <a:schemeClr val="dk1"/>
                </a:solidFill>
              </a:defRPr>
            </a:lvl5pPr>
            <a:lvl6pPr lvl="5" algn="ctr">
              <a:lnSpc>
                <a:spcPct val="100000"/>
              </a:lnSpc>
              <a:spcBef>
                <a:spcPts val="0"/>
              </a:spcBef>
              <a:spcAft>
                <a:spcPts val="0"/>
              </a:spcAft>
              <a:buClr>
                <a:schemeClr val="dk1"/>
              </a:buClr>
              <a:buSzPts val="4200"/>
              <a:buFont typeface="Arial"/>
              <a:buNone/>
              <a:defRPr sz="4200">
                <a:solidFill>
                  <a:schemeClr val="dk1"/>
                </a:solidFill>
              </a:defRPr>
            </a:lvl6pPr>
            <a:lvl7pPr lvl="6" algn="ctr">
              <a:lnSpc>
                <a:spcPct val="100000"/>
              </a:lnSpc>
              <a:spcBef>
                <a:spcPts val="0"/>
              </a:spcBef>
              <a:spcAft>
                <a:spcPts val="0"/>
              </a:spcAft>
              <a:buClr>
                <a:schemeClr val="dk1"/>
              </a:buClr>
              <a:buSzPts val="4200"/>
              <a:buFont typeface="Arial"/>
              <a:buNone/>
              <a:defRPr sz="4200">
                <a:solidFill>
                  <a:schemeClr val="dk1"/>
                </a:solidFill>
              </a:defRPr>
            </a:lvl7pPr>
            <a:lvl8pPr lvl="7" algn="ctr">
              <a:lnSpc>
                <a:spcPct val="100000"/>
              </a:lnSpc>
              <a:spcBef>
                <a:spcPts val="0"/>
              </a:spcBef>
              <a:spcAft>
                <a:spcPts val="0"/>
              </a:spcAft>
              <a:buClr>
                <a:schemeClr val="dk1"/>
              </a:buClr>
              <a:buSzPts val="4200"/>
              <a:buFont typeface="Arial"/>
              <a:buNone/>
              <a:defRPr sz="4200">
                <a:solidFill>
                  <a:schemeClr val="dk1"/>
                </a:solidFill>
              </a:defRPr>
            </a:lvl8pPr>
            <a:lvl9pPr lvl="8" algn="ctr">
              <a:lnSpc>
                <a:spcPct val="100000"/>
              </a:lnSpc>
              <a:spcBef>
                <a:spcPts val="0"/>
              </a:spcBef>
              <a:spcAft>
                <a:spcPts val="0"/>
              </a:spcAft>
              <a:buClr>
                <a:schemeClr val="dk1"/>
              </a:buClr>
              <a:buSzPts val="4200"/>
              <a:buFont typeface="Arial"/>
              <a:buNone/>
              <a:defRPr sz="4200">
                <a:solidFill>
                  <a:schemeClr val="dk1"/>
                </a:solidFill>
              </a:defRPr>
            </a:lvl9pPr>
          </a:lstStyle>
          <a:p/>
        </p:txBody>
      </p:sp>
      <p:sp>
        <p:nvSpPr>
          <p:cNvPr id="724" name="Google Shape;724;p8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9pPr>
          </a:lstStyle>
          <a:p/>
        </p:txBody>
      </p:sp>
      <p:sp>
        <p:nvSpPr>
          <p:cNvPr id="725" name="Google Shape;725;p88"/>
          <p:cNvSpPr txBox="1"/>
          <p:nvPr>
            <p:ph idx="2" type="body"/>
          </p:nvPr>
        </p:nvSpPr>
        <p:spPr>
          <a:xfrm>
            <a:off x="4939500" y="381750"/>
            <a:ext cx="3837000" cy="4139700"/>
          </a:xfrm>
          <a:prstGeom prst="rect">
            <a:avLst/>
          </a:prstGeom>
          <a:noFill/>
          <a:ln>
            <a:noFill/>
          </a:ln>
        </p:spPr>
        <p:txBody>
          <a:bodyPr anchorCtr="0" anchor="ctr"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726" name="Google Shape;726;p88"/>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27" name="Google Shape;727;p88"/>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28" name="Google Shape;728;p88"/>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88"/>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88"/>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88"/>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88"/>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733" name="Google Shape;733;p88"/>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734" name="Shape 734"/>
        <p:cNvGrpSpPr/>
        <p:nvPr/>
      </p:nvGrpSpPr>
      <p:grpSpPr>
        <a:xfrm>
          <a:off x="0" y="0"/>
          <a:ext cx="0" cy="0"/>
          <a:chOff x="0" y="0"/>
          <a:chExt cx="0" cy="0"/>
        </a:xfrm>
      </p:grpSpPr>
      <p:sp>
        <p:nvSpPr>
          <p:cNvPr id="735" name="Google Shape;735;p89"/>
          <p:cNvSpPr txBox="1"/>
          <p:nvPr>
            <p:ph type="title"/>
          </p:nvPr>
        </p:nvSpPr>
        <p:spPr>
          <a:xfrm>
            <a:off x="198575" y="34847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736" name="Google Shape;736;p89"/>
          <p:cNvSpPr txBox="1"/>
          <p:nvPr>
            <p:ph idx="1" type="body"/>
          </p:nvPr>
        </p:nvSpPr>
        <p:spPr>
          <a:xfrm>
            <a:off x="311700" y="921175"/>
            <a:ext cx="8520600" cy="3666000"/>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SzPts val="1400"/>
              <a:buNone/>
              <a:defRPr/>
            </a:lvl1pPr>
            <a:lvl2pPr indent="-228600" lvl="1" marL="914400" algn="l">
              <a:lnSpc>
                <a:spcPct val="115000"/>
              </a:lnSpc>
              <a:spcBef>
                <a:spcPts val="1600"/>
              </a:spcBef>
              <a:spcAft>
                <a:spcPts val="0"/>
              </a:spcAft>
              <a:buSzPts val="1200"/>
              <a:buNone/>
              <a:defRPr/>
            </a:lvl2pPr>
            <a:lvl3pPr indent="-228600" lvl="2" marL="1371600" algn="l">
              <a:lnSpc>
                <a:spcPct val="115000"/>
              </a:lnSpc>
              <a:spcBef>
                <a:spcPts val="1600"/>
              </a:spcBef>
              <a:spcAft>
                <a:spcPts val="0"/>
              </a:spcAft>
              <a:buSzPts val="1200"/>
              <a:buNone/>
              <a:defRPr/>
            </a:lvl3pPr>
            <a:lvl4pPr indent="-228600" lvl="3" marL="1828800" algn="l">
              <a:lnSpc>
                <a:spcPct val="115000"/>
              </a:lnSpc>
              <a:spcBef>
                <a:spcPts val="1600"/>
              </a:spcBef>
              <a:spcAft>
                <a:spcPts val="0"/>
              </a:spcAft>
              <a:buSzPts val="1200"/>
              <a:buNone/>
              <a:defRPr/>
            </a:lvl4pPr>
            <a:lvl5pPr indent="-228600" lvl="4" marL="2286000" algn="l">
              <a:lnSpc>
                <a:spcPct val="115000"/>
              </a:lnSpc>
              <a:spcBef>
                <a:spcPts val="1600"/>
              </a:spcBef>
              <a:spcAft>
                <a:spcPts val="0"/>
              </a:spcAft>
              <a:buSzPts val="1200"/>
              <a:buNone/>
              <a:defRPr/>
            </a:lvl5pPr>
            <a:lvl6pPr indent="-228600" lvl="5" marL="2743200" algn="l">
              <a:lnSpc>
                <a:spcPct val="115000"/>
              </a:lnSpc>
              <a:spcBef>
                <a:spcPts val="1600"/>
              </a:spcBef>
              <a:spcAft>
                <a:spcPts val="0"/>
              </a:spcAft>
              <a:buSzPts val="1200"/>
              <a:buNone/>
              <a:defRPr/>
            </a:lvl6pPr>
            <a:lvl7pPr indent="-228600" lvl="6" marL="3200400" algn="l">
              <a:lnSpc>
                <a:spcPct val="115000"/>
              </a:lnSpc>
              <a:spcBef>
                <a:spcPts val="1600"/>
              </a:spcBef>
              <a:spcAft>
                <a:spcPts val="0"/>
              </a:spcAft>
              <a:buSzPts val="1200"/>
              <a:buNone/>
              <a:defRPr/>
            </a:lvl7pPr>
            <a:lvl8pPr indent="-228600" lvl="7" marL="3657600" algn="l">
              <a:lnSpc>
                <a:spcPct val="115000"/>
              </a:lnSpc>
              <a:spcBef>
                <a:spcPts val="1600"/>
              </a:spcBef>
              <a:spcAft>
                <a:spcPts val="0"/>
              </a:spcAft>
              <a:buSzPts val="1200"/>
              <a:buNone/>
              <a:defRPr/>
            </a:lvl8pPr>
            <a:lvl9pPr indent="-228600" lvl="8" marL="4114800" algn="l">
              <a:lnSpc>
                <a:spcPct val="115000"/>
              </a:lnSpc>
              <a:spcBef>
                <a:spcPts val="1600"/>
              </a:spcBef>
              <a:spcAft>
                <a:spcPts val="1600"/>
              </a:spcAft>
              <a:buSzPts val="1200"/>
              <a:buNone/>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line headline - main">
  <p:cSld name="One line headline - main">
    <p:spTree>
      <p:nvGrpSpPr>
        <p:cNvPr id="737" name="Shape 737"/>
        <p:cNvGrpSpPr/>
        <p:nvPr/>
      </p:nvGrpSpPr>
      <p:grpSpPr>
        <a:xfrm>
          <a:off x="0" y="0"/>
          <a:ext cx="0" cy="0"/>
          <a:chOff x="0" y="0"/>
          <a:chExt cx="0" cy="0"/>
        </a:xfrm>
      </p:grpSpPr>
      <p:sp>
        <p:nvSpPr>
          <p:cNvPr id="738" name="Google Shape;738;p90"/>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333F48"/>
              </a:buClr>
              <a:buSzPts val="1400"/>
              <a:buFont typeface="Arial"/>
              <a:buNone/>
              <a:defRPr b="0" i="0" sz="1400" u="none" cap="none" strike="noStrike">
                <a:solidFill>
                  <a:srgbClr val="333F48"/>
                </a:solidFill>
                <a:latin typeface="Arial"/>
                <a:ea typeface="Arial"/>
                <a:cs typeface="Arial"/>
                <a:sym typeface="Arial"/>
              </a:defRPr>
            </a:lvl1pPr>
            <a:lvl2pPr indent="0" lvl="1" marL="0" marR="0" rtl="0" algn="l">
              <a:lnSpc>
                <a:spcPct val="100000"/>
              </a:lnSpc>
              <a:spcBef>
                <a:spcPts val="0"/>
              </a:spcBef>
              <a:spcAft>
                <a:spcPts val="0"/>
              </a:spcAft>
              <a:buClr>
                <a:srgbClr val="333F48"/>
              </a:buClr>
              <a:buSzPts val="1400"/>
              <a:buFont typeface="Arial"/>
              <a:buNone/>
              <a:defRPr b="0" i="0" sz="1400" u="none" cap="none" strike="noStrike">
                <a:solidFill>
                  <a:srgbClr val="333F48"/>
                </a:solidFill>
                <a:latin typeface="Arial"/>
                <a:ea typeface="Arial"/>
                <a:cs typeface="Arial"/>
                <a:sym typeface="Arial"/>
              </a:defRPr>
            </a:lvl2pPr>
            <a:lvl3pPr indent="0" lvl="2" marL="0" marR="0" rtl="0" algn="l">
              <a:lnSpc>
                <a:spcPct val="100000"/>
              </a:lnSpc>
              <a:spcBef>
                <a:spcPts val="0"/>
              </a:spcBef>
              <a:spcAft>
                <a:spcPts val="0"/>
              </a:spcAft>
              <a:buClr>
                <a:srgbClr val="333F48"/>
              </a:buClr>
              <a:buSzPts val="1400"/>
              <a:buFont typeface="Arial"/>
              <a:buNone/>
              <a:defRPr b="0" i="0" sz="1400" u="none" cap="none" strike="noStrike">
                <a:solidFill>
                  <a:srgbClr val="333F48"/>
                </a:solidFill>
                <a:latin typeface="Arial"/>
                <a:ea typeface="Arial"/>
                <a:cs typeface="Arial"/>
                <a:sym typeface="Arial"/>
              </a:defRPr>
            </a:lvl3pPr>
            <a:lvl4pPr indent="0" lvl="3" marL="0" marR="0" rtl="0" algn="l">
              <a:lnSpc>
                <a:spcPct val="100000"/>
              </a:lnSpc>
              <a:spcBef>
                <a:spcPts val="0"/>
              </a:spcBef>
              <a:spcAft>
                <a:spcPts val="0"/>
              </a:spcAft>
              <a:buClr>
                <a:srgbClr val="333F48"/>
              </a:buClr>
              <a:buSzPts val="1400"/>
              <a:buFont typeface="Arial"/>
              <a:buNone/>
              <a:defRPr b="0" i="0" sz="1400" u="none" cap="none" strike="noStrike">
                <a:solidFill>
                  <a:srgbClr val="333F48"/>
                </a:solidFill>
                <a:latin typeface="Arial"/>
                <a:ea typeface="Arial"/>
                <a:cs typeface="Arial"/>
                <a:sym typeface="Arial"/>
              </a:defRPr>
            </a:lvl4pPr>
            <a:lvl5pPr indent="0" lvl="4" marL="0" marR="0" rtl="0" algn="l">
              <a:lnSpc>
                <a:spcPct val="100000"/>
              </a:lnSpc>
              <a:spcBef>
                <a:spcPts val="0"/>
              </a:spcBef>
              <a:spcAft>
                <a:spcPts val="0"/>
              </a:spcAft>
              <a:buClr>
                <a:srgbClr val="333F48"/>
              </a:buClr>
              <a:buSzPts val="1400"/>
              <a:buFont typeface="Arial"/>
              <a:buNone/>
              <a:defRPr b="0" i="0" sz="1400" u="none" cap="none" strike="noStrike">
                <a:solidFill>
                  <a:srgbClr val="333F48"/>
                </a:solidFill>
                <a:latin typeface="Arial"/>
                <a:ea typeface="Arial"/>
                <a:cs typeface="Arial"/>
                <a:sym typeface="Arial"/>
              </a:defRPr>
            </a:lvl5pPr>
            <a:lvl6pPr indent="0" lvl="5" marL="0" marR="0" rtl="0" algn="l">
              <a:lnSpc>
                <a:spcPct val="100000"/>
              </a:lnSpc>
              <a:spcBef>
                <a:spcPts val="0"/>
              </a:spcBef>
              <a:spcAft>
                <a:spcPts val="0"/>
              </a:spcAft>
              <a:buClr>
                <a:srgbClr val="333F48"/>
              </a:buClr>
              <a:buSzPts val="1400"/>
              <a:buFont typeface="Arial"/>
              <a:buNone/>
              <a:defRPr b="0" i="0" sz="1400" u="none" cap="none" strike="noStrike">
                <a:solidFill>
                  <a:srgbClr val="333F48"/>
                </a:solidFill>
                <a:latin typeface="Arial"/>
                <a:ea typeface="Arial"/>
                <a:cs typeface="Arial"/>
                <a:sym typeface="Arial"/>
              </a:defRPr>
            </a:lvl6pPr>
            <a:lvl7pPr indent="0" lvl="6" marL="0" marR="0" rtl="0" algn="l">
              <a:lnSpc>
                <a:spcPct val="100000"/>
              </a:lnSpc>
              <a:spcBef>
                <a:spcPts val="0"/>
              </a:spcBef>
              <a:spcAft>
                <a:spcPts val="0"/>
              </a:spcAft>
              <a:buClr>
                <a:srgbClr val="333F48"/>
              </a:buClr>
              <a:buSzPts val="1400"/>
              <a:buFont typeface="Arial"/>
              <a:buNone/>
              <a:defRPr b="0" i="0" sz="1400" u="none" cap="none" strike="noStrike">
                <a:solidFill>
                  <a:srgbClr val="333F48"/>
                </a:solidFill>
                <a:latin typeface="Arial"/>
                <a:ea typeface="Arial"/>
                <a:cs typeface="Arial"/>
                <a:sym typeface="Arial"/>
              </a:defRPr>
            </a:lvl7pPr>
            <a:lvl8pPr indent="0" lvl="7" marL="0" marR="0" rtl="0" algn="l">
              <a:lnSpc>
                <a:spcPct val="100000"/>
              </a:lnSpc>
              <a:spcBef>
                <a:spcPts val="0"/>
              </a:spcBef>
              <a:spcAft>
                <a:spcPts val="0"/>
              </a:spcAft>
              <a:buClr>
                <a:srgbClr val="333F48"/>
              </a:buClr>
              <a:buSzPts val="1400"/>
              <a:buFont typeface="Arial"/>
              <a:buNone/>
              <a:defRPr b="0" i="0" sz="1400" u="none" cap="none" strike="noStrike">
                <a:solidFill>
                  <a:srgbClr val="333F48"/>
                </a:solidFill>
                <a:latin typeface="Arial"/>
                <a:ea typeface="Arial"/>
                <a:cs typeface="Arial"/>
                <a:sym typeface="Arial"/>
              </a:defRPr>
            </a:lvl8pPr>
            <a:lvl9pPr indent="0" lvl="8" marL="0" marR="0" rtl="0" algn="l">
              <a:lnSpc>
                <a:spcPct val="100000"/>
              </a:lnSpc>
              <a:spcBef>
                <a:spcPts val="0"/>
              </a:spcBef>
              <a:spcAft>
                <a:spcPts val="0"/>
              </a:spcAft>
              <a:buClr>
                <a:srgbClr val="333F48"/>
              </a:buClr>
              <a:buSzPts val="1400"/>
              <a:buFont typeface="Arial"/>
              <a:buNone/>
              <a:defRPr b="0" i="0" sz="1400" u="none" cap="none" strike="noStrike">
                <a:solidFill>
                  <a:srgbClr val="333F4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39" name="Google Shape;739;p90"/>
          <p:cNvSpPr txBox="1"/>
          <p:nvPr>
            <p:ph type="title"/>
          </p:nvPr>
        </p:nvSpPr>
        <p:spPr>
          <a:xfrm>
            <a:off x="280602" y="6717"/>
            <a:ext cx="8577600" cy="807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740" name="Google Shape;740;p90"/>
          <p:cNvSpPr txBox="1"/>
          <p:nvPr>
            <p:ph idx="1" type="body"/>
          </p:nvPr>
        </p:nvSpPr>
        <p:spPr>
          <a:xfrm>
            <a:off x="280601" y="1103514"/>
            <a:ext cx="8577600" cy="3335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accent3"/>
              </a:buClr>
              <a:buSzPts val="1400"/>
              <a:buFont typeface="Arial"/>
              <a:buChar char="•"/>
              <a:defRPr/>
            </a:lvl1pPr>
            <a:lvl2pPr indent="-304800" lvl="1" marL="914400" algn="l">
              <a:lnSpc>
                <a:spcPct val="115000"/>
              </a:lnSpc>
              <a:spcBef>
                <a:spcPts val="1600"/>
              </a:spcBef>
              <a:spcAft>
                <a:spcPts val="0"/>
              </a:spcAft>
              <a:buClr>
                <a:schemeClr val="accent3"/>
              </a:buClr>
              <a:buSzPts val="1200"/>
              <a:buFont typeface="Arial"/>
              <a:buChar char="–"/>
              <a:defRPr/>
            </a:lvl2pPr>
            <a:lvl3pPr indent="-304800" lvl="2" marL="1371600" algn="l">
              <a:lnSpc>
                <a:spcPct val="115000"/>
              </a:lnSpc>
              <a:spcBef>
                <a:spcPts val="1600"/>
              </a:spcBef>
              <a:spcAft>
                <a:spcPts val="0"/>
              </a:spcAft>
              <a:buClr>
                <a:schemeClr val="accent3"/>
              </a:buClr>
              <a:buSzPts val="1200"/>
              <a:buFont typeface="Arial"/>
              <a:buChar char="•"/>
              <a:defRPr/>
            </a:lvl3pPr>
            <a:lvl4pPr indent="-304800" lvl="3" marL="1828800" algn="l">
              <a:lnSpc>
                <a:spcPct val="115000"/>
              </a:lnSpc>
              <a:spcBef>
                <a:spcPts val="1600"/>
              </a:spcBef>
              <a:spcAft>
                <a:spcPts val="0"/>
              </a:spcAft>
              <a:buClr>
                <a:schemeClr val="accent3"/>
              </a:buClr>
              <a:buSzPts val="1200"/>
              <a:buFont typeface="Arial"/>
              <a:buChar char="–"/>
              <a:defRPr/>
            </a:lvl4pPr>
            <a:lvl5pPr indent="-314325" lvl="4" marL="2286000" algn="l">
              <a:lnSpc>
                <a:spcPct val="115000"/>
              </a:lnSpc>
              <a:spcBef>
                <a:spcPts val="1600"/>
              </a:spcBef>
              <a:spcAft>
                <a:spcPts val="0"/>
              </a:spcAft>
              <a:buClr>
                <a:schemeClr val="accent3"/>
              </a:buClr>
              <a:buSzPts val="1350"/>
              <a:buFont typeface="Arial"/>
              <a:buChar char="•"/>
              <a:defRPr sz="1350"/>
            </a:lvl5pPr>
            <a:lvl6pPr indent="-304800" lvl="5" marL="2743200" algn="l">
              <a:lnSpc>
                <a:spcPct val="115000"/>
              </a:lnSpc>
              <a:spcBef>
                <a:spcPts val="1600"/>
              </a:spcBef>
              <a:spcAft>
                <a:spcPts val="0"/>
              </a:spcAft>
              <a:buClr>
                <a:schemeClr val="accent3"/>
              </a:buClr>
              <a:buSzPts val="1200"/>
              <a:buFont typeface="Arial"/>
              <a:buChar char="–"/>
              <a:defRPr/>
            </a:lvl6pPr>
            <a:lvl7pPr indent="-304800" lvl="6" marL="3200400" algn="l">
              <a:lnSpc>
                <a:spcPct val="115000"/>
              </a:lnSpc>
              <a:spcBef>
                <a:spcPts val="1600"/>
              </a:spcBef>
              <a:spcAft>
                <a:spcPts val="0"/>
              </a:spcAft>
              <a:buClr>
                <a:schemeClr val="accent3"/>
              </a:buClr>
              <a:buSzPts val="1200"/>
              <a:buFont typeface="Arial"/>
              <a:buChar char="•"/>
              <a:defRPr/>
            </a:lvl7pPr>
            <a:lvl8pPr indent="-228600" lvl="7" marL="3657600" algn="l">
              <a:lnSpc>
                <a:spcPct val="115000"/>
              </a:lnSpc>
              <a:spcBef>
                <a:spcPts val="1600"/>
              </a:spcBef>
              <a:spcAft>
                <a:spcPts val="0"/>
              </a:spcAft>
              <a:buSzPts val="1800"/>
              <a:buNone/>
              <a:defRPr/>
            </a:lvl8pPr>
            <a:lvl9pPr indent="-228600" lvl="8" marL="4114800" algn="l">
              <a:lnSpc>
                <a:spcPct val="115000"/>
              </a:lnSpc>
              <a:spcBef>
                <a:spcPts val="1600"/>
              </a:spcBef>
              <a:spcAft>
                <a:spcPts val="1600"/>
              </a:spcAft>
              <a:buSzPts val="1800"/>
              <a:buNone/>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Navy With Logo" type="secHead">
  <p:cSld name="SECTION_HEADER">
    <p:spTree>
      <p:nvGrpSpPr>
        <p:cNvPr id="741" name="Shape 741"/>
        <p:cNvGrpSpPr/>
        <p:nvPr/>
      </p:nvGrpSpPr>
      <p:grpSpPr>
        <a:xfrm>
          <a:off x="0" y="0"/>
          <a:ext cx="0" cy="0"/>
          <a:chOff x="0" y="0"/>
          <a:chExt cx="0" cy="0"/>
        </a:xfrm>
      </p:grpSpPr>
      <p:sp>
        <p:nvSpPr>
          <p:cNvPr id="742" name="Google Shape;742;p91"/>
          <p:cNvSpPr/>
          <p:nvPr/>
        </p:nvSpPr>
        <p:spPr>
          <a:xfrm>
            <a:off x="-59700" y="-143175"/>
            <a:ext cx="9203700" cy="48672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91"/>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
        <p:nvSpPr>
          <p:cNvPr id="744" name="Google Shape;744;p91"/>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45" name="Google Shape;745;p91"/>
          <p:cNvSpPr txBox="1"/>
          <p:nvPr>
            <p:ph idx="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46" name="Google Shape;746;p91"/>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91"/>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91"/>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91"/>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91"/>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751" name="Google Shape;751;p91"/>
          <p:cNvPicPr preferRelativeResize="0"/>
          <p:nvPr/>
        </p:nvPicPr>
        <p:blipFill rotWithShape="1">
          <a:blip r:embed="rId2">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OBJECT 2">
    <p:spTree>
      <p:nvGrpSpPr>
        <p:cNvPr id="81" name="Shape 81"/>
        <p:cNvGrpSpPr/>
        <p:nvPr/>
      </p:nvGrpSpPr>
      <p:grpSpPr>
        <a:xfrm>
          <a:off x="0" y="0"/>
          <a:ext cx="0" cy="0"/>
          <a:chOff x="0" y="0"/>
          <a:chExt cx="0" cy="0"/>
        </a:xfrm>
      </p:grpSpPr>
      <p:sp>
        <p:nvSpPr>
          <p:cNvPr id="82" name="Google Shape;82;p10"/>
          <p:cNvSpPr txBox="1"/>
          <p:nvPr>
            <p:ph type="title"/>
          </p:nvPr>
        </p:nvSpPr>
        <p:spPr>
          <a:xfrm>
            <a:off x="198575" y="34847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83" name="Google Shape;83;p10"/>
          <p:cNvSpPr txBox="1"/>
          <p:nvPr>
            <p:ph idx="1" type="body"/>
          </p:nvPr>
        </p:nvSpPr>
        <p:spPr>
          <a:xfrm>
            <a:off x="311700" y="921175"/>
            <a:ext cx="8520600" cy="3666000"/>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SzPts val="1400"/>
              <a:buNone/>
              <a:defRPr/>
            </a:lvl1pPr>
            <a:lvl2pPr indent="-228600" lvl="1" marL="914400" algn="l">
              <a:lnSpc>
                <a:spcPct val="115000"/>
              </a:lnSpc>
              <a:spcBef>
                <a:spcPts val="1600"/>
              </a:spcBef>
              <a:spcAft>
                <a:spcPts val="0"/>
              </a:spcAft>
              <a:buSzPts val="1200"/>
              <a:buNone/>
              <a:defRPr/>
            </a:lvl2pPr>
            <a:lvl3pPr indent="-228600" lvl="2" marL="1371600" algn="l">
              <a:lnSpc>
                <a:spcPct val="115000"/>
              </a:lnSpc>
              <a:spcBef>
                <a:spcPts val="1600"/>
              </a:spcBef>
              <a:spcAft>
                <a:spcPts val="0"/>
              </a:spcAft>
              <a:buSzPts val="1200"/>
              <a:buNone/>
              <a:defRPr/>
            </a:lvl3pPr>
            <a:lvl4pPr indent="-228600" lvl="3" marL="1828800" algn="l">
              <a:lnSpc>
                <a:spcPct val="115000"/>
              </a:lnSpc>
              <a:spcBef>
                <a:spcPts val="1600"/>
              </a:spcBef>
              <a:spcAft>
                <a:spcPts val="0"/>
              </a:spcAft>
              <a:buSzPts val="1200"/>
              <a:buNone/>
              <a:defRPr/>
            </a:lvl4pPr>
            <a:lvl5pPr indent="-228600" lvl="4" marL="2286000" algn="l">
              <a:lnSpc>
                <a:spcPct val="115000"/>
              </a:lnSpc>
              <a:spcBef>
                <a:spcPts val="1600"/>
              </a:spcBef>
              <a:spcAft>
                <a:spcPts val="0"/>
              </a:spcAft>
              <a:buSzPts val="1200"/>
              <a:buNone/>
              <a:defRPr/>
            </a:lvl5pPr>
            <a:lvl6pPr indent="-228600" lvl="5" marL="2743200" algn="l">
              <a:lnSpc>
                <a:spcPct val="115000"/>
              </a:lnSpc>
              <a:spcBef>
                <a:spcPts val="1600"/>
              </a:spcBef>
              <a:spcAft>
                <a:spcPts val="0"/>
              </a:spcAft>
              <a:buSzPts val="1200"/>
              <a:buNone/>
              <a:defRPr/>
            </a:lvl6pPr>
            <a:lvl7pPr indent="-228600" lvl="6" marL="3200400" algn="l">
              <a:lnSpc>
                <a:spcPct val="115000"/>
              </a:lnSpc>
              <a:spcBef>
                <a:spcPts val="1600"/>
              </a:spcBef>
              <a:spcAft>
                <a:spcPts val="0"/>
              </a:spcAft>
              <a:buSzPts val="1200"/>
              <a:buNone/>
              <a:defRPr/>
            </a:lvl7pPr>
            <a:lvl8pPr indent="-228600" lvl="7" marL="3657600" algn="l">
              <a:lnSpc>
                <a:spcPct val="115000"/>
              </a:lnSpc>
              <a:spcBef>
                <a:spcPts val="1600"/>
              </a:spcBef>
              <a:spcAft>
                <a:spcPts val="0"/>
              </a:spcAft>
              <a:buSzPts val="1200"/>
              <a:buNone/>
              <a:defRPr/>
            </a:lvl8pPr>
            <a:lvl9pPr indent="-228600" lvl="8" marL="4114800" algn="l">
              <a:lnSpc>
                <a:spcPct val="115000"/>
              </a:lnSpc>
              <a:spcBef>
                <a:spcPts val="1600"/>
              </a:spcBef>
              <a:spcAft>
                <a:spcPts val="1600"/>
              </a:spcAft>
              <a:buSzPts val="1200"/>
              <a:buNone/>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Navy ">
  <p:cSld name="Section - Navy ">
    <p:bg>
      <p:bgPr>
        <a:solidFill>
          <a:schemeClr val="dk2"/>
        </a:solidFill>
      </p:bgPr>
    </p:bg>
    <p:spTree>
      <p:nvGrpSpPr>
        <p:cNvPr id="752" name="Shape 752"/>
        <p:cNvGrpSpPr/>
        <p:nvPr/>
      </p:nvGrpSpPr>
      <p:grpSpPr>
        <a:xfrm>
          <a:off x="0" y="0"/>
          <a:ext cx="0" cy="0"/>
          <a:chOff x="0" y="0"/>
          <a:chExt cx="0" cy="0"/>
        </a:xfrm>
      </p:grpSpPr>
      <p:sp>
        <p:nvSpPr>
          <p:cNvPr id="753" name="Google Shape;753;p92"/>
          <p:cNvSpPr txBox="1"/>
          <p:nvPr>
            <p:ph type="ctrTitle"/>
          </p:nvPr>
        </p:nvSpPr>
        <p:spPr>
          <a:xfrm>
            <a:off x="311700" y="2106000"/>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Large Left Aligned - Navy  - With Logo">
  <p:cSld name="Section - Large Left Aligned - Navy  - With Logo">
    <p:bg>
      <p:bgPr>
        <a:solidFill>
          <a:srgbClr val="34495E"/>
        </a:solidFill>
      </p:bgPr>
    </p:bg>
    <p:spTree>
      <p:nvGrpSpPr>
        <p:cNvPr id="754" name="Shape 754"/>
        <p:cNvGrpSpPr/>
        <p:nvPr/>
      </p:nvGrpSpPr>
      <p:grpSpPr>
        <a:xfrm>
          <a:off x="0" y="0"/>
          <a:ext cx="0" cy="0"/>
          <a:chOff x="0" y="0"/>
          <a:chExt cx="0" cy="0"/>
        </a:xfrm>
      </p:grpSpPr>
      <p:sp>
        <p:nvSpPr>
          <p:cNvPr id="755" name="Google Shape;755;p9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FFFFFF"/>
              </a:buClr>
              <a:buSzPts val="4800"/>
              <a:buFont typeface="Arial"/>
              <a:buNone/>
              <a:defRPr b="1" i="0" sz="4800" u="none" cap="none" strike="noStrike">
                <a:solidFill>
                  <a:srgbClr val="FFFFFF"/>
                </a:solidFill>
              </a:defRPr>
            </a:lvl1pPr>
            <a:lvl2pPr lvl="1" algn="l">
              <a:lnSpc>
                <a:spcPct val="100000"/>
              </a:lnSpc>
              <a:spcBef>
                <a:spcPts val="0"/>
              </a:spcBef>
              <a:spcAft>
                <a:spcPts val="0"/>
              </a:spcAft>
              <a:buClr>
                <a:srgbClr val="FFFFFF"/>
              </a:buClr>
              <a:buSzPts val="4800"/>
              <a:buFont typeface="Arial"/>
              <a:buNone/>
              <a:defRPr sz="4800">
                <a:solidFill>
                  <a:srgbClr val="FFFFFF"/>
                </a:solidFill>
              </a:defRPr>
            </a:lvl2pPr>
            <a:lvl3pPr lvl="2" algn="l">
              <a:lnSpc>
                <a:spcPct val="100000"/>
              </a:lnSpc>
              <a:spcBef>
                <a:spcPts val="0"/>
              </a:spcBef>
              <a:spcAft>
                <a:spcPts val="0"/>
              </a:spcAft>
              <a:buClr>
                <a:srgbClr val="FFFFFF"/>
              </a:buClr>
              <a:buSzPts val="4800"/>
              <a:buFont typeface="Arial"/>
              <a:buNone/>
              <a:defRPr sz="4800">
                <a:solidFill>
                  <a:srgbClr val="FFFFFF"/>
                </a:solidFill>
              </a:defRPr>
            </a:lvl3pPr>
            <a:lvl4pPr lvl="3" algn="l">
              <a:lnSpc>
                <a:spcPct val="100000"/>
              </a:lnSpc>
              <a:spcBef>
                <a:spcPts val="0"/>
              </a:spcBef>
              <a:spcAft>
                <a:spcPts val="0"/>
              </a:spcAft>
              <a:buClr>
                <a:srgbClr val="FFFFFF"/>
              </a:buClr>
              <a:buSzPts val="4800"/>
              <a:buFont typeface="Arial"/>
              <a:buNone/>
              <a:defRPr sz="4800">
                <a:solidFill>
                  <a:srgbClr val="FFFFFF"/>
                </a:solidFill>
              </a:defRPr>
            </a:lvl4pPr>
            <a:lvl5pPr lvl="4" algn="l">
              <a:lnSpc>
                <a:spcPct val="100000"/>
              </a:lnSpc>
              <a:spcBef>
                <a:spcPts val="0"/>
              </a:spcBef>
              <a:spcAft>
                <a:spcPts val="0"/>
              </a:spcAft>
              <a:buClr>
                <a:srgbClr val="FFFFFF"/>
              </a:buClr>
              <a:buSzPts val="4800"/>
              <a:buFont typeface="Arial"/>
              <a:buNone/>
              <a:defRPr sz="4800">
                <a:solidFill>
                  <a:srgbClr val="FFFFFF"/>
                </a:solidFill>
              </a:defRPr>
            </a:lvl5pPr>
            <a:lvl6pPr lvl="5" algn="l">
              <a:lnSpc>
                <a:spcPct val="100000"/>
              </a:lnSpc>
              <a:spcBef>
                <a:spcPts val="0"/>
              </a:spcBef>
              <a:spcAft>
                <a:spcPts val="0"/>
              </a:spcAft>
              <a:buClr>
                <a:srgbClr val="FFFFFF"/>
              </a:buClr>
              <a:buSzPts val="4800"/>
              <a:buFont typeface="Arial"/>
              <a:buNone/>
              <a:defRPr sz="4800">
                <a:solidFill>
                  <a:srgbClr val="FFFFFF"/>
                </a:solidFill>
              </a:defRPr>
            </a:lvl6pPr>
            <a:lvl7pPr lvl="6" algn="l">
              <a:lnSpc>
                <a:spcPct val="100000"/>
              </a:lnSpc>
              <a:spcBef>
                <a:spcPts val="0"/>
              </a:spcBef>
              <a:spcAft>
                <a:spcPts val="0"/>
              </a:spcAft>
              <a:buClr>
                <a:srgbClr val="FFFFFF"/>
              </a:buClr>
              <a:buSzPts val="4800"/>
              <a:buFont typeface="Arial"/>
              <a:buNone/>
              <a:defRPr sz="4800">
                <a:solidFill>
                  <a:srgbClr val="FFFFFF"/>
                </a:solidFill>
              </a:defRPr>
            </a:lvl7pPr>
            <a:lvl8pPr lvl="7" algn="l">
              <a:lnSpc>
                <a:spcPct val="100000"/>
              </a:lnSpc>
              <a:spcBef>
                <a:spcPts val="0"/>
              </a:spcBef>
              <a:spcAft>
                <a:spcPts val="0"/>
              </a:spcAft>
              <a:buClr>
                <a:srgbClr val="FFFFFF"/>
              </a:buClr>
              <a:buSzPts val="4800"/>
              <a:buFont typeface="Arial"/>
              <a:buNone/>
              <a:defRPr sz="4800">
                <a:solidFill>
                  <a:srgbClr val="FFFFFF"/>
                </a:solidFill>
              </a:defRPr>
            </a:lvl8pPr>
            <a:lvl9pPr lvl="8" algn="l">
              <a:lnSpc>
                <a:spcPct val="100000"/>
              </a:lnSpc>
              <a:spcBef>
                <a:spcPts val="0"/>
              </a:spcBef>
              <a:spcAft>
                <a:spcPts val="0"/>
              </a:spcAft>
              <a:buClr>
                <a:srgbClr val="FFFFFF"/>
              </a:buClr>
              <a:buSzPts val="4800"/>
              <a:buFont typeface="Arial"/>
              <a:buNone/>
              <a:defRPr sz="4800">
                <a:solidFill>
                  <a:srgbClr val="FFFFFF"/>
                </a:solidFill>
              </a:defRPr>
            </a:lvl9pPr>
          </a:lstStyle>
          <a:p/>
        </p:txBody>
      </p:sp>
      <p:sp>
        <p:nvSpPr>
          <p:cNvPr id="756" name="Google Shape;756;p93"/>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57" name="Google Shape;757;p93"/>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93"/>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93"/>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93"/>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93"/>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762" name="Google Shape;762;p93"/>
          <p:cNvPicPr preferRelativeResize="0"/>
          <p:nvPr/>
        </p:nvPicPr>
        <p:blipFill rotWithShape="1">
          <a:blip r:embed="rId2">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Large Left Aligned - Navy">
  <p:cSld name="Section - Large Left Aligned - Navy">
    <p:bg>
      <p:bgPr>
        <a:solidFill>
          <a:srgbClr val="34495E"/>
        </a:solidFill>
      </p:bgPr>
    </p:bg>
    <p:spTree>
      <p:nvGrpSpPr>
        <p:cNvPr id="763" name="Shape 763"/>
        <p:cNvGrpSpPr/>
        <p:nvPr/>
      </p:nvGrpSpPr>
      <p:grpSpPr>
        <a:xfrm>
          <a:off x="0" y="0"/>
          <a:ext cx="0" cy="0"/>
          <a:chOff x="0" y="0"/>
          <a:chExt cx="0" cy="0"/>
        </a:xfrm>
      </p:grpSpPr>
      <p:sp>
        <p:nvSpPr>
          <p:cNvPr id="764" name="Google Shape;764;p9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FFFFFF"/>
              </a:buClr>
              <a:buSzPts val="4800"/>
              <a:buFont typeface="Arial"/>
              <a:buNone/>
              <a:defRPr b="1" i="0" sz="4800" u="none" cap="none" strike="noStrike">
                <a:solidFill>
                  <a:srgbClr val="FFFFFF"/>
                </a:solidFill>
              </a:defRPr>
            </a:lvl1pPr>
            <a:lvl2pPr lvl="1" algn="l">
              <a:lnSpc>
                <a:spcPct val="100000"/>
              </a:lnSpc>
              <a:spcBef>
                <a:spcPts val="0"/>
              </a:spcBef>
              <a:spcAft>
                <a:spcPts val="0"/>
              </a:spcAft>
              <a:buClr>
                <a:srgbClr val="FFFFFF"/>
              </a:buClr>
              <a:buSzPts val="4800"/>
              <a:buFont typeface="Arial"/>
              <a:buNone/>
              <a:defRPr sz="4800">
                <a:solidFill>
                  <a:srgbClr val="FFFFFF"/>
                </a:solidFill>
              </a:defRPr>
            </a:lvl2pPr>
            <a:lvl3pPr lvl="2" algn="l">
              <a:lnSpc>
                <a:spcPct val="100000"/>
              </a:lnSpc>
              <a:spcBef>
                <a:spcPts val="0"/>
              </a:spcBef>
              <a:spcAft>
                <a:spcPts val="0"/>
              </a:spcAft>
              <a:buClr>
                <a:srgbClr val="FFFFFF"/>
              </a:buClr>
              <a:buSzPts val="4800"/>
              <a:buFont typeface="Arial"/>
              <a:buNone/>
              <a:defRPr sz="4800">
                <a:solidFill>
                  <a:srgbClr val="FFFFFF"/>
                </a:solidFill>
              </a:defRPr>
            </a:lvl3pPr>
            <a:lvl4pPr lvl="3" algn="l">
              <a:lnSpc>
                <a:spcPct val="100000"/>
              </a:lnSpc>
              <a:spcBef>
                <a:spcPts val="0"/>
              </a:spcBef>
              <a:spcAft>
                <a:spcPts val="0"/>
              </a:spcAft>
              <a:buClr>
                <a:srgbClr val="FFFFFF"/>
              </a:buClr>
              <a:buSzPts val="4800"/>
              <a:buFont typeface="Arial"/>
              <a:buNone/>
              <a:defRPr sz="4800">
                <a:solidFill>
                  <a:srgbClr val="FFFFFF"/>
                </a:solidFill>
              </a:defRPr>
            </a:lvl4pPr>
            <a:lvl5pPr lvl="4" algn="l">
              <a:lnSpc>
                <a:spcPct val="100000"/>
              </a:lnSpc>
              <a:spcBef>
                <a:spcPts val="0"/>
              </a:spcBef>
              <a:spcAft>
                <a:spcPts val="0"/>
              </a:spcAft>
              <a:buClr>
                <a:srgbClr val="FFFFFF"/>
              </a:buClr>
              <a:buSzPts val="4800"/>
              <a:buFont typeface="Arial"/>
              <a:buNone/>
              <a:defRPr sz="4800">
                <a:solidFill>
                  <a:srgbClr val="FFFFFF"/>
                </a:solidFill>
              </a:defRPr>
            </a:lvl5pPr>
            <a:lvl6pPr lvl="5" algn="l">
              <a:lnSpc>
                <a:spcPct val="100000"/>
              </a:lnSpc>
              <a:spcBef>
                <a:spcPts val="0"/>
              </a:spcBef>
              <a:spcAft>
                <a:spcPts val="0"/>
              </a:spcAft>
              <a:buClr>
                <a:srgbClr val="FFFFFF"/>
              </a:buClr>
              <a:buSzPts val="4800"/>
              <a:buFont typeface="Arial"/>
              <a:buNone/>
              <a:defRPr sz="4800">
                <a:solidFill>
                  <a:srgbClr val="FFFFFF"/>
                </a:solidFill>
              </a:defRPr>
            </a:lvl6pPr>
            <a:lvl7pPr lvl="6" algn="l">
              <a:lnSpc>
                <a:spcPct val="100000"/>
              </a:lnSpc>
              <a:spcBef>
                <a:spcPts val="0"/>
              </a:spcBef>
              <a:spcAft>
                <a:spcPts val="0"/>
              </a:spcAft>
              <a:buClr>
                <a:srgbClr val="FFFFFF"/>
              </a:buClr>
              <a:buSzPts val="4800"/>
              <a:buFont typeface="Arial"/>
              <a:buNone/>
              <a:defRPr sz="4800">
                <a:solidFill>
                  <a:srgbClr val="FFFFFF"/>
                </a:solidFill>
              </a:defRPr>
            </a:lvl7pPr>
            <a:lvl8pPr lvl="7" algn="l">
              <a:lnSpc>
                <a:spcPct val="100000"/>
              </a:lnSpc>
              <a:spcBef>
                <a:spcPts val="0"/>
              </a:spcBef>
              <a:spcAft>
                <a:spcPts val="0"/>
              </a:spcAft>
              <a:buClr>
                <a:srgbClr val="FFFFFF"/>
              </a:buClr>
              <a:buSzPts val="4800"/>
              <a:buFont typeface="Arial"/>
              <a:buNone/>
              <a:defRPr sz="4800">
                <a:solidFill>
                  <a:srgbClr val="FFFFFF"/>
                </a:solidFill>
              </a:defRPr>
            </a:lvl8pPr>
            <a:lvl9pPr lvl="8" algn="l">
              <a:lnSpc>
                <a:spcPct val="100000"/>
              </a:lnSpc>
              <a:spcBef>
                <a:spcPts val="0"/>
              </a:spcBef>
              <a:spcAft>
                <a:spcPts val="0"/>
              </a:spcAft>
              <a:buClr>
                <a:srgbClr val="FFFFFF"/>
              </a:buClr>
              <a:buSzPts val="4800"/>
              <a:buFont typeface="Arial"/>
              <a:buNone/>
              <a:defRPr sz="4800">
                <a:solidFill>
                  <a:srgbClr val="FFFFFF"/>
                </a:solidFill>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Navy">
  <p:cSld name="Title and two columns - with Navy">
    <p:spTree>
      <p:nvGrpSpPr>
        <p:cNvPr id="765" name="Shape 765"/>
        <p:cNvGrpSpPr/>
        <p:nvPr/>
      </p:nvGrpSpPr>
      <p:grpSpPr>
        <a:xfrm>
          <a:off x="0" y="0"/>
          <a:ext cx="0" cy="0"/>
          <a:chOff x="0" y="0"/>
          <a:chExt cx="0" cy="0"/>
        </a:xfrm>
      </p:grpSpPr>
      <p:pic>
        <p:nvPicPr>
          <p:cNvPr id="766" name="Google Shape;766;p9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767" name="Google Shape;767;p95"/>
          <p:cNvSpPr/>
          <p:nvPr/>
        </p:nvSpPr>
        <p:spPr>
          <a:xfrm>
            <a:off x="4551125" y="0"/>
            <a:ext cx="4662900" cy="51435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4495E"/>
              </a:solidFill>
              <a:latin typeface="Arial"/>
              <a:ea typeface="Arial"/>
              <a:cs typeface="Arial"/>
              <a:sym typeface="Arial"/>
            </a:endParaRPr>
          </a:p>
        </p:txBody>
      </p:sp>
      <p:sp>
        <p:nvSpPr>
          <p:cNvPr id="768" name="Google Shape;768;p95"/>
          <p:cNvSpPr txBox="1"/>
          <p:nvPr>
            <p:ph idx="1" type="body"/>
          </p:nvPr>
        </p:nvSpPr>
        <p:spPr>
          <a:xfrm>
            <a:off x="311700" y="1213800"/>
            <a:ext cx="3999900" cy="36900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769" name="Google Shape;769;p95"/>
          <p:cNvSpPr txBox="1"/>
          <p:nvPr>
            <p:ph idx="2" type="body"/>
          </p:nvPr>
        </p:nvSpPr>
        <p:spPr>
          <a:xfrm>
            <a:off x="4925825" y="1213800"/>
            <a:ext cx="3999900" cy="36900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FFFFFF"/>
              </a:buClr>
              <a:buSzPts val="1400"/>
              <a:buFont typeface="Arial"/>
              <a:buNone/>
              <a:defRPr b="0" i="0" sz="1400" u="none" cap="none" strike="noStrike">
                <a:solidFill>
                  <a:srgbClr val="FFFFFF"/>
                </a:solidFill>
              </a:defRPr>
            </a:lvl1pPr>
            <a:lvl2pPr indent="-228600" lvl="1" marL="914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2pPr>
            <a:lvl3pPr indent="-228600" lvl="2" marL="1371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3pPr>
            <a:lvl4pPr indent="-228600" lvl="3" marL="18288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4pPr>
            <a:lvl5pPr indent="-228600" lvl="4" marL="22860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5pPr>
            <a:lvl6pPr indent="-228600" lvl="5" marL="27432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6pPr>
            <a:lvl7pPr indent="-228600" lvl="6" marL="32004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7pPr>
            <a:lvl8pPr indent="-228600" lvl="7" marL="3657600" marR="0" algn="l">
              <a:lnSpc>
                <a:spcPct val="115000"/>
              </a:lnSpc>
              <a:spcBef>
                <a:spcPts val="1600"/>
              </a:spcBef>
              <a:spcAft>
                <a:spcPts val="0"/>
              </a:spcAft>
              <a:buClr>
                <a:srgbClr val="FFFFFF"/>
              </a:buClr>
              <a:buSzPts val="1200"/>
              <a:buFont typeface="Arial"/>
              <a:buNone/>
              <a:defRPr b="0" i="0" sz="1200" u="none" cap="none" strike="noStrike">
                <a:solidFill>
                  <a:srgbClr val="FFFFFF"/>
                </a:solidFill>
              </a:defRPr>
            </a:lvl8pPr>
            <a:lvl9pPr indent="-228600" lvl="8" marL="4114800" marR="0" algn="l">
              <a:lnSpc>
                <a:spcPct val="115000"/>
              </a:lnSpc>
              <a:spcBef>
                <a:spcPts val="1600"/>
              </a:spcBef>
              <a:spcAft>
                <a:spcPts val="1600"/>
              </a:spcAft>
              <a:buClr>
                <a:srgbClr val="FFFFFF"/>
              </a:buClr>
              <a:buSzPts val="1200"/>
              <a:buFont typeface="Arial"/>
              <a:buNone/>
              <a:defRPr b="0" i="0" sz="1200" u="none" cap="none" strike="noStrike">
                <a:solidFill>
                  <a:srgbClr val="FFFFFF"/>
                </a:solidFill>
              </a:defRPr>
            </a:lvl9pPr>
          </a:lstStyle>
          <a:p/>
        </p:txBody>
      </p:sp>
      <p:sp>
        <p:nvSpPr>
          <p:cNvPr id="770" name="Google Shape;770;p95"/>
          <p:cNvSpPr txBox="1"/>
          <p:nvPr>
            <p:ph type="title"/>
          </p:nvPr>
        </p:nvSpPr>
        <p:spPr>
          <a:xfrm>
            <a:off x="198575" y="348475"/>
            <a:ext cx="41130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34495E"/>
              </a:buClr>
              <a:buSzPts val="2400"/>
              <a:buFont typeface="Arial"/>
              <a:buNone/>
              <a:defRPr b="1" i="0" sz="2400" u="none" cap="none" strike="noStrike">
                <a:solidFill>
                  <a:srgbClr val="34495E"/>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with Navy and Logo">
  <p:cSld name="Title and two columns - with Navy and Logo">
    <p:spTree>
      <p:nvGrpSpPr>
        <p:cNvPr id="771" name="Shape 771"/>
        <p:cNvGrpSpPr/>
        <p:nvPr/>
      </p:nvGrpSpPr>
      <p:grpSpPr>
        <a:xfrm>
          <a:off x="0" y="0"/>
          <a:ext cx="0" cy="0"/>
          <a:chOff x="0" y="0"/>
          <a:chExt cx="0" cy="0"/>
        </a:xfrm>
      </p:grpSpPr>
      <p:pic>
        <p:nvPicPr>
          <p:cNvPr id="772" name="Google Shape;772;p9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773" name="Google Shape;773;p96"/>
          <p:cNvSpPr/>
          <p:nvPr/>
        </p:nvSpPr>
        <p:spPr>
          <a:xfrm>
            <a:off x="-71575" y="-43150"/>
            <a:ext cx="4622700" cy="47673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774" name="Google Shape;774;p96"/>
          <p:cNvSpPr txBox="1"/>
          <p:nvPr>
            <p:ph type="title"/>
          </p:nvPr>
        </p:nvSpPr>
        <p:spPr>
          <a:xfrm>
            <a:off x="265500" y="1912000"/>
            <a:ext cx="4045200" cy="9558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000"/>
              <a:buFont typeface="Arial"/>
              <a:buNone/>
              <a:defRPr b="1" i="0" sz="3000" u="none" cap="none" strike="noStrike">
                <a:solidFill>
                  <a:srgbClr val="FFFFFF"/>
                </a:solidFill>
              </a:defRPr>
            </a:lvl1pPr>
            <a:lvl2pPr lvl="1" algn="ctr">
              <a:lnSpc>
                <a:spcPct val="100000"/>
              </a:lnSpc>
              <a:spcBef>
                <a:spcPts val="0"/>
              </a:spcBef>
              <a:spcAft>
                <a:spcPts val="0"/>
              </a:spcAft>
              <a:buClr>
                <a:schemeClr val="dk1"/>
              </a:buClr>
              <a:buSzPts val="4200"/>
              <a:buFont typeface="Arial"/>
              <a:buNone/>
              <a:defRPr sz="4200">
                <a:solidFill>
                  <a:schemeClr val="dk1"/>
                </a:solidFill>
              </a:defRPr>
            </a:lvl2pPr>
            <a:lvl3pPr lvl="2" algn="ctr">
              <a:lnSpc>
                <a:spcPct val="100000"/>
              </a:lnSpc>
              <a:spcBef>
                <a:spcPts val="0"/>
              </a:spcBef>
              <a:spcAft>
                <a:spcPts val="0"/>
              </a:spcAft>
              <a:buClr>
                <a:schemeClr val="dk1"/>
              </a:buClr>
              <a:buSzPts val="4200"/>
              <a:buFont typeface="Arial"/>
              <a:buNone/>
              <a:defRPr sz="4200">
                <a:solidFill>
                  <a:schemeClr val="dk1"/>
                </a:solidFill>
              </a:defRPr>
            </a:lvl3pPr>
            <a:lvl4pPr lvl="3" algn="ctr">
              <a:lnSpc>
                <a:spcPct val="100000"/>
              </a:lnSpc>
              <a:spcBef>
                <a:spcPts val="0"/>
              </a:spcBef>
              <a:spcAft>
                <a:spcPts val="0"/>
              </a:spcAft>
              <a:buClr>
                <a:schemeClr val="dk1"/>
              </a:buClr>
              <a:buSzPts val="4200"/>
              <a:buFont typeface="Arial"/>
              <a:buNone/>
              <a:defRPr sz="4200">
                <a:solidFill>
                  <a:schemeClr val="dk1"/>
                </a:solidFill>
              </a:defRPr>
            </a:lvl4pPr>
            <a:lvl5pPr lvl="4" algn="ctr">
              <a:lnSpc>
                <a:spcPct val="100000"/>
              </a:lnSpc>
              <a:spcBef>
                <a:spcPts val="0"/>
              </a:spcBef>
              <a:spcAft>
                <a:spcPts val="0"/>
              </a:spcAft>
              <a:buClr>
                <a:schemeClr val="dk1"/>
              </a:buClr>
              <a:buSzPts val="4200"/>
              <a:buFont typeface="Arial"/>
              <a:buNone/>
              <a:defRPr sz="4200">
                <a:solidFill>
                  <a:schemeClr val="dk1"/>
                </a:solidFill>
              </a:defRPr>
            </a:lvl5pPr>
            <a:lvl6pPr lvl="5" algn="ctr">
              <a:lnSpc>
                <a:spcPct val="100000"/>
              </a:lnSpc>
              <a:spcBef>
                <a:spcPts val="0"/>
              </a:spcBef>
              <a:spcAft>
                <a:spcPts val="0"/>
              </a:spcAft>
              <a:buClr>
                <a:schemeClr val="dk1"/>
              </a:buClr>
              <a:buSzPts val="4200"/>
              <a:buFont typeface="Arial"/>
              <a:buNone/>
              <a:defRPr sz="4200">
                <a:solidFill>
                  <a:schemeClr val="dk1"/>
                </a:solidFill>
              </a:defRPr>
            </a:lvl6pPr>
            <a:lvl7pPr lvl="6" algn="ctr">
              <a:lnSpc>
                <a:spcPct val="100000"/>
              </a:lnSpc>
              <a:spcBef>
                <a:spcPts val="0"/>
              </a:spcBef>
              <a:spcAft>
                <a:spcPts val="0"/>
              </a:spcAft>
              <a:buClr>
                <a:schemeClr val="dk1"/>
              </a:buClr>
              <a:buSzPts val="4200"/>
              <a:buFont typeface="Arial"/>
              <a:buNone/>
              <a:defRPr sz="4200">
                <a:solidFill>
                  <a:schemeClr val="dk1"/>
                </a:solidFill>
              </a:defRPr>
            </a:lvl7pPr>
            <a:lvl8pPr lvl="7" algn="ctr">
              <a:lnSpc>
                <a:spcPct val="100000"/>
              </a:lnSpc>
              <a:spcBef>
                <a:spcPts val="0"/>
              </a:spcBef>
              <a:spcAft>
                <a:spcPts val="0"/>
              </a:spcAft>
              <a:buClr>
                <a:schemeClr val="dk1"/>
              </a:buClr>
              <a:buSzPts val="4200"/>
              <a:buFont typeface="Arial"/>
              <a:buNone/>
              <a:defRPr sz="4200">
                <a:solidFill>
                  <a:schemeClr val="dk1"/>
                </a:solidFill>
              </a:defRPr>
            </a:lvl8pPr>
            <a:lvl9pPr lvl="8" algn="ctr">
              <a:lnSpc>
                <a:spcPct val="100000"/>
              </a:lnSpc>
              <a:spcBef>
                <a:spcPts val="0"/>
              </a:spcBef>
              <a:spcAft>
                <a:spcPts val="0"/>
              </a:spcAft>
              <a:buClr>
                <a:schemeClr val="dk1"/>
              </a:buClr>
              <a:buSzPts val="4200"/>
              <a:buFont typeface="Arial"/>
              <a:buNone/>
              <a:defRPr sz="4200">
                <a:solidFill>
                  <a:schemeClr val="dk1"/>
                </a:solidFill>
              </a:defRPr>
            </a:lvl9pPr>
          </a:lstStyle>
          <a:p/>
        </p:txBody>
      </p:sp>
      <p:sp>
        <p:nvSpPr>
          <p:cNvPr id="775" name="Google Shape;775;p9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100"/>
              <a:buFont typeface="Proxima Nova"/>
              <a:buNone/>
              <a:defRPr b="0" i="0" sz="2100" u="none" cap="none" strike="noStrike">
                <a:solidFill>
                  <a:srgbClr val="34495E"/>
                </a:solidFill>
                <a:latin typeface="Proxima Nova"/>
                <a:ea typeface="Proxima Nova"/>
                <a:cs typeface="Proxima Nova"/>
                <a:sym typeface="Proxima Nova"/>
              </a:defRPr>
            </a:lvl9pPr>
          </a:lstStyle>
          <a:p/>
        </p:txBody>
      </p:sp>
      <p:sp>
        <p:nvSpPr>
          <p:cNvPr id="776" name="Google Shape;776;p96"/>
          <p:cNvSpPr txBox="1"/>
          <p:nvPr>
            <p:ph idx="2" type="body"/>
          </p:nvPr>
        </p:nvSpPr>
        <p:spPr>
          <a:xfrm>
            <a:off x="4939500" y="381750"/>
            <a:ext cx="3837000" cy="4139700"/>
          </a:xfrm>
          <a:prstGeom prst="rect">
            <a:avLst/>
          </a:prstGeom>
          <a:noFill/>
          <a:ln>
            <a:noFill/>
          </a:ln>
        </p:spPr>
        <p:txBody>
          <a:bodyPr anchorCtr="0" anchor="ctr"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777" name="Google Shape;777;p96"/>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78" name="Google Shape;778;p96"/>
          <p:cNvSpPr txBox="1"/>
          <p:nvPr>
            <p:ph idx="3"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79" name="Google Shape;779;p96"/>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96"/>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96"/>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96"/>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96"/>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784" name="Google Shape;784;p96"/>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 Big Number - Navy">
  <p:cSld name="Title and two columns - Big Number - Navy">
    <p:spTree>
      <p:nvGrpSpPr>
        <p:cNvPr id="785" name="Shape 785"/>
        <p:cNvGrpSpPr/>
        <p:nvPr/>
      </p:nvGrpSpPr>
      <p:grpSpPr>
        <a:xfrm>
          <a:off x="0" y="0"/>
          <a:ext cx="0" cy="0"/>
          <a:chOff x="0" y="0"/>
          <a:chExt cx="0" cy="0"/>
        </a:xfrm>
      </p:grpSpPr>
      <p:pic>
        <p:nvPicPr>
          <p:cNvPr id="786" name="Google Shape;786;p9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787" name="Google Shape;787;p97"/>
          <p:cNvSpPr/>
          <p:nvPr/>
        </p:nvSpPr>
        <p:spPr>
          <a:xfrm>
            <a:off x="-71575" y="-53675"/>
            <a:ext cx="4622700" cy="51972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99C0"/>
              </a:solidFill>
              <a:latin typeface="Arial"/>
              <a:ea typeface="Arial"/>
              <a:cs typeface="Arial"/>
              <a:sym typeface="Arial"/>
            </a:endParaRPr>
          </a:p>
        </p:txBody>
      </p:sp>
      <p:sp>
        <p:nvSpPr>
          <p:cNvPr id="788" name="Google Shape;788;p97"/>
          <p:cNvSpPr txBox="1"/>
          <p:nvPr>
            <p:ph idx="1" type="body"/>
          </p:nvPr>
        </p:nvSpPr>
        <p:spPr>
          <a:xfrm>
            <a:off x="4765850" y="414400"/>
            <a:ext cx="4121700" cy="44031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rgbClr val="34495E"/>
              </a:buClr>
              <a:buSzPts val="1400"/>
              <a:buFont typeface="Arial"/>
              <a:buNone/>
              <a:defRPr b="0" i="0" sz="1400" u="none" cap="none" strike="noStrike">
                <a:solidFill>
                  <a:srgbClr val="34495E"/>
                </a:solidFill>
              </a:defRPr>
            </a:lvl1pPr>
            <a:lvl2pPr indent="-228600" lvl="1" marL="914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indent="-228600" lvl="2" marL="1371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indent="-228600" lvl="3" marL="18288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indent="-228600" lvl="4" marL="22860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indent="-228600" lvl="5" marL="27432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indent="-228600" lvl="6" marL="32004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indent="-228600" lvl="7" marL="3657600"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indent="-228600" lvl="8" marL="4114800"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789" name="Google Shape;789;p97"/>
          <p:cNvSpPr txBox="1"/>
          <p:nvPr>
            <p:ph idx="2" type="subTitle"/>
          </p:nvPr>
        </p:nvSpPr>
        <p:spPr>
          <a:xfrm>
            <a:off x="227000" y="3000300"/>
            <a:ext cx="3930900" cy="483000"/>
          </a:xfrm>
          <a:prstGeom prst="rect">
            <a:avLst/>
          </a:prstGeom>
          <a:noFill/>
          <a:ln>
            <a:noFill/>
          </a:ln>
        </p:spPr>
        <p:txBody>
          <a:bodyPr anchorCtr="0" anchor="t" bIns="91425" lIns="91425" spcFirstLastPara="1" rIns="91425" wrap="square" tIns="91425">
            <a:noAutofit/>
          </a:bodyPr>
          <a:lstStyle>
            <a:lvl1pPr lvl="0" marR="0" algn="ctr">
              <a:lnSpc>
                <a:spcPct val="115000"/>
              </a:lnSpc>
              <a:spcBef>
                <a:spcPts val="0"/>
              </a:spcBef>
              <a:spcAft>
                <a:spcPts val="0"/>
              </a:spcAft>
              <a:buClr>
                <a:srgbClr val="34495E"/>
              </a:buClr>
              <a:buSzPts val="1400"/>
              <a:buFont typeface="Arial"/>
              <a:buNone/>
              <a:defRPr b="0" i="0" sz="1400" u="none" cap="none" strike="noStrike">
                <a:solidFill>
                  <a:srgbClr val="FFFFFF"/>
                </a:solidFill>
              </a:defRPr>
            </a:lvl1pPr>
            <a:lvl2pPr lvl="1"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2pPr>
            <a:lvl3pPr lvl="2"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3pPr>
            <a:lvl4pPr lvl="3"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4pPr>
            <a:lvl5pPr lvl="4"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5pPr>
            <a:lvl6pPr lvl="5"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6pPr>
            <a:lvl7pPr lvl="6"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7pPr>
            <a:lvl8pPr lvl="7" marR="0" algn="l">
              <a:lnSpc>
                <a:spcPct val="115000"/>
              </a:lnSpc>
              <a:spcBef>
                <a:spcPts val="1600"/>
              </a:spcBef>
              <a:spcAft>
                <a:spcPts val="0"/>
              </a:spcAft>
              <a:buClr>
                <a:srgbClr val="34495E"/>
              </a:buClr>
              <a:buSzPts val="1200"/>
              <a:buFont typeface="Arial"/>
              <a:buNone/>
              <a:defRPr b="0" i="0" sz="1200" u="none" cap="none" strike="noStrike">
                <a:solidFill>
                  <a:srgbClr val="34495E"/>
                </a:solidFill>
              </a:defRPr>
            </a:lvl8pPr>
            <a:lvl9pPr lvl="8" marR="0" algn="l">
              <a:lnSpc>
                <a:spcPct val="115000"/>
              </a:lnSpc>
              <a:spcBef>
                <a:spcPts val="1600"/>
              </a:spcBef>
              <a:spcAft>
                <a:spcPts val="1600"/>
              </a:spcAft>
              <a:buClr>
                <a:srgbClr val="34495E"/>
              </a:buClr>
              <a:buSzPts val="1200"/>
              <a:buFont typeface="Arial"/>
              <a:buNone/>
              <a:defRPr b="0" i="0" sz="1200" u="none" cap="none" strike="noStrike">
                <a:solidFill>
                  <a:srgbClr val="34495E"/>
                </a:solidFill>
              </a:defRPr>
            </a:lvl9pPr>
          </a:lstStyle>
          <a:p/>
        </p:txBody>
      </p:sp>
      <p:sp>
        <p:nvSpPr>
          <p:cNvPr id="790" name="Google Shape;790;p97"/>
          <p:cNvSpPr txBox="1"/>
          <p:nvPr>
            <p:ph type="title"/>
          </p:nvPr>
        </p:nvSpPr>
        <p:spPr>
          <a:xfrm>
            <a:off x="311700" y="1116914"/>
            <a:ext cx="39309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12000"/>
              <a:buFont typeface="Arial"/>
              <a:buNone/>
              <a:defRPr sz="12000">
                <a:solidFill>
                  <a:srgbClr val="FFFF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ith Blue Chalk BG and Logo">
  <p:cSld name="Title slide - With Blue Chalk BG and Logo">
    <p:bg>
      <p:bgPr>
        <a:blipFill>
          <a:blip r:embed="rId2">
            <a:alphaModFix/>
          </a:blip>
          <a:stretch>
            <a:fillRect/>
          </a:stretch>
        </a:blipFill>
      </p:bgPr>
    </p:bg>
    <p:spTree>
      <p:nvGrpSpPr>
        <p:cNvPr id="791" name="Shape 791"/>
        <p:cNvGrpSpPr/>
        <p:nvPr/>
      </p:nvGrpSpPr>
      <p:grpSpPr>
        <a:xfrm>
          <a:off x="0" y="0"/>
          <a:ext cx="0" cy="0"/>
          <a:chOff x="0" y="0"/>
          <a:chExt cx="0" cy="0"/>
        </a:xfrm>
      </p:grpSpPr>
      <p:sp>
        <p:nvSpPr>
          <p:cNvPr id="792" name="Google Shape;792;p98"/>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
        <p:nvSpPr>
          <p:cNvPr id="793" name="Google Shape;793;p98"/>
          <p:cNvSpPr txBox="1"/>
          <p:nvPr>
            <p:ph idx="1" type="subTitle"/>
          </p:nvPr>
        </p:nvSpPr>
        <p:spPr>
          <a:xfrm>
            <a:off x="311700" y="272677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9pPr>
          </a:lstStyle>
          <a:p/>
        </p:txBody>
      </p:sp>
      <p:sp>
        <p:nvSpPr>
          <p:cNvPr id="794" name="Google Shape;794;p98"/>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95" name="Google Shape;795;p98"/>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98"/>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98"/>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98"/>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98"/>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800" name="Google Shape;800;p98"/>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ith Blue Chalk BG">
  <p:cSld name="With Blue Chalk BG">
    <p:bg>
      <p:bgPr>
        <a:blipFill>
          <a:blip r:embed="rId2">
            <a:alphaModFix/>
          </a:blip>
          <a:stretch>
            <a:fillRect/>
          </a:stretch>
        </a:blipFill>
      </p:bgPr>
    </p:bg>
    <p:spTree>
      <p:nvGrpSpPr>
        <p:cNvPr id="801" name="Shape 801"/>
        <p:cNvGrpSpPr/>
        <p:nvPr/>
      </p:nvGrpSpPr>
      <p:grpSpPr>
        <a:xfrm>
          <a:off x="0" y="0"/>
          <a:ext cx="0" cy="0"/>
          <a:chOff x="0" y="0"/>
          <a:chExt cx="0" cy="0"/>
        </a:xfrm>
      </p:grpSpPr>
      <p:sp>
        <p:nvSpPr>
          <p:cNvPr id="802" name="Google Shape;802;p99"/>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
        <p:nvSpPr>
          <p:cNvPr id="803" name="Google Shape;803;p99"/>
          <p:cNvSpPr txBox="1"/>
          <p:nvPr>
            <p:ph idx="1" type="subTitle"/>
          </p:nvPr>
        </p:nvSpPr>
        <p:spPr>
          <a:xfrm>
            <a:off x="311700" y="272677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1400"/>
              <a:buFont typeface="Arial"/>
              <a:buNone/>
              <a:defRPr b="0" i="1" sz="1400" u="none" cap="none" strike="noStrike">
                <a:solidFill>
                  <a:srgbClr val="FFFFFF"/>
                </a:solidFill>
              </a:defRPr>
            </a:lvl1pPr>
            <a:lvl2pPr lvl="1"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2pPr>
            <a:lvl3pPr lvl="2"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3pPr>
            <a:lvl4pPr lvl="3"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4pPr>
            <a:lvl5pPr lvl="4"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5pPr>
            <a:lvl6pPr lvl="5"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6pPr>
            <a:lvl7pPr lvl="6"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7pPr>
            <a:lvl8pPr lvl="7"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8pPr>
            <a:lvl9pPr lvl="8" marR="0" algn="ctr">
              <a:lnSpc>
                <a:spcPct val="100000"/>
              </a:lnSpc>
              <a:spcBef>
                <a:spcPts val="0"/>
              </a:spcBef>
              <a:spcAft>
                <a:spcPts val="0"/>
              </a:spcAft>
              <a:buClr>
                <a:srgbClr val="34495E"/>
              </a:buClr>
              <a:buSzPts val="2800"/>
              <a:buFont typeface="Proxima Nova"/>
              <a:buNone/>
              <a:defRPr b="0" i="0" sz="2800" u="none" cap="none" strike="noStrike">
                <a:solidFill>
                  <a:srgbClr val="34495E"/>
                </a:solidFill>
                <a:latin typeface="Proxima Nova"/>
                <a:ea typeface="Proxima Nova"/>
                <a:cs typeface="Proxima Nova"/>
                <a:sym typeface="Proxima Nova"/>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Blue With Logo">
  <p:cSld name="Section header - Blue With Logo">
    <p:bg>
      <p:bgPr>
        <a:solidFill>
          <a:srgbClr val="3D99C0"/>
        </a:solidFill>
      </p:bgPr>
    </p:bg>
    <p:spTree>
      <p:nvGrpSpPr>
        <p:cNvPr id="804" name="Shape 804"/>
        <p:cNvGrpSpPr/>
        <p:nvPr/>
      </p:nvGrpSpPr>
      <p:grpSpPr>
        <a:xfrm>
          <a:off x="0" y="0"/>
          <a:ext cx="0" cy="0"/>
          <a:chOff x="0" y="0"/>
          <a:chExt cx="0" cy="0"/>
        </a:xfrm>
      </p:grpSpPr>
      <p:sp>
        <p:nvSpPr>
          <p:cNvPr id="805" name="Google Shape;805;p100"/>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806" name="Google Shape;806;p100"/>
          <p:cNvSpPr txBox="1"/>
          <p:nvPr>
            <p:ph idx="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07" name="Google Shape;807;p100"/>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100"/>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100"/>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100"/>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100"/>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812" name="Google Shape;812;p100"/>
          <p:cNvPicPr preferRelativeResize="0"/>
          <p:nvPr/>
        </p:nvPicPr>
        <p:blipFill rotWithShape="1">
          <a:blip r:embed="rId2">
            <a:alphaModFix/>
          </a:blip>
          <a:srcRect b="0" l="0" r="0" t="0"/>
          <a:stretch/>
        </p:blipFill>
        <p:spPr>
          <a:xfrm>
            <a:off x="198575" y="4825425"/>
            <a:ext cx="1173300" cy="258000"/>
          </a:xfrm>
          <a:prstGeom prst="rect">
            <a:avLst/>
          </a:prstGeom>
          <a:noFill/>
          <a:ln>
            <a:noFill/>
          </a:ln>
        </p:spPr>
      </p:pic>
      <p:sp>
        <p:nvSpPr>
          <p:cNvPr id="813" name="Google Shape;813;p100"/>
          <p:cNvSpPr txBox="1"/>
          <p:nvPr>
            <p:ph type="ctrTitle"/>
          </p:nvPr>
        </p:nvSpPr>
        <p:spPr>
          <a:xfrm>
            <a:off x="311700" y="1902775"/>
            <a:ext cx="8520600" cy="931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FFFFFF"/>
              </a:buClr>
              <a:buSzPts val="3600"/>
              <a:buFont typeface="Arial"/>
              <a:buNone/>
              <a:defRPr b="1" i="0" sz="3600" u="none" cap="none" strike="noStrike">
                <a:solidFill>
                  <a:srgbClr val="FFFFFF"/>
                </a:solidFill>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With Blue Header and Logo">
  <p:cSld name="Title and body With Blue Header and Logo">
    <p:bg>
      <p:bgPr>
        <a:solidFill>
          <a:schemeClr val="lt1"/>
        </a:solidFill>
      </p:bgPr>
    </p:bg>
    <p:spTree>
      <p:nvGrpSpPr>
        <p:cNvPr id="814" name="Shape 814"/>
        <p:cNvGrpSpPr/>
        <p:nvPr/>
      </p:nvGrpSpPr>
      <p:grpSpPr>
        <a:xfrm>
          <a:off x="0" y="0"/>
          <a:ext cx="0" cy="0"/>
          <a:chOff x="0" y="0"/>
          <a:chExt cx="0" cy="0"/>
        </a:xfrm>
      </p:grpSpPr>
      <p:pic>
        <p:nvPicPr>
          <p:cNvPr id="815" name="Google Shape;815;p10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816" name="Google Shape;816;p101"/>
          <p:cNvSpPr/>
          <p:nvPr/>
        </p:nvSpPr>
        <p:spPr>
          <a:xfrm>
            <a:off x="-10800" y="-21575"/>
            <a:ext cx="9154800" cy="770100"/>
          </a:xfrm>
          <a:prstGeom prst="rect">
            <a:avLst/>
          </a:prstGeom>
          <a:solidFill>
            <a:srgbClr val="3D99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101"/>
          <p:cNvSpPr txBox="1"/>
          <p:nvPr>
            <p:ph idx="1" type="body"/>
          </p:nvPr>
        </p:nvSpPr>
        <p:spPr>
          <a:xfrm>
            <a:off x="311700" y="939400"/>
            <a:ext cx="8520600" cy="34398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rgbClr val="34495E"/>
              </a:buClr>
              <a:buSzPts val="1400"/>
              <a:buFont typeface="Arial"/>
              <a:buChar char="●"/>
              <a:defRPr b="0" i="0" sz="1400" u="none" cap="none" strike="noStrike">
                <a:solidFill>
                  <a:srgbClr val="34495E"/>
                </a:solidFill>
              </a:defRPr>
            </a:lvl1pPr>
            <a:lvl2pPr indent="-304800" lvl="1" marL="914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2pPr>
            <a:lvl3pPr indent="-304800" lvl="2" marL="1371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3pPr>
            <a:lvl4pPr indent="-304800" lvl="3" marL="18288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4pPr>
            <a:lvl5pPr indent="-304800" lvl="4" marL="22860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5pPr>
            <a:lvl6pPr indent="-304800" lvl="5" marL="27432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6pPr>
            <a:lvl7pPr indent="-304800" lvl="6" marL="32004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7pPr>
            <a:lvl8pPr indent="-304800" lvl="7" marL="3657600" marR="0" algn="l">
              <a:lnSpc>
                <a:spcPct val="115000"/>
              </a:lnSpc>
              <a:spcBef>
                <a:spcPts val="1600"/>
              </a:spcBef>
              <a:spcAft>
                <a:spcPts val="0"/>
              </a:spcAft>
              <a:buClr>
                <a:srgbClr val="34495E"/>
              </a:buClr>
              <a:buSzPts val="1200"/>
              <a:buFont typeface="Arial"/>
              <a:buChar char="○"/>
              <a:defRPr b="0" i="0" sz="1200" u="none" cap="none" strike="noStrike">
                <a:solidFill>
                  <a:srgbClr val="34495E"/>
                </a:solidFill>
              </a:defRPr>
            </a:lvl8pPr>
            <a:lvl9pPr indent="-304800" lvl="8" marL="4114800" marR="0" algn="l">
              <a:lnSpc>
                <a:spcPct val="115000"/>
              </a:lnSpc>
              <a:spcBef>
                <a:spcPts val="1600"/>
              </a:spcBef>
              <a:spcAft>
                <a:spcPts val="1600"/>
              </a:spcAft>
              <a:buClr>
                <a:srgbClr val="34495E"/>
              </a:buClr>
              <a:buSzPts val="1200"/>
              <a:buFont typeface="Arial"/>
              <a:buChar char="■"/>
              <a:defRPr b="0" i="0" sz="1200" u="none" cap="none" strike="noStrike">
                <a:solidFill>
                  <a:srgbClr val="34495E"/>
                </a:solidFill>
              </a:defRPr>
            </a:lvl9pPr>
          </a:lstStyle>
          <a:p/>
        </p:txBody>
      </p:sp>
      <p:sp>
        <p:nvSpPr>
          <p:cNvPr id="818" name="Google Shape;818;p101"/>
          <p:cNvSpPr txBox="1"/>
          <p:nvPr>
            <p:ph idx="12" type="sldNum"/>
          </p:nvPr>
        </p:nvSpPr>
        <p:spPr>
          <a:xfrm>
            <a:off x="8466482" y="472154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819" name="Google Shape;819;p101"/>
          <p:cNvSpPr txBox="1"/>
          <p:nvPr>
            <p:ph type="title"/>
          </p:nvPr>
        </p:nvSpPr>
        <p:spPr>
          <a:xfrm>
            <a:off x="198575" y="99650"/>
            <a:ext cx="8520600" cy="572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FFFFFF"/>
              </a:buClr>
              <a:buSzPts val="2400"/>
              <a:buFont typeface="Arial"/>
              <a:buNone/>
              <a:defRPr b="1" i="0" sz="2400" u="none" cap="none" strike="noStrike">
                <a:solidFill>
                  <a:srgbClr val="FFFFFF"/>
                </a:solidFill>
              </a:defRPr>
            </a:lvl1pPr>
            <a:lvl2pPr lvl="1" algn="l">
              <a:lnSpc>
                <a:spcPct val="100000"/>
              </a:lnSpc>
              <a:spcBef>
                <a:spcPts val="0"/>
              </a:spcBef>
              <a:spcAft>
                <a:spcPts val="0"/>
              </a:spcAft>
              <a:buClr>
                <a:schemeClr val="dk1"/>
              </a:buClr>
              <a:buSzPts val="2600"/>
              <a:buFont typeface="Arial"/>
              <a:buNone/>
              <a:defRPr sz="2600">
                <a:solidFill>
                  <a:schemeClr val="dk1"/>
                </a:solidFill>
              </a:defRPr>
            </a:lvl2pPr>
            <a:lvl3pPr lvl="2" algn="l">
              <a:lnSpc>
                <a:spcPct val="100000"/>
              </a:lnSpc>
              <a:spcBef>
                <a:spcPts val="0"/>
              </a:spcBef>
              <a:spcAft>
                <a:spcPts val="0"/>
              </a:spcAft>
              <a:buClr>
                <a:schemeClr val="dk1"/>
              </a:buClr>
              <a:buSzPts val="2600"/>
              <a:buFont typeface="Arial"/>
              <a:buNone/>
              <a:defRPr sz="2600">
                <a:solidFill>
                  <a:schemeClr val="dk1"/>
                </a:solidFill>
              </a:defRPr>
            </a:lvl3pPr>
            <a:lvl4pPr lvl="3" algn="l">
              <a:lnSpc>
                <a:spcPct val="100000"/>
              </a:lnSpc>
              <a:spcBef>
                <a:spcPts val="0"/>
              </a:spcBef>
              <a:spcAft>
                <a:spcPts val="0"/>
              </a:spcAft>
              <a:buClr>
                <a:schemeClr val="dk1"/>
              </a:buClr>
              <a:buSzPts val="2600"/>
              <a:buFont typeface="Arial"/>
              <a:buNone/>
              <a:defRPr sz="2600">
                <a:solidFill>
                  <a:schemeClr val="dk1"/>
                </a:solidFill>
              </a:defRPr>
            </a:lvl4pPr>
            <a:lvl5pPr lvl="4" algn="l">
              <a:lnSpc>
                <a:spcPct val="100000"/>
              </a:lnSpc>
              <a:spcBef>
                <a:spcPts val="0"/>
              </a:spcBef>
              <a:spcAft>
                <a:spcPts val="0"/>
              </a:spcAft>
              <a:buClr>
                <a:schemeClr val="dk1"/>
              </a:buClr>
              <a:buSzPts val="2600"/>
              <a:buFont typeface="Arial"/>
              <a:buNone/>
              <a:defRPr sz="2600">
                <a:solidFill>
                  <a:schemeClr val="dk1"/>
                </a:solidFill>
              </a:defRPr>
            </a:lvl5pPr>
            <a:lvl6pPr lvl="5" algn="l">
              <a:lnSpc>
                <a:spcPct val="100000"/>
              </a:lnSpc>
              <a:spcBef>
                <a:spcPts val="0"/>
              </a:spcBef>
              <a:spcAft>
                <a:spcPts val="0"/>
              </a:spcAft>
              <a:buClr>
                <a:schemeClr val="dk1"/>
              </a:buClr>
              <a:buSzPts val="2600"/>
              <a:buFont typeface="Arial"/>
              <a:buNone/>
              <a:defRPr sz="2600">
                <a:solidFill>
                  <a:schemeClr val="dk1"/>
                </a:solidFill>
              </a:defRPr>
            </a:lvl6pPr>
            <a:lvl7pPr lvl="6" algn="l">
              <a:lnSpc>
                <a:spcPct val="100000"/>
              </a:lnSpc>
              <a:spcBef>
                <a:spcPts val="0"/>
              </a:spcBef>
              <a:spcAft>
                <a:spcPts val="0"/>
              </a:spcAft>
              <a:buClr>
                <a:schemeClr val="dk1"/>
              </a:buClr>
              <a:buSzPts val="2600"/>
              <a:buFont typeface="Arial"/>
              <a:buNone/>
              <a:defRPr sz="2600">
                <a:solidFill>
                  <a:schemeClr val="dk1"/>
                </a:solidFill>
              </a:defRPr>
            </a:lvl7pPr>
            <a:lvl8pPr lvl="7" algn="l">
              <a:lnSpc>
                <a:spcPct val="100000"/>
              </a:lnSpc>
              <a:spcBef>
                <a:spcPts val="0"/>
              </a:spcBef>
              <a:spcAft>
                <a:spcPts val="0"/>
              </a:spcAft>
              <a:buClr>
                <a:schemeClr val="dk1"/>
              </a:buClr>
              <a:buSzPts val="2600"/>
              <a:buFont typeface="Arial"/>
              <a:buNone/>
              <a:defRPr sz="2600">
                <a:solidFill>
                  <a:schemeClr val="dk1"/>
                </a:solidFill>
              </a:defRPr>
            </a:lvl8pPr>
            <a:lvl9pPr lvl="8" algn="l">
              <a:lnSpc>
                <a:spcPct val="100000"/>
              </a:lnSpc>
              <a:spcBef>
                <a:spcPts val="0"/>
              </a:spcBef>
              <a:spcAft>
                <a:spcPts val="0"/>
              </a:spcAft>
              <a:buClr>
                <a:schemeClr val="dk1"/>
              </a:buClr>
              <a:buSzPts val="2600"/>
              <a:buFont typeface="Arial"/>
              <a:buNone/>
              <a:defRPr sz="2600">
                <a:solidFill>
                  <a:schemeClr val="dk1"/>
                </a:solidFill>
              </a:defRPr>
            </a:lvl9pPr>
          </a:lstStyle>
          <a:p/>
        </p:txBody>
      </p:sp>
      <p:sp>
        <p:nvSpPr>
          <p:cNvPr id="820" name="Google Shape;820;p101"/>
          <p:cNvSpPr txBox="1"/>
          <p:nvPr>
            <p:ph idx="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25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21" name="Google Shape;821;p101"/>
          <p:cNvSpPr/>
          <p:nvPr/>
        </p:nvSpPr>
        <p:spPr>
          <a:xfrm>
            <a:off x="-25" y="4749825"/>
            <a:ext cx="9144000" cy="415800"/>
          </a:xfrm>
          <a:prstGeom prst="rect">
            <a:avLst/>
          </a:prstGeom>
          <a:solidFill>
            <a:srgbClr val="3449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101"/>
          <p:cNvSpPr/>
          <p:nvPr/>
        </p:nvSpPr>
        <p:spPr>
          <a:xfrm>
            <a:off x="0" y="4724125"/>
            <a:ext cx="2236500" cy="37800"/>
          </a:xfrm>
          <a:prstGeom prst="rect">
            <a:avLst/>
          </a:prstGeom>
          <a:solidFill>
            <a:srgbClr val="A03A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101"/>
          <p:cNvSpPr/>
          <p:nvPr/>
        </p:nvSpPr>
        <p:spPr>
          <a:xfrm>
            <a:off x="2236650" y="4724125"/>
            <a:ext cx="2312700" cy="37800"/>
          </a:xfrm>
          <a:prstGeom prst="rect">
            <a:avLst/>
          </a:prstGeom>
          <a:solidFill>
            <a:srgbClr val="D023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101"/>
          <p:cNvSpPr/>
          <p:nvPr/>
        </p:nvSpPr>
        <p:spPr>
          <a:xfrm>
            <a:off x="4549500" y="4724125"/>
            <a:ext cx="2312700" cy="37800"/>
          </a:xfrm>
          <a:prstGeom prst="rect">
            <a:avLst/>
          </a:prstGeom>
          <a:solidFill>
            <a:srgbClr val="FF9D0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101"/>
          <p:cNvSpPr/>
          <p:nvPr/>
        </p:nvSpPr>
        <p:spPr>
          <a:xfrm>
            <a:off x="6862350" y="4724125"/>
            <a:ext cx="2281500" cy="37800"/>
          </a:xfrm>
          <a:prstGeom prst="rect">
            <a:avLst/>
          </a:prstGeom>
          <a:solidFill>
            <a:srgbClr val="61B1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S_White.png" id="826" name="Google Shape;826;p101"/>
          <p:cNvPicPr preferRelativeResize="0"/>
          <p:nvPr/>
        </p:nvPicPr>
        <p:blipFill rotWithShape="1">
          <a:blip r:embed="rId3">
            <a:alphaModFix/>
          </a:blip>
          <a:srcRect b="0" l="0" r="0" t="0"/>
          <a:stretch/>
        </p:blipFill>
        <p:spPr>
          <a:xfrm>
            <a:off x="198575" y="4825425"/>
            <a:ext cx="1173300" cy="2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31" Type="http://schemas.openxmlformats.org/officeDocument/2006/relationships/slideLayout" Target="../slideLayouts/slideLayout31.xml"/><Relationship Id="rId75" Type="http://schemas.openxmlformats.org/officeDocument/2006/relationships/slideLayout" Target="../slideLayouts/slideLayout75.xml"/><Relationship Id="rId30" Type="http://schemas.openxmlformats.org/officeDocument/2006/relationships/slideLayout" Target="../slideLayouts/slideLayout30.xml"/><Relationship Id="rId74" Type="http://schemas.openxmlformats.org/officeDocument/2006/relationships/slideLayout" Target="../slideLayouts/slideLayout74.xml"/><Relationship Id="rId33" Type="http://schemas.openxmlformats.org/officeDocument/2006/relationships/slideLayout" Target="../slideLayouts/slideLayout33.xml"/><Relationship Id="rId77" Type="http://schemas.openxmlformats.org/officeDocument/2006/relationships/slideLayout" Target="../slideLayouts/slideLayout77.xml"/><Relationship Id="rId32" Type="http://schemas.openxmlformats.org/officeDocument/2006/relationships/slideLayout" Target="../slideLayouts/slideLayout32.xml"/><Relationship Id="rId76" Type="http://schemas.openxmlformats.org/officeDocument/2006/relationships/slideLayout" Target="../slideLayouts/slideLayout76.xml"/><Relationship Id="rId35" Type="http://schemas.openxmlformats.org/officeDocument/2006/relationships/slideLayout" Target="../slideLayouts/slideLayout35.xml"/><Relationship Id="rId79" Type="http://schemas.openxmlformats.org/officeDocument/2006/relationships/theme" Target="../theme/theme1.xml"/><Relationship Id="rId34" Type="http://schemas.openxmlformats.org/officeDocument/2006/relationships/slideLayout" Target="../slideLayouts/slideLayout34.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slideLayout" Target="../slideLayouts/slideLayout68.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69" Type="http://schemas.openxmlformats.org/officeDocument/2006/relationships/slideLayout" Target="../slideLayouts/slideLayout6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118.xml"/><Relationship Id="rId42" Type="http://schemas.openxmlformats.org/officeDocument/2006/relationships/slideLayout" Target="../slideLayouts/slideLayout120.xml"/><Relationship Id="rId41" Type="http://schemas.openxmlformats.org/officeDocument/2006/relationships/slideLayout" Target="../slideLayouts/slideLayout119.xml"/><Relationship Id="rId44" Type="http://schemas.openxmlformats.org/officeDocument/2006/relationships/slideLayout" Target="../slideLayouts/slideLayout122.xml"/><Relationship Id="rId43" Type="http://schemas.openxmlformats.org/officeDocument/2006/relationships/slideLayout" Target="../slideLayouts/slideLayout121.xml"/><Relationship Id="rId46" Type="http://schemas.openxmlformats.org/officeDocument/2006/relationships/slideLayout" Target="../slideLayouts/slideLayout124.xml"/><Relationship Id="rId45" Type="http://schemas.openxmlformats.org/officeDocument/2006/relationships/slideLayout" Target="../slideLayouts/slideLayout123.xml"/><Relationship Id="rId80" Type="http://schemas.openxmlformats.org/officeDocument/2006/relationships/slideLayout" Target="../slideLayouts/slideLayout158.xml"/><Relationship Id="rId81" Type="http://schemas.openxmlformats.org/officeDocument/2006/relationships/theme" Target="../theme/theme2.xml"/><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9" Type="http://schemas.openxmlformats.org/officeDocument/2006/relationships/slideLayout" Target="../slideLayouts/slideLayout87.xml"/><Relationship Id="rId48" Type="http://schemas.openxmlformats.org/officeDocument/2006/relationships/slideLayout" Target="../slideLayouts/slideLayout126.xml"/><Relationship Id="rId47" Type="http://schemas.openxmlformats.org/officeDocument/2006/relationships/slideLayout" Target="../slideLayouts/slideLayout125.xml"/><Relationship Id="rId49" Type="http://schemas.openxmlformats.org/officeDocument/2006/relationships/slideLayout" Target="../slideLayouts/slideLayout127.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73" Type="http://schemas.openxmlformats.org/officeDocument/2006/relationships/slideLayout" Target="../slideLayouts/slideLayout151.xml"/><Relationship Id="rId72" Type="http://schemas.openxmlformats.org/officeDocument/2006/relationships/slideLayout" Target="../slideLayouts/slideLayout150.xml"/><Relationship Id="rId31" Type="http://schemas.openxmlformats.org/officeDocument/2006/relationships/slideLayout" Target="../slideLayouts/slideLayout109.xml"/><Relationship Id="rId75" Type="http://schemas.openxmlformats.org/officeDocument/2006/relationships/slideLayout" Target="../slideLayouts/slideLayout153.xml"/><Relationship Id="rId30" Type="http://schemas.openxmlformats.org/officeDocument/2006/relationships/slideLayout" Target="../slideLayouts/slideLayout108.xml"/><Relationship Id="rId74" Type="http://schemas.openxmlformats.org/officeDocument/2006/relationships/slideLayout" Target="../slideLayouts/slideLayout152.xml"/><Relationship Id="rId33" Type="http://schemas.openxmlformats.org/officeDocument/2006/relationships/slideLayout" Target="../slideLayouts/slideLayout111.xml"/><Relationship Id="rId77" Type="http://schemas.openxmlformats.org/officeDocument/2006/relationships/slideLayout" Target="../slideLayouts/slideLayout155.xml"/><Relationship Id="rId32" Type="http://schemas.openxmlformats.org/officeDocument/2006/relationships/slideLayout" Target="../slideLayouts/slideLayout110.xml"/><Relationship Id="rId76" Type="http://schemas.openxmlformats.org/officeDocument/2006/relationships/slideLayout" Target="../slideLayouts/slideLayout154.xml"/><Relationship Id="rId35" Type="http://schemas.openxmlformats.org/officeDocument/2006/relationships/slideLayout" Target="../slideLayouts/slideLayout113.xml"/><Relationship Id="rId79" Type="http://schemas.openxmlformats.org/officeDocument/2006/relationships/slideLayout" Target="../slideLayouts/slideLayout157.xml"/><Relationship Id="rId34" Type="http://schemas.openxmlformats.org/officeDocument/2006/relationships/slideLayout" Target="../slideLayouts/slideLayout112.xml"/><Relationship Id="rId78" Type="http://schemas.openxmlformats.org/officeDocument/2006/relationships/slideLayout" Target="../slideLayouts/slideLayout156.xml"/><Relationship Id="rId71" Type="http://schemas.openxmlformats.org/officeDocument/2006/relationships/slideLayout" Target="../slideLayouts/slideLayout149.xml"/><Relationship Id="rId70" Type="http://schemas.openxmlformats.org/officeDocument/2006/relationships/slideLayout" Target="../slideLayouts/slideLayout148.xml"/><Relationship Id="rId37" Type="http://schemas.openxmlformats.org/officeDocument/2006/relationships/slideLayout" Target="../slideLayouts/slideLayout115.xml"/><Relationship Id="rId36" Type="http://schemas.openxmlformats.org/officeDocument/2006/relationships/slideLayout" Target="../slideLayouts/slideLayout114.xml"/><Relationship Id="rId39" Type="http://schemas.openxmlformats.org/officeDocument/2006/relationships/slideLayout" Target="../slideLayouts/slideLayout117.xml"/><Relationship Id="rId38" Type="http://schemas.openxmlformats.org/officeDocument/2006/relationships/slideLayout" Target="../slideLayouts/slideLayout116.xml"/><Relationship Id="rId62" Type="http://schemas.openxmlformats.org/officeDocument/2006/relationships/slideLayout" Target="../slideLayouts/slideLayout140.xml"/><Relationship Id="rId61" Type="http://schemas.openxmlformats.org/officeDocument/2006/relationships/slideLayout" Target="../slideLayouts/slideLayout139.xml"/><Relationship Id="rId20" Type="http://schemas.openxmlformats.org/officeDocument/2006/relationships/slideLayout" Target="../slideLayouts/slideLayout98.xml"/><Relationship Id="rId64" Type="http://schemas.openxmlformats.org/officeDocument/2006/relationships/slideLayout" Target="../slideLayouts/slideLayout142.xml"/><Relationship Id="rId63" Type="http://schemas.openxmlformats.org/officeDocument/2006/relationships/slideLayout" Target="../slideLayouts/slideLayout141.xml"/><Relationship Id="rId22" Type="http://schemas.openxmlformats.org/officeDocument/2006/relationships/slideLayout" Target="../slideLayouts/slideLayout100.xml"/><Relationship Id="rId66" Type="http://schemas.openxmlformats.org/officeDocument/2006/relationships/slideLayout" Target="../slideLayouts/slideLayout144.xml"/><Relationship Id="rId21" Type="http://schemas.openxmlformats.org/officeDocument/2006/relationships/slideLayout" Target="../slideLayouts/slideLayout99.xml"/><Relationship Id="rId65" Type="http://schemas.openxmlformats.org/officeDocument/2006/relationships/slideLayout" Target="../slideLayouts/slideLayout143.xml"/><Relationship Id="rId24" Type="http://schemas.openxmlformats.org/officeDocument/2006/relationships/slideLayout" Target="../slideLayouts/slideLayout102.xml"/><Relationship Id="rId68" Type="http://schemas.openxmlformats.org/officeDocument/2006/relationships/slideLayout" Target="../slideLayouts/slideLayout146.xml"/><Relationship Id="rId23" Type="http://schemas.openxmlformats.org/officeDocument/2006/relationships/slideLayout" Target="../slideLayouts/slideLayout101.xml"/><Relationship Id="rId67" Type="http://schemas.openxmlformats.org/officeDocument/2006/relationships/slideLayout" Target="../slideLayouts/slideLayout145.xml"/><Relationship Id="rId60" Type="http://schemas.openxmlformats.org/officeDocument/2006/relationships/slideLayout" Target="../slideLayouts/slideLayout138.xml"/><Relationship Id="rId26" Type="http://schemas.openxmlformats.org/officeDocument/2006/relationships/slideLayout" Target="../slideLayouts/slideLayout104.xml"/><Relationship Id="rId25" Type="http://schemas.openxmlformats.org/officeDocument/2006/relationships/slideLayout" Target="../slideLayouts/slideLayout103.xml"/><Relationship Id="rId69" Type="http://schemas.openxmlformats.org/officeDocument/2006/relationships/slideLayout" Target="../slideLayouts/slideLayout147.xml"/><Relationship Id="rId28" Type="http://schemas.openxmlformats.org/officeDocument/2006/relationships/slideLayout" Target="../slideLayouts/slideLayout106.xml"/><Relationship Id="rId27" Type="http://schemas.openxmlformats.org/officeDocument/2006/relationships/slideLayout" Target="../slideLayouts/slideLayout105.xml"/><Relationship Id="rId29" Type="http://schemas.openxmlformats.org/officeDocument/2006/relationships/slideLayout" Target="../slideLayouts/slideLayout107.xml"/><Relationship Id="rId51" Type="http://schemas.openxmlformats.org/officeDocument/2006/relationships/slideLayout" Target="../slideLayouts/slideLayout129.xml"/><Relationship Id="rId50" Type="http://schemas.openxmlformats.org/officeDocument/2006/relationships/slideLayout" Target="../slideLayouts/slideLayout128.xml"/><Relationship Id="rId53" Type="http://schemas.openxmlformats.org/officeDocument/2006/relationships/slideLayout" Target="../slideLayouts/slideLayout131.xml"/><Relationship Id="rId52" Type="http://schemas.openxmlformats.org/officeDocument/2006/relationships/slideLayout" Target="../slideLayouts/slideLayout130.xml"/><Relationship Id="rId11" Type="http://schemas.openxmlformats.org/officeDocument/2006/relationships/slideLayout" Target="../slideLayouts/slideLayout89.xml"/><Relationship Id="rId55" Type="http://schemas.openxmlformats.org/officeDocument/2006/relationships/slideLayout" Target="../slideLayouts/slideLayout133.xml"/><Relationship Id="rId10" Type="http://schemas.openxmlformats.org/officeDocument/2006/relationships/slideLayout" Target="../slideLayouts/slideLayout88.xml"/><Relationship Id="rId54" Type="http://schemas.openxmlformats.org/officeDocument/2006/relationships/slideLayout" Target="../slideLayouts/slideLayout132.xml"/><Relationship Id="rId13" Type="http://schemas.openxmlformats.org/officeDocument/2006/relationships/slideLayout" Target="../slideLayouts/slideLayout91.xml"/><Relationship Id="rId57" Type="http://schemas.openxmlformats.org/officeDocument/2006/relationships/slideLayout" Target="../slideLayouts/slideLayout135.xml"/><Relationship Id="rId12" Type="http://schemas.openxmlformats.org/officeDocument/2006/relationships/slideLayout" Target="../slideLayouts/slideLayout90.xml"/><Relationship Id="rId56" Type="http://schemas.openxmlformats.org/officeDocument/2006/relationships/slideLayout" Target="../slideLayouts/slideLayout134.xml"/><Relationship Id="rId15" Type="http://schemas.openxmlformats.org/officeDocument/2006/relationships/slideLayout" Target="../slideLayouts/slideLayout93.xml"/><Relationship Id="rId59" Type="http://schemas.openxmlformats.org/officeDocument/2006/relationships/slideLayout" Target="../slideLayouts/slideLayout137.xml"/><Relationship Id="rId14" Type="http://schemas.openxmlformats.org/officeDocument/2006/relationships/slideLayout" Target="../slideLayouts/slideLayout92.xml"/><Relationship Id="rId58" Type="http://schemas.openxmlformats.org/officeDocument/2006/relationships/slideLayout" Target="../slideLayouts/slideLayout136.xml"/><Relationship Id="rId17" Type="http://schemas.openxmlformats.org/officeDocument/2006/relationships/slideLayout" Target="../slideLayouts/slideLayout95.xml"/><Relationship Id="rId16" Type="http://schemas.openxmlformats.org/officeDocument/2006/relationships/slideLayout" Target="../slideLayouts/slideLayout94.xml"/><Relationship Id="rId19" Type="http://schemas.openxmlformats.org/officeDocument/2006/relationships/slideLayout" Target="../slideLayouts/slideLayout97.xml"/><Relationship Id="rId18"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98575" y="34847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34495E"/>
              </a:buClr>
              <a:buSzPts val="2400"/>
              <a:buFont typeface="Arial"/>
              <a:buNone/>
              <a:defRPr b="1" i="0" sz="2400" u="none" cap="none" strike="noStrike">
                <a:solidFill>
                  <a:srgbClr val="34495E"/>
                </a:solidFill>
                <a:latin typeface="Arial"/>
                <a:ea typeface="Arial"/>
                <a:cs typeface="Arial"/>
                <a:sym typeface="Arial"/>
              </a:defRPr>
            </a:lvl1pPr>
            <a:lvl2pPr lvl="1"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921175"/>
            <a:ext cx="8520600" cy="3666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rgbClr val="34495E"/>
              </a:buClr>
              <a:buSzPts val="1400"/>
              <a:buFont typeface="Arial"/>
              <a:buNone/>
              <a:defRPr b="0" i="0" sz="1400" u="none" cap="none" strike="noStrike">
                <a:solidFill>
                  <a:srgbClr val="34495E"/>
                </a:solidFill>
                <a:latin typeface="Arial"/>
                <a:ea typeface="Arial"/>
                <a:cs typeface="Arial"/>
                <a:sym typeface="Arial"/>
              </a:defRPr>
            </a:lvl1pPr>
            <a:lvl2pPr indent="-228600" lvl="1" marL="914400"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2pPr>
            <a:lvl3pPr indent="-228600" lvl="2" marL="1371600"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3pPr>
            <a:lvl4pPr indent="-228600" lvl="3" marL="1828800"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4pPr>
            <a:lvl5pPr indent="-228600" lvl="4" marL="2286000"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5pPr>
            <a:lvl6pPr indent="-228600" lvl="5" marL="2743200"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6pPr>
            <a:lvl7pPr indent="-228600" lvl="6" marL="3200400"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7pPr>
            <a:lvl8pPr indent="-228600" lvl="7" marL="3657600"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8pPr>
            <a:lvl9pPr indent="-228600" lvl="8" marL="4114800" marR="0" rtl="0" algn="l">
              <a:lnSpc>
                <a:spcPct val="115000"/>
              </a:lnSpc>
              <a:spcBef>
                <a:spcPts val="1600"/>
              </a:spcBef>
              <a:spcAft>
                <a:spcPts val="1600"/>
              </a:spcAft>
              <a:buClr>
                <a:srgbClr val="34495E"/>
              </a:buClr>
              <a:buSzPts val="1200"/>
              <a:buFont typeface="Arial"/>
              <a:buNone/>
              <a:defRPr b="0" i="0" sz="1200" u="none" cap="none" strike="noStrike">
                <a:solidFill>
                  <a:srgbClr val="34495E"/>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1" name="Shape 651"/>
        <p:cNvGrpSpPr/>
        <p:nvPr/>
      </p:nvGrpSpPr>
      <p:grpSpPr>
        <a:xfrm>
          <a:off x="0" y="0"/>
          <a:ext cx="0" cy="0"/>
          <a:chOff x="0" y="0"/>
          <a:chExt cx="0" cy="0"/>
        </a:xfrm>
      </p:grpSpPr>
      <p:sp>
        <p:nvSpPr>
          <p:cNvPr id="652" name="Google Shape;652;p80"/>
          <p:cNvSpPr txBox="1"/>
          <p:nvPr>
            <p:ph type="title"/>
          </p:nvPr>
        </p:nvSpPr>
        <p:spPr>
          <a:xfrm>
            <a:off x="198575" y="34847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34495E"/>
              </a:buClr>
              <a:buSzPts val="2400"/>
              <a:buFont typeface="Arial"/>
              <a:buNone/>
              <a:defRPr b="1" i="0" sz="2400" u="none" cap="none" strike="noStrike">
                <a:solidFill>
                  <a:srgbClr val="34495E"/>
                </a:solidFill>
                <a:latin typeface="Arial"/>
                <a:ea typeface="Arial"/>
                <a:cs typeface="Arial"/>
                <a:sym typeface="Arial"/>
              </a:defRPr>
            </a:lvl1pPr>
            <a:lvl2pPr lvl="1"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9pPr>
          </a:lstStyle>
          <a:p/>
        </p:txBody>
      </p:sp>
      <p:sp>
        <p:nvSpPr>
          <p:cNvPr id="653" name="Google Shape;653;p80"/>
          <p:cNvSpPr txBox="1"/>
          <p:nvPr>
            <p:ph idx="1" type="body"/>
          </p:nvPr>
        </p:nvSpPr>
        <p:spPr>
          <a:xfrm>
            <a:off x="311700" y="921175"/>
            <a:ext cx="8520600" cy="3666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rgbClr val="34495E"/>
              </a:buClr>
              <a:buSzPts val="1400"/>
              <a:buFont typeface="Arial"/>
              <a:buNone/>
              <a:defRPr b="0" i="0" sz="1400" u="none" cap="none" strike="noStrike">
                <a:solidFill>
                  <a:srgbClr val="34495E"/>
                </a:solidFill>
                <a:latin typeface="Arial"/>
                <a:ea typeface="Arial"/>
                <a:cs typeface="Arial"/>
                <a:sym typeface="Arial"/>
              </a:defRPr>
            </a:lvl1pPr>
            <a:lvl2pPr indent="-228600" lvl="1" marL="914400"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2pPr>
            <a:lvl3pPr indent="-228600" lvl="2" marL="1371600"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3pPr>
            <a:lvl4pPr indent="-228600" lvl="3" marL="1828800"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4pPr>
            <a:lvl5pPr indent="-228600" lvl="4" marL="2286000"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5pPr>
            <a:lvl6pPr indent="-228600" lvl="5" marL="2743200"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6pPr>
            <a:lvl7pPr indent="-228600" lvl="6" marL="3200400"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7pPr>
            <a:lvl8pPr indent="-228600" lvl="7" marL="3657600" marR="0" rtl="0" algn="l">
              <a:lnSpc>
                <a:spcPct val="115000"/>
              </a:lnSpc>
              <a:spcBef>
                <a:spcPts val="1600"/>
              </a:spcBef>
              <a:spcAft>
                <a:spcPts val="0"/>
              </a:spcAft>
              <a:buClr>
                <a:srgbClr val="34495E"/>
              </a:buClr>
              <a:buSzPts val="1200"/>
              <a:buFont typeface="Arial"/>
              <a:buNone/>
              <a:defRPr b="0" i="0" sz="1200" u="none" cap="none" strike="noStrike">
                <a:solidFill>
                  <a:srgbClr val="34495E"/>
                </a:solidFill>
                <a:latin typeface="Arial"/>
                <a:ea typeface="Arial"/>
                <a:cs typeface="Arial"/>
                <a:sym typeface="Arial"/>
              </a:defRPr>
            </a:lvl8pPr>
            <a:lvl9pPr indent="-228600" lvl="8" marL="4114800" marR="0" rtl="0" algn="l">
              <a:lnSpc>
                <a:spcPct val="115000"/>
              </a:lnSpc>
              <a:spcBef>
                <a:spcPts val="1600"/>
              </a:spcBef>
              <a:spcAft>
                <a:spcPts val="1600"/>
              </a:spcAft>
              <a:buClr>
                <a:srgbClr val="34495E"/>
              </a:buClr>
              <a:buSzPts val="1200"/>
              <a:buFont typeface="Arial"/>
              <a:buNone/>
              <a:defRPr b="0" i="0" sz="1200" u="none" cap="none" strike="noStrike">
                <a:solidFill>
                  <a:srgbClr val="34495E"/>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8" r:id="rId33"/>
    <p:sldLayoutId id="2147483759" r:id="rId34"/>
    <p:sldLayoutId id="2147483760" r:id="rId35"/>
    <p:sldLayoutId id="2147483761" r:id="rId36"/>
    <p:sldLayoutId id="2147483762" r:id="rId37"/>
    <p:sldLayoutId id="2147483763" r:id="rId38"/>
    <p:sldLayoutId id="2147483764" r:id="rId39"/>
    <p:sldLayoutId id="2147483765" r:id="rId40"/>
    <p:sldLayoutId id="2147483766" r:id="rId41"/>
    <p:sldLayoutId id="2147483767" r:id="rId42"/>
    <p:sldLayoutId id="2147483768" r:id="rId43"/>
    <p:sldLayoutId id="2147483769" r:id="rId44"/>
    <p:sldLayoutId id="2147483770" r:id="rId45"/>
    <p:sldLayoutId id="2147483771" r:id="rId46"/>
    <p:sldLayoutId id="2147483772" r:id="rId47"/>
    <p:sldLayoutId id="2147483773" r:id="rId48"/>
    <p:sldLayoutId id="2147483774" r:id="rId49"/>
    <p:sldLayoutId id="2147483775" r:id="rId50"/>
    <p:sldLayoutId id="2147483776" r:id="rId51"/>
    <p:sldLayoutId id="2147483777" r:id="rId52"/>
    <p:sldLayoutId id="2147483778" r:id="rId53"/>
    <p:sldLayoutId id="2147483779" r:id="rId54"/>
    <p:sldLayoutId id="2147483780" r:id="rId55"/>
    <p:sldLayoutId id="2147483781" r:id="rId56"/>
    <p:sldLayoutId id="2147483782" r:id="rId57"/>
    <p:sldLayoutId id="2147483783" r:id="rId58"/>
    <p:sldLayoutId id="2147483784" r:id="rId59"/>
    <p:sldLayoutId id="2147483785" r:id="rId60"/>
    <p:sldLayoutId id="2147483786" r:id="rId61"/>
    <p:sldLayoutId id="2147483787" r:id="rId62"/>
    <p:sldLayoutId id="2147483788" r:id="rId63"/>
    <p:sldLayoutId id="2147483789" r:id="rId64"/>
    <p:sldLayoutId id="2147483790" r:id="rId65"/>
    <p:sldLayoutId id="2147483791" r:id="rId66"/>
    <p:sldLayoutId id="2147483792" r:id="rId67"/>
    <p:sldLayoutId id="2147483793" r:id="rId68"/>
    <p:sldLayoutId id="2147483794" r:id="rId69"/>
    <p:sldLayoutId id="2147483795" r:id="rId70"/>
    <p:sldLayoutId id="2147483796" r:id="rId71"/>
    <p:sldLayoutId id="2147483797" r:id="rId72"/>
    <p:sldLayoutId id="2147483798" r:id="rId73"/>
    <p:sldLayoutId id="2147483799" r:id="rId74"/>
    <p:sldLayoutId id="2147483800" r:id="rId75"/>
    <p:sldLayoutId id="2147483801" r:id="rId76"/>
    <p:sldLayoutId id="2147483802" r:id="rId77"/>
    <p:sldLayoutId id="2147483803" r:id="rId78"/>
    <p:sldLayoutId id="2147483804" r:id="rId79"/>
    <p:sldLayoutId id="2147483805" r:id="rId8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7.xml"/><Relationship Id="rId3" Type="http://schemas.openxmlformats.org/officeDocument/2006/relationships/hyperlink" Target="https://teachstone.com/interact-class-summit/" TargetMode="Externa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image" Target="../media/image30.png"/><Relationship Id="rId7"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7" name="Shape 1327"/>
        <p:cNvGrpSpPr/>
        <p:nvPr/>
      </p:nvGrpSpPr>
      <p:grpSpPr>
        <a:xfrm>
          <a:off x="0" y="0"/>
          <a:ext cx="0" cy="0"/>
          <a:chOff x="0" y="0"/>
          <a:chExt cx="0" cy="0"/>
        </a:xfrm>
      </p:grpSpPr>
      <p:sp>
        <p:nvSpPr>
          <p:cNvPr id="1328" name="Google Shape;1328;p161"/>
          <p:cNvSpPr txBox="1"/>
          <p:nvPr>
            <p:ph type="ctrTitle"/>
          </p:nvPr>
        </p:nvSpPr>
        <p:spPr>
          <a:xfrm>
            <a:off x="311700" y="779575"/>
            <a:ext cx="8520600" cy="2233800"/>
          </a:xfrm>
          <a:prstGeom prst="rect">
            <a:avLst/>
          </a:prstGeom>
          <a:noFill/>
          <a:ln>
            <a:noFill/>
          </a:ln>
        </p:spPr>
        <p:txBody>
          <a:bodyPr anchorCtr="0" anchor="b" bIns="91425" lIns="91425" spcFirstLastPara="1" rIns="91425" wrap="square" tIns="91425">
            <a:noAutofit/>
          </a:bodyPr>
          <a:lstStyle/>
          <a:p>
            <a:pPr indent="0" lvl="0" marL="0" rtl="0" algn="ctr">
              <a:lnSpc>
                <a:spcPct val="105555"/>
              </a:lnSpc>
              <a:spcBef>
                <a:spcPts val="0"/>
              </a:spcBef>
              <a:spcAft>
                <a:spcPts val="2300"/>
              </a:spcAft>
              <a:buClr>
                <a:schemeClr val="dk1"/>
              </a:buClr>
              <a:buSzPts val="1100"/>
              <a:buFont typeface="Arial"/>
              <a:buNone/>
            </a:pPr>
            <a:r>
              <a:rPr b="0" lang="en-US" sz="4200">
                <a:latin typeface="Proxima Nova Semibold"/>
                <a:ea typeface="Proxima Nova Semibold"/>
                <a:cs typeface="Proxima Nova Semibold"/>
                <a:sym typeface="Proxima Nova Semibold"/>
              </a:rPr>
              <a:t>Three Keys to Building a Blueprint for Reopening</a:t>
            </a:r>
            <a:endParaRPr b="0" sz="2600">
              <a:solidFill>
                <a:schemeClr val="lt1"/>
              </a:solidFill>
              <a:latin typeface="Proxima Nova"/>
              <a:ea typeface="Proxima Nova"/>
              <a:cs typeface="Proxima Nova"/>
              <a:sym typeface="Proxima Nova"/>
            </a:endParaRPr>
          </a:p>
        </p:txBody>
      </p:sp>
      <p:sp>
        <p:nvSpPr>
          <p:cNvPr id="1329" name="Google Shape;1329;p161"/>
          <p:cNvSpPr txBox="1"/>
          <p:nvPr/>
        </p:nvSpPr>
        <p:spPr>
          <a:xfrm>
            <a:off x="6144000" y="4767675"/>
            <a:ext cx="3000000" cy="322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1" lang="en-US" sz="1200" u="none" cap="none" strike="noStrike">
                <a:solidFill>
                  <a:srgbClr val="FFFFFF"/>
                </a:solidFill>
                <a:latin typeface="Arial"/>
                <a:ea typeface="Arial"/>
                <a:cs typeface="Arial"/>
                <a:sym typeface="Arial"/>
              </a:rPr>
              <a:t>Property of Teachstone® 202</a:t>
            </a:r>
            <a:r>
              <a:rPr i="1" lang="en-US" sz="1200">
                <a:solidFill>
                  <a:srgbClr val="FFFFFF"/>
                </a:solidFill>
              </a:rPr>
              <a:t>1</a:t>
            </a:r>
            <a:endParaRPr b="0" i="1" sz="1200" u="none" cap="none" strike="noStrike">
              <a:solidFill>
                <a:srgbClr val="FFFFFF"/>
              </a:solidFill>
              <a:latin typeface="Arial"/>
              <a:ea typeface="Arial"/>
              <a:cs typeface="Arial"/>
              <a:sym typeface="Arial"/>
            </a:endParaRPr>
          </a:p>
        </p:txBody>
      </p:sp>
      <p:sp>
        <p:nvSpPr>
          <p:cNvPr id="1330" name="Google Shape;1330;p161"/>
          <p:cNvSpPr txBox="1"/>
          <p:nvPr/>
        </p:nvSpPr>
        <p:spPr>
          <a:xfrm>
            <a:off x="2154300" y="2926850"/>
            <a:ext cx="4835400" cy="2634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400"/>
              </a:spcAft>
              <a:buClr>
                <a:schemeClr val="dk1"/>
              </a:buClr>
              <a:buSzPts val="1100"/>
              <a:buFont typeface="Arial"/>
              <a:buNone/>
            </a:pPr>
            <a:r>
              <a:rPr i="1" lang="en-US" sz="1800">
                <a:solidFill>
                  <a:srgbClr val="FFFFFF"/>
                </a:solidFill>
                <a:latin typeface="Proxima Nova"/>
                <a:ea typeface="Proxima Nova"/>
                <a:cs typeface="Proxima Nova"/>
                <a:sym typeface="Proxima Nova"/>
              </a:rPr>
              <a:t>March 11, 2021</a:t>
            </a:r>
            <a:endParaRPr i="1">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9" name="Shape 1399"/>
        <p:cNvGrpSpPr/>
        <p:nvPr/>
      </p:nvGrpSpPr>
      <p:grpSpPr>
        <a:xfrm>
          <a:off x="0" y="0"/>
          <a:ext cx="0" cy="0"/>
          <a:chOff x="0" y="0"/>
          <a:chExt cx="0" cy="0"/>
        </a:xfrm>
      </p:grpSpPr>
      <p:sp>
        <p:nvSpPr>
          <p:cNvPr id="1400" name="Google Shape;1400;p170"/>
          <p:cNvSpPr txBox="1"/>
          <p:nvPr>
            <p:ph type="title"/>
          </p:nvPr>
        </p:nvSpPr>
        <p:spPr>
          <a:xfrm>
            <a:off x="57963" y="1652500"/>
            <a:ext cx="4353000" cy="22455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0" lang="en-US" sz="2500">
                <a:solidFill>
                  <a:schemeClr val="lt1"/>
                </a:solidFill>
                <a:latin typeface="Proxima Nova Semibold"/>
                <a:ea typeface="Proxima Nova Semibold"/>
                <a:cs typeface="Proxima Nova Semibold"/>
                <a:sym typeface="Proxima Nova Semibold"/>
              </a:rPr>
              <a:t>Build warm classroom environments and support social-emotional development. </a:t>
            </a:r>
            <a:endParaRPr b="0" sz="3600">
              <a:solidFill>
                <a:schemeClr val="lt1"/>
              </a:solidFill>
              <a:latin typeface="Proxima Nova Semibold"/>
              <a:ea typeface="Proxima Nova Semibold"/>
              <a:cs typeface="Proxima Nova Semibold"/>
              <a:sym typeface="Proxima Nova Semibold"/>
            </a:endParaRPr>
          </a:p>
          <a:p>
            <a:pPr indent="0" lvl="0" marL="0" rtl="0" algn="ctr">
              <a:spcBef>
                <a:spcPts val="0"/>
              </a:spcBef>
              <a:spcAft>
                <a:spcPts val="0"/>
              </a:spcAft>
              <a:buNone/>
            </a:pPr>
            <a:r>
              <a:t/>
            </a:r>
            <a:endParaRPr/>
          </a:p>
        </p:txBody>
      </p:sp>
      <p:sp>
        <p:nvSpPr>
          <p:cNvPr id="1401" name="Google Shape;1401;p170"/>
          <p:cNvSpPr/>
          <p:nvPr/>
        </p:nvSpPr>
        <p:spPr>
          <a:xfrm>
            <a:off x="-70862" y="681025"/>
            <a:ext cx="4610625" cy="540925"/>
          </a:xfrm>
          <a:prstGeom prst="flowChartProcess">
            <a:avLst/>
          </a:prstGeom>
          <a:solidFill>
            <a:srgbClr val="3D99C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rgbClr val="FFFFFF"/>
                </a:solidFill>
                <a:latin typeface="Proxima Nova Extrabold"/>
                <a:ea typeface="Proxima Nova Extrabold"/>
                <a:cs typeface="Proxima Nova Extrabold"/>
                <a:sym typeface="Proxima Nova Extrabold"/>
              </a:rPr>
              <a:t>Consideration 1</a:t>
            </a:r>
            <a:endParaRPr sz="2400">
              <a:solidFill>
                <a:srgbClr val="FFFFFF"/>
              </a:solidFill>
              <a:latin typeface="Proxima Nova Extrabold"/>
              <a:ea typeface="Proxima Nova Extrabold"/>
              <a:cs typeface="Proxima Nova Extrabold"/>
              <a:sym typeface="Proxima Nova Extrabold"/>
            </a:endParaRPr>
          </a:p>
        </p:txBody>
      </p:sp>
      <p:pic>
        <p:nvPicPr>
          <p:cNvPr id="1402" name="Google Shape;1402;p170"/>
          <p:cNvPicPr preferRelativeResize="0"/>
          <p:nvPr/>
        </p:nvPicPr>
        <p:blipFill rotWithShape="1">
          <a:blip r:embed="rId3">
            <a:alphaModFix/>
          </a:blip>
          <a:srcRect b="13593" l="0" r="0" t="18235"/>
          <a:stretch/>
        </p:blipFill>
        <p:spPr>
          <a:xfrm>
            <a:off x="4539775" y="0"/>
            <a:ext cx="4610626" cy="47266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06" name="Shape 1406"/>
        <p:cNvGrpSpPr/>
        <p:nvPr/>
      </p:nvGrpSpPr>
      <p:grpSpPr>
        <a:xfrm>
          <a:off x="0" y="0"/>
          <a:ext cx="0" cy="0"/>
          <a:chOff x="0" y="0"/>
          <a:chExt cx="0" cy="0"/>
        </a:xfrm>
      </p:grpSpPr>
      <p:sp>
        <p:nvSpPr>
          <p:cNvPr id="1407" name="Google Shape;1407;p171"/>
          <p:cNvSpPr/>
          <p:nvPr/>
        </p:nvSpPr>
        <p:spPr>
          <a:xfrm>
            <a:off x="-150300" y="-117125"/>
            <a:ext cx="9444600" cy="48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71"/>
          <p:cNvSpPr txBox="1"/>
          <p:nvPr>
            <p:ph idx="1" type="body"/>
          </p:nvPr>
        </p:nvSpPr>
        <p:spPr>
          <a:xfrm>
            <a:off x="311700" y="264175"/>
            <a:ext cx="3999900" cy="4076100"/>
          </a:xfrm>
          <a:prstGeom prst="rect">
            <a:avLst/>
          </a:prstGeom>
        </p:spPr>
        <p:txBody>
          <a:bodyPr anchorCtr="0" anchor="t" bIns="91425" lIns="91425" spcFirstLastPara="1" rIns="91425" wrap="square" tIns="91425">
            <a:noAutofit/>
          </a:bodyPr>
          <a:lstStyle/>
          <a:p>
            <a:pPr indent="0" lvl="0" marL="0" rtl="0" algn="ctr">
              <a:lnSpc>
                <a:spcPct val="120000"/>
              </a:lnSpc>
              <a:spcBef>
                <a:spcPts val="0"/>
              </a:spcBef>
              <a:spcAft>
                <a:spcPts val="0"/>
              </a:spcAft>
              <a:buClr>
                <a:schemeClr val="dk1"/>
              </a:buClr>
              <a:buSzPts val="1100"/>
              <a:buFont typeface="Arial"/>
              <a:buNone/>
            </a:pPr>
            <a:r>
              <a:rPr b="1" lang="en-US" sz="1700">
                <a:solidFill>
                  <a:srgbClr val="333333"/>
                </a:solidFill>
                <a:latin typeface="Proxima Nova"/>
                <a:ea typeface="Proxima Nova"/>
                <a:cs typeface="Proxima Nova"/>
                <a:sym typeface="Proxima Nova"/>
              </a:rPr>
              <a:t>Provide trauma-informed professional development with Interactions at the Heart of Healing</a:t>
            </a:r>
            <a:endParaRPr b="1" sz="1700">
              <a:solidFill>
                <a:srgbClr val="333333"/>
              </a:solidFill>
              <a:latin typeface="Proxima Nova"/>
              <a:ea typeface="Proxima Nova"/>
              <a:cs typeface="Proxima Nova"/>
              <a:sym typeface="Proxima Nova"/>
            </a:endParaRPr>
          </a:p>
          <a:p>
            <a:pPr indent="0" lvl="0" marL="0" rtl="0" algn="l">
              <a:spcBef>
                <a:spcPts val="200"/>
              </a:spcBef>
              <a:spcAft>
                <a:spcPts val="0"/>
              </a:spcAft>
              <a:buNone/>
            </a:pPr>
            <a:r>
              <a:t/>
            </a:r>
            <a:endParaRPr/>
          </a:p>
        </p:txBody>
      </p:sp>
      <p:sp>
        <p:nvSpPr>
          <p:cNvPr id="1409" name="Google Shape;1409;p171"/>
          <p:cNvSpPr txBox="1"/>
          <p:nvPr>
            <p:ph idx="2" type="body"/>
          </p:nvPr>
        </p:nvSpPr>
        <p:spPr>
          <a:xfrm>
            <a:off x="4832400" y="264175"/>
            <a:ext cx="3999900" cy="4076100"/>
          </a:xfrm>
          <a:prstGeom prst="rect">
            <a:avLst/>
          </a:prstGeom>
        </p:spPr>
        <p:txBody>
          <a:bodyPr anchorCtr="0" anchor="t" bIns="91425" lIns="91425" spcFirstLastPara="1" rIns="91425" wrap="square" tIns="91425">
            <a:noAutofit/>
          </a:bodyPr>
          <a:lstStyle/>
          <a:p>
            <a:pPr indent="0" lvl="0" marL="0" rtl="0" algn="ctr">
              <a:lnSpc>
                <a:spcPct val="120000"/>
              </a:lnSpc>
              <a:spcBef>
                <a:spcPts val="0"/>
              </a:spcBef>
              <a:spcAft>
                <a:spcPts val="0"/>
              </a:spcAft>
              <a:buClr>
                <a:schemeClr val="dk1"/>
              </a:buClr>
              <a:buSzPts val="1100"/>
              <a:buFont typeface="Arial"/>
              <a:buNone/>
            </a:pPr>
            <a:r>
              <a:rPr b="1" lang="en-US" sz="1700">
                <a:solidFill>
                  <a:srgbClr val="333333"/>
                </a:solidFill>
                <a:latin typeface="Proxima Nova"/>
                <a:ea typeface="Proxima Nova"/>
                <a:cs typeface="Proxima Nova"/>
                <a:sym typeface="Proxima Nova"/>
              </a:rPr>
              <a:t>Promote positive social-emotional development with a research-based Emotional Support Kit</a:t>
            </a:r>
            <a:endParaRPr b="1" sz="1700">
              <a:solidFill>
                <a:srgbClr val="333333"/>
              </a:solidFill>
              <a:latin typeface="Proxima Nova"/>
              <a:ea typeface="Proxima Nova"/>
              <a:cs typeface="Proxima Nova"/>
              <a:sym typeface="Proxima Nova"/>
            </a:endParaRPr>
          </a:p>
          <a:p>
            <a:pPr indent="0" lvl="0" marL="0" rtl="0" algn="l">
              <a:spcBef>
                <a:spcPts val="200"/>
              </a:spcBef>
              <a:spcAft>
                <a:spcPts val="0"/>
              </a:spcAft>
              <a:buNone/>
            </a:pPr>
            <a:r>
              <a:t/>
            </a:r>
            <a:endParaRPr sz="1300">
              <a:solidFill>
                <a:srgbClr val="333333"/>
              </a:solidFill>
              <a:latin typeface="Proxima Nova"/>
              <a:ea typeface="Proxima Nova"/>
              <a:cs typeface="Proxima Nova"/>
              <a:sym typeface="Proxima Nova"/>
            </a:endParaRPr>
          </a:p>
        </p:txBody>
      </p:sp>
      <p:pic>
        <p:nvPicPr>
          <p:cNvPr id="1410" name="Google Shape;1410;p171"/>
          <p:cNvPicPr preferRelativeResize="0"/>
          <p:nvPr/>
        </p:nvPicPr>
        <p:blipFill>
          <a:blip r:embed="rId3">
            <a:alphaModFix/>
          </a:blip>
          <a:stretch>
            <a:fillRect/>
          </a:stretch>
        </p:blipFill>
        <p:spPr>
          <a:xfrm>
            <a:off x="372900" y="1947925"/>
            <a:ext cx="3877500" cy="2326500"/>
          </a:xfrm>
          <a:prstGeom prst="rect">
            <a:avLst/>
          </a:prstGeom>
          <a:noFill/>
          <a:ln>
            <a:noFill/>
          </a:ln>
        </p:spPr>
      </p:pic>
      <p:pic>
        <p:nvPicPr>
          <p:cNvPr id="1411" name="Google Shape;1411;p171"/>
          <p:cNvPicPr preferRelativeResize="0"/>
          <p:nvPr/>
        </p:nvPicPr>
        <p:blipFill>
          <a:blip r:embed="rId4">
            <a:alphaModFix/>
          </a:blip>
          <a:stretch>
            <a:fillRect/>
          </a:stretch>
        </p:blipFill>
        <p:spPr>
          <a:xfrm>
            <a:off x="4858561" y="1742400"/>
            <a:ext cx="3947575" cy="2684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5" name="Shape 1415"/>
        <p:cNvGrpSpPr/>
        <p:nvPr/>
      </p:nvGrpSpPr>
      <p:grpSpPr>
        <a:xfrm>
          <a:off x="0" y="0"/>
          <a:ext cx="0" cy="0"/>
          <a:chOff x="0" y="0"/>
          <a:chExt cx="0" cy="0"/>
        </a:xfrm>
      </p:grpSpPr>
      <p:sp>
        <p:nvSpPr>
          <p:cNvPr id="1416" name="Google Shape;1416;p172"/>
          <p:cNvSpPr txBox="1"/>
          <p:nvPr>
            <p:ph type="title"/>
          </p:nvPr>
        </p:nvSpPr>
        <p:spPr>
          <a:xfrm>
            <a:off x="57950" y="1186100"/>
            <a:ext cx="4353000" cy="28527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0" lang="en-US" sz="2500">
                <a:solidFill>
                  <a:schemeClr val="lt1"/>
                </a:solidFill>
                <a:latin typeface="Proxima Nova Semibold"/>
                <a:ea typeface="Proxima Nova Semibold"/>
                <a:cs typeface="Proxima Nova Semibold"/>
                <a:sym typeface="Proxima Nova Semibold"/>
              </a:rPr>
              <a:t>Build a high-quality workforce dedicated to positive interactions. </a:t>
            </a:r>
            <a:endParaRPr b="0" sz="3600">
              <a:solidFill>
                <a:schemeClr val="lt1"/>
              </a:solidFill>
              <a:latin typeface="Proxima Nova Semibold"/>
              <a:ea typeface="Proxima Nova Semibold"/>
              <a:cs typeface="Proxima Nova Semibold"/>
              <a:sym typeface="Proxima Nova Semibold"/>
            </a:endParaRPr>
          </a:p>
          <a:p>
            <a:pPr indent="0" lvl="0" marL="0" rtl="0" algn="ctr">
              <a:spcBef>
                <a:spcPts val="0"/>
              </a:spcBef>
              <a:spcAft>
                <a:spcPts val="0"/>
              </a:spcAft>
              <a:buNone/>
            </a:pPr>
            <a:r>
              <a:t/>
            </a:r>
            <a:endParaRPr/>
          </a:p>
        </p:txBody>
      </p:sp>
      <p:sp>
        <p:nvSpPr>
          <p:cNvPr id="1417" name="Google Shape;1417;p172"/>
          <p:cNvSpPr/>
          <p:nvPr/>
        </p:nvSpPr>
        <p:spPr>
          <a:xfrm>
            <a:off x="-70875" y="802825"/>
            <a:ext cx="4610625" cy="508725"/>
          </a:xfrm>
          <a:prstGeom prst="flowChartProcess">
            <a:avLst/>
          </a:prstGeom>
          <a:solidFill>
            <a:srgbClr val="3D99C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rgbClr val="FFFFFF"/>
                </a:solidFill>
                <a:latin typeface="Proxima Nova Extrabold"/>
                <a:ea typeface="Proxima Nova Extrabold"/>
                <a:cs typeface="Proxima Nova Extrabold"/>
                <a:sym typeface="Proxima Nova Extrabold"/>
              </a:rPr>
              <a:t>Consideration 2</a:t>
            </a:r>
            <a:endParaRPr sz="2400">
              <a:solidFill>
                <a:srgbClr val="FFFFFF"/>
              </a:solidFill>
              <a:latin typeface="Proxima Nova Extrabold"/>
              <a:ea typeface="Proxima Nova Extrabold"/>
              <a:cs typeface="Proxima Nova Extrabold"/>
              <a:sym typeface="Proxima Nova Extrabold"/>
            </a:endParaRPr>
          </a:p>
        </p:txBody>
      </p:sp>
      <p:pic>
        <p:nvPicPr>
          <p:cNvPr id="1418" name="Google Shape;1418;p172"/>
          <p:cNvPicPr preferRelativeResize="0"/>
          <p:nvPr/>
        </p:nvPicPr>
        <p:blipFill rotWithShape="1">
          <a:blip r:embed="rId3">
            <a:alphaModFix/>
          </a:blip>
          <a:srcRect b="-2674" l="0" r="0" t="10771"/>
          <a:stretch/>
        </p:blipFill>
        <p:spPr>
          <a:xfrm>
            <a:off x="4539750" y="-50000"/>
            <a:ext cx="4610625" cy="49268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22" name="Shape 1422"/>
        <p:cNvGrpSpPr/>
        <p:nvPr/>
      </p:nvGrpSpPr>
      <p:grpSpPr>
        <a:xfrm>
          <a:off x="0" y="0"/>
          <a:ext cx="0" cy="0"/>
          <a:chOff x="0" y="0"/>
          <a:chExt cx="0" cy="0"/>
        </a:xfrm>
      </p:grpSpPr>
      <p:sp>
        <p:nvSpPr>
          <p:cNvPr id="1423" name="Google Shape;1423;p173"/>
          <p:cNvSpPr txBox="1"/>
          <p:nvPr>
            <p:ph idx="1" type="body"/>
          </p:nvPr>
        </p:nvSpPr>
        <p:spPr>
          <a:xfrm>
            <a:off x="96599" y="379950"/>
            <a:ext cx="2926200" cy="2794800"/>
          </a:xfrm>
          <a:prstGeom prst="rect">
            <a:avLst/>
          </a:prstGeom>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b="1" lang="en-US" sz="1700">
                <a:solidFill>
                  <a:srgbClr val="333333"/>
                </a:solidFill>
                <a:latin typeface="Proxima Nova"/>
                <a:ea typeface="Proxima Nova"/>
                <a:cs typeface="Proxima Nova"/>
                <a:sym typeface="Proxima Nova"/>
              </a:rPr>
              <a:t>Re-focus on teacher-child interactions with CLASS® Foundations</a:t>
            </a:r>
            <a:endParaRPr b="1" sz="1700">
              <a:solidFill>
                <a:srgbClr val="333333"/>
              </a:solidFill>
              <a:latin typeface="Proxima Nova"/>
              <a:ea typeface="Proxima Nova"/>
              <a:cs typeface="Proxima Nova"/>
              <a:sym typeface="Proxima Nova"/>
            </a:endParaRPr>
          </a:p>
          <a:p>
            <a:pPr indent="0" lvl="0" marL="0" rtl="0" algn="ctr">
              <a:lnSpc>
                <a:spcPct val="120000"/>
              </a:lnSpc>
              <a:spcBef>
                <a:spcPts val="200"/>
              </a:spcBef>
              <a:spcAft>
                <a:spcPts val="0"/>
              </a:spcAft>
              <a:buNone/>
            </a:pPr>
            <a:r>
              <a:t/>
            </a:r>
            <a:endParaRPr b="1" sz="1700">
              <a:solidFill>
                <a:srgbClr val="333333"/>
              </a:solidFill>
            </a:endParaRPr>
          </a:p>
          <a:p>
            <a:pPr indent="0" lvl="0" marL="0" rtl="0" algn="l">
              <a:spcBef>
                <a:spcPts val="200"/>
              </a:spcBef>
              <a:spcAft>
                <a:spcPts val="0"/>
              </a:spcAft>
              <a:buNone/>
            </a:pPr>
            <a:r>
              <a:t/>
            </a:r>
            <a:endParaRPr/>
          </a:p>
        </p:txBody>
      </p:sp>
      <p:sp>
        <p:nvSpPr>
          <p:cNvPr id="1424" name="Google Shape;1424;p173"/>
          <p:cNvSpPr txBox="1"/>
          <p:nvPr>
            <p:ph idx="2" type="body"/>
          </p:nvPr>
        </p:nvSpPr>
        <p:spPr>
          <a:xfrm>
            <a:off x="6168975" y="379950"/>
            <a:ext cx="2843700" cy="4076100"/>
          </a:xfrm>
          <a:prstGeom prst="rect">
            <a:avLst/>
          </a:prstGeom>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b="1" lang="en-US" sz="1700">
                <a:solidFill>
                  <a:srgbClr val="333333"/>
                </a:solidFill>
                <a:latin typeface="Proxima Nova"/>
                <a:ea typeface="Proxima Nova"/>
                <a:cs typeface="Proxima Nova"/>
                <a:sym typeface="Proxima Nova"/>
              </a:rPr>
              <a:t>Strengthen your teacher quality with CDA with CLASS®</a:t>
            </a:r>
            <a:endParaRPr b="1" sz="1700">
              <a:solidFill>
                <a:srgbClr val="333333"/>
              </a:solidFill>
              <a:latin typeface="Proxima Nova"/>
              <a:ea typeface="Proxima Nova"/>
              <a:cs typeface="Proxima Nova"/>
              <a:sym typeface="Proxima Nova"/>
            </a:endParaRPr>
          </a:p>
          <a:p>
            <a:pPr indent="0" lvl="0" marL="0" rtl="0" algn="ctr">
              <a:lnSpc>
                <a:spcPct val="120000"/>
              </a:lnSpc>
              <a:spcBef>
                <a:spcPts val="200"/>
              </a:spcBef>
              <a:spcAft>
                <a:spcPts val="0"/>
              </a:spcAft>
              <a:buNone/>
            </a:pPr>
            <a:r>
              <a:t/>
            </a:r>
            <a:endParaRPr b="1" sz="1700">
              <a:solidFill>
                <a:srgbClr val="333333"/>
              </a:solidFill>
            </a:endParaRPr>
          </a:p>
          <a:p>
            <a:pPr indent="0" lvl="0" marL="0" rtl="0" algn="l">
              <a:spcBef>
                <a:spcPts val="200"/>
              </a:spcBef>
              <a:spcAft>
                <a:spcPts val="0"/>
              </a:spcAft>
              <a:buNone/>
            </a:pPr>
            <a:r>
              <a:t/>
            </a:r>
            <a:endParaRPr sz="1300">
              <a:solidFill>
                <a:srgbClr val="333333"/>
              </a:solidFill>
            </a:endParaRPr>
          </a:p>
        </p:txBody>
      </p:sp>
      <p:pic>
        <p:nvPicPr>
          <p:cNvPr id="1425" name="Google Shape;1425;p173"/>
          <p:cNvPicPr preferRelativeResize="0"/>
          <p:nvPr/>
        </p:nvPicPr>
        <p:blipFill>
          <a:blip r:embed="rId3">
            <a:alphaModFix/>
          </a:blip>
          <a:stretch>
            <a:fillRect/>
          </a:stretch>
        </p:blipFill>
        <p:spPr>
          <a:xfrm>
            <a:off x="196950" y="1690925"/>
            <a:ext cx="2926175" cy="2926175"/>
          </a:xfrm>
          <a:prstGeom prst="rect">
            <a:avLst/>
          </a:prstGeom>
          <a:noFill/>
          <a:ln>
            <a:noFill/>
          </a:ln>
        </p:spPr>
      </p:pic>
      <p:pic>
        <p:nvPicPr>
          <p:cNvPr id="1426" name="Google Shape;1426;p173"/>
          <p:cNvPicPr preferRelativeResize="0"/>
          <p:nvPr/>
        </p:nvPicPr>
        <p:blipFill>
          <a:blip r:embed="rId4">
            <a:alphaModFix/>
          </a:blip>
          <a:stretch>
            <a:fillRect/>
          </a:stretch>
        </p:blipFill>
        <p:spPr>
          <a:xfrm>
            <a:off x="6606877" y="1940288"/>
            <a:ext cx="2118400" cy="2118400"/>
          </a:xfrm>
          <a:prstGeom prst="rect">
            <a:avLst/>
          </a:prstGeom>
          <a:noFill/>
          <a:ln>
            <a:noFill/>
          </a:ln>
        </p:spPr>
      </p:pic>
      <p:sp>
        <p:nvSpPr>
          <p:cNvPr id="1427" name="Google Shape;1427;p173"/>
          <p:cNvSpPr txBox="1"/>
          <p:nvPr>
            <p:ph idx="1" type="body"/>
          </p:nvPr>
        </p:nvSpPr>
        <p:spPr>
          <a:xfrm>
            <a:off x="3008550" y="379950"/>
            <a:ext cx="3295500" cy="2794800"/>
          </a:xfrm>
          <a:prstGeom prst="rect">
            <a:avLst/>
          </a:prstGeom>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b="1" lang="en-US" sz="1700">
                <a:solidFill>
                  <a:srgbClr val="333333"/>
                </a:solidFill>
                <a:latin typeface="Proxima Nova"/>
                <a:ea typeface="Proxima Nova"/>
                <a:cs typeface="Proxima Nova"/>
                <a:sym typeface="Proxima Nova"/>
              </a:rPr>
              <a:t>Drive continuous improvement anytime, anywhere with myTeachstone</a:t>
            </a:r>
            <a:endParaRPr b="1" sz="1700">
              <a:solidFill>
                <a:srgbClr val="333333"/>
              </a:solidFill>
              <a:latin typeface="Proxima Nova"/>
              <a:ea typeface="Proxima Nova"/>
              <a:cs typeface="Proxima Nova"/>
              <a:sym typeface="Proxima Nova"/>
            </a:endParaRPr>
          </a:p>
          <a:p>
            <a:pPr indent="0" lvl="0" marL="0" rtl="0" algn="ctr">
              <a:lnSpc>
                <a:spcPct val="120000"/>
              </a:lnSpc>
              <a:spcBef>
                <a:spcPts val="200"/>
              </a:spcBef>
              <a:spcAft>
                <a:spcPts val="0"/>
              </a:spcAft>
              <a:buNone/>
            </a:pPr>
            <a:r>
              <a:t/>
            </a:r>
            <a:endParaRPr b="1" sz="1700">
              <a:solidFill>
                <a:srgbClr val="333333"/>
              </a:solidFill>
            </a:endParaRPr>
          </a:p>
          <a:p>
            <a:pPr indent="0" lvl="0" marL="0" rtl="0" algn="l">
              <a:spcBef>
                <a:spcPts val="200"/>
              </a:spcBef>
              <a:spcAft>
                <a:spcPts val="0"/>
              </a:spcAft>
              <a:buNone/>
            </a:pPr>
            <a:r>
              <a:t/>
            </a:r>
            <a:endParaRPr/>
          </a:p>
        </p:txBody>
      </p:sp>
      <p:pic>
        <p:nvPicPr>
          <p:cNvPr id="1428" name="Google Shape;1428;p173"/>
          <p:cNvPicPr preferRelativeResize="0"/>
          <p:nvPr/>
        </p:nvPicPr>
        <p:blipFill>
          <a:blip r:embed="rId5">
            <a:alphaModFix/>
          </a:blip>
          <a:stretch>
            <a:fillRect/>
          </a:stretch>
        </p:blipFill>
        <p:spPr>
          <a:xfrm>
            <a:off x="3369188" y="2094827"/>
            <a:ext cx="2794700" cy="1749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2" name="Shape 1432"/>
        <p:cNvGrpSpPr/>
        <p:nvPr/>
      </p:nvGrpSpPr>
      <p:grpSpPr>
        <a:xfrm>
          <a:off x="0" y="0"/>
          <a:ext cx="0" cy="0"/>
          <a:chOff x="0" y="0"/>
          <a:chExt cx="0" cy="0"/>
        </a:xfrm>
      </p:grpSpPr>
      <p:sp>
        <p:nvSpPr>
          <p:cNvPr id="1433" name="Google Shape;1433;p174"/>
          <p:cNvSpPr txBox="1"/>
          <p:nvPr>
            <p:ph type="title"/>
          </p:nvPr>
        </p:nvSpPr>
        <p:spPr>
          <a:xfrm>
            <a:off x="57963" y="1079000"/>
            <a:ext cx="4353000" cy="28527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0" lang="en-US" sz="2500">
                <a:solidFill>
                  <a:schemeClr val="lt1"/>
                </a:solidFill>
                <a:latin typeface="Proxima Nova Semibold"/>
                <a:ea typeface="Proxima Nova Semibold"/>
                <a:cs typeface="Proxima Nova Semibold"/>
                <a:sym typeface="Proxima Nova Semibold"/>
              </a:rPr>
              <a:t>Build capacity to ensure equity of interactions in every classroom.</a:t>
            </a:r>
            <a:endParaRPr b="0">
              <a:latin typeface="Proxima Nova Semibold"/>
              <a:ea typeface="Proxima Nova Semibold"/>
              <a:cs typeface="Proxima Nova Semibold"/>
              <a:sym typeface="Proxima Nova Semibold"/>
            </a:endParaRPr>
          </a:p>
        </p:txBody>
      </p:sp>
      <p:sp>
        <p:nvSpPr>
          <p:cNvPr id="1434" name="Google Shape;1434;p174"/>
          <p:cNvSpPr/>
          <p:nvPr/>
        </p:nvSpPr>
        <p:spPr>
          <a:xfrm>
            <a:off x="-70862" y="946200"/>
            <a:ext cx="4610625" cy="508725"/>
          </a:xfrm>
          <a:prstGeom prst="flowChartProcess">
            <a:avLst/>
          </a:prstGeom>
          <a:solidFill>
            <a:srgbClr val="3D99C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rgbClr val="FFFFFF"/>
                </a:solidFill>
                <a:latin typeface="Proxima Nova Extrabold"/>
                <a:ea typeface="Proxima Nova Extrabold"/>
                <a:cs typeface="Proxima Nova Extrabold"/>
                <a:sym typeface="Proxima Nova Extrabold"/>
              </a:rPr>
              <a:t>Consideration 3</a:t>
            </a:r>
            <a:endParaRPr sz="2400">
              <a:solidFill>
                <a:srgbClr val="FFFFFF"/>
              </a:solidFill>
              <a:latin typeface="Proxima Nova Extrabold"/>
              <a:ea typeface="Proxima Nova Extrabold"/>
              <a:cs typeface="Proxima Nova Extrabold"/>
              <a:sym typeface="Proxima Nova Extrabold"/>
            </a:endParaRPr>
          </a:p>
        </p:txBody>
      </p:sp>
      <p:pic>
        <p:nvPicPr>
          <p:cNvPr id="1435" name="Google Shape;1435;p174"/>
          <p:cNvPicPr preferRelativeResize="0"/>
          <p:nvPr/>
        </p:nvPicPr>
        <p:blipFill rotWithShape="1">
          <a:blip r:embed="rId3">
            <a:alphaModFix/>
          </a:blip>
          <a:srcRect b="30109" l="0" r="0" t="0"/>
          <a:stretch/>
        </p:blipFill>
        <p:spPr>
          <a:xfrm>
            <a:off x="4539775" y="-95075"/>
            <a:ext cx="4559350" cy="48134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39" name="Shape 1439"/>
        <p:cNvGrpSpPr/>
        <p:nvPr/>
      </p:nvGrpSpPr>
      <p:grpSpPr>
        <a:xfrm>
          <a:off x="0" y="0"/>
          <a:ext cx="0" cy="0"/>
          <a:chOff x="0" y="0"/>
          <a:chExt cx="0" cy="0"/>
        </a:xfrm>
      </p:grpSpPr>
      <p:sp>
        <p:nvSpPr>
          <p:cNvPr id="1440" name="Google Shape;1440;p175"/>
          <p:cNvSpPr txBox="1"/>
          <p:nvPr>
            <p:ph idx="1" type="body"/>
          </p:nvPr>
        </p:nvSpPr>
        <p:spPr>
          <a:xfrm>
            <a:off x="260200" y="264025"/>
            <a:ext cx="8716500" cy="4076100"/>
          </a:xfrm>
          <a:prstGeom prst="rect">
            <a:avLst/>
          </a:prstGeom>
        </p:spPr>
        <p:txBody>
          <a:bodyPr anchorCtr="0" anchor="t" bIns="91425" lIns="91425" spcFirstLastPara="1" rIns="91425" wrap="square" tIns="91425">
            <a:noAutofit/>
          </a:bodyPr>
          <a:lstStyle/>
          <a:p>
            <a:pPr indent="0" lvl="0" marL="12700" marR="12700" rtl="0" algn="ctr">
              <a:lnSpc>
                <a:spcPct val="120000"/>
              </a:lnSpc>
              <a:spcBef>
                <a:spcPts val="0"/>
              </a:spcBef>
              <a:spcAft>
                <a:spcPts val="0"/>
              </a:spcAft>
              <a:buNone/>
            </a:pPr>
            <a:r>
              <a:rPr b="1" lang="en-US" sz="1700">
                <a:solidFill>
                  <a:srgbClr val="333333"/>
                </a:solidFill>
                <a:latin typeface="Proxima Nova"/>
                <a:ea typeface="Proxima Nova"/>
                <a:cs typeface="Proxima Nova"/>
                <a:sym typeface="Proxima Nova"/>
              </a:rPr>
              <a:t>Maximize the potential for every child by focusing on </a:t>
            </a:r>
            <a:br>
              <a:rPr b="1" lang="en-US" sz="1700">
                <a:solidFill>
                  <a:srgbClr val="333333"/>
                </a:solidFill>
                <a:latin typeface="Proxima Nova"/>
                <a:ea typeface="Proxima Nova"/>
                <a:cs typeface="Proxima Nova"/>
                <a:sym typeface="Proxima Nova"/>
              </a:rPr>
            </a:br>
            <a:r>
              <a:rPr b="1" lang="en-US" sz="1700">
                <a:solidFill>
                  <a:srgbClr val="333333"/>
                </a:solidFill>
                <a:latin typeface="Proxima Nova"/>
                <a:ea typeface="Proxima Nova"/>
                <a:cs typeface="Proxima Nova"/>
                <a:sym typeface="Proxima Nova"/>
              </a:rPr>
              <a:t>quality interactions with CLASS®</a:t>
            </a:r>
            <a:endParaRPr b="1" sz="1700">
              <a:solidFill>
                <a:srgbClr val="333333"/>
              </a:solidFill>
              <a:latin typeface="Proxima Nova"/>
              <a:ea typeface="Proxima Nova"/>
              <a:cs typeface="Proxima Nova"/>
              <a:sym typeface="Proxima Nova"/>
            </a:endParaRPr>
          </a:p>
          <a:p>
            <a:pPr indent="0" lvl="0" marL="12700" marR="317500" rtl="0" algn="ctr">
              <a:lnSpc>
                <a:spcPct val="1200000"/>
              </a:lnSpc>
              <a:spcBef>
                <a:spcPts val="0"/>
              </a:spcBef>
              <a:spcAft>
                <a:spcPts val="0"/>
              </a:spcAft>
              <a:buNone/>
            </a:pPr>
            <a:r>
              <a:t/>
            </a:r>
            <a:endParaRPr sz="100">
              <a:solidFill>
                <a:srgbClr val="FF9D0B"/>
              </a:solidFill>
            </a:endParaRPr>
          </a:p>
          <a:p>
            <a:pPr indent="0" lvl="0" marL="12700" marR="12700" rtl="0" algn="l">
              <a:spcBef>
                <a:spcPts val="0"/>
              </a:spcBef>
              <a:spcAft>
                <a:spcPts val="0"/>
              </a:spcAft>
              <a:buNone/>
            </a:pPr>
            <a:r>
              <a:t/>
            </a:r>
            <a:endParaRPr sz="100">
              <a:solidFill>
                <a:schemeClr val="dk1"/>
              </a:solidFill>
            </a:endParaRPr>
          </a:p>
          <a:p>
            <a:pPr indent="0" lvl="0" marL="0" rtl="0" algn="ctr">
              <a:lnSpc>
                <a:spcPct val="120000"/>
              </a:lnSpc>
              <a:spcBef>
                <a:spcPts val="0"/>
              </a:spcBef>
              <a:spcAft>
                <a:spcPts val="0"/>
              </a:spcAft>
              <a:buNone/>
            </a:pPr>
            <a:r>
              <a:t/>
            </a:r>
            <a:endParaRPr b="1" sz="1700">
              <a:solidFill>
                <a:srgbClr val="333333"/>
              </a:solidFill>
            </a:endParaRPr>
          </a:p>
          <a:p>
            <a:pPr indent="0" lvl="0" marL="0" rtl="0" algn="l">
              <a:spcBef>
                <a:spcPts val="200"/>
              </a:spcBef>
              <a:spcAft>
                <a:spcPts val="0"/>
              </a:spcAft>
              <a:buNone/>
            </a:pPr>
            <a:r>
              <a:t/>
            </a:r>
            <a:endParaRPr/>
          </a:p>
        </p:txBody>
      </p:sp>
      <p:pic>
        <p:nvPicPr>
          <p:cNvPr id="1441" name="Google Shape;1441;p175"/>
          <p:cNvPicPr preferRelativeResize="0"/>
          <p:nvPr/>
        </p:nvPicPr>
        <p:blipFill>
          <a:blip r:embed="rId3">
            <a:alphaModFix/>
          </a:blip>
          <a:stretch>
            <a:fillRect/>
          </a:stretch>
        </p:blipFill>
        <p:spPr>
          <a:xfrm>
            <a:off x="2190750" y="1606500"/>
            <a:ext cx="4762500" cy="2381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45" name="Shape 1445"/>
        <p:cNvGrpSpPr/>
        <p:nvPr/>
      </p:nvGrpSpPr>
      <p:grpSpPr>
        <a:xfrm>
          <a:off x="0" y="0"/>
          <a:ext cx="0" cy="0"/>
          <a:chOff x="0" y="0"/>
          <a:chExt cx="0" cy="0"/>
        </a:xfrm>
      </p:grpSpPr>
      <p:pic>
        <p:nvPicPr>
          <p:cNvPr id="1446" name="Google Shape;1446;p176"/>
          <p:cNvPicPr preferRelativeResize="0"/>
          <p:nvPr/>
        </p:nvPicPr>
        <p:blipFill rotWithShape="1">
          <a:blip r:embed="rId3">
            <a:alphaModFix/>
          </a:blip>
          <a:srcRect b="0" l="0" r="0" t="8012"/>
          <a:stretch/>
        </p:blipFill>
        <p:spPr>
          <a:xfrm>
            <a:off x="14350" y="0"/>
            <a:ext cx="9144002" cy="4712074"/>
          </a:xfrm>
          <a:prstGeom prst="rect">
            <a:avLst/>
          </a:prstGeom>
          <a:noFill/>
          <a:ln>
            <a:noFill/>
          </a:ln>
        </p:spPr>
      </p:pic>
      <p:sp>
        <p:nvSpPr>
          <p:cNvPr id="1447" name="Google Shape;1447;p176"/>
          <p:cNvSpPr txBox="1"/>
          <p:nvPr/>
        </p:nvSpPr>
        <p:spPr>
          <a:xfrm>
            <a:off x="28750" y="0"/>
            <a:ext cx="9115200" cy="17979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Clr>
                <a:schemeClr val="dk1"/>
              </a:buClr>
              <a:buSzPts val="1100"/>
              <a:buFont typeface="Arial"/>
              <a:buNone/>
            </a:pPr>
            <a:r>
              <a:rPr b="1" lang="en-US" sz="3450">
                <a:solidFill>
                  <a:srgbClr val="333333"/>
                </a:solidFill>
                <a:latin typeface="Proxima Nova"/>
                <a:ea typeface="Proxima Nova"/>
                <a:cs typeface="Proxima Nova"/>
                <a:sym typeface="Proxima Nova"/>
              </a:rPr>
              <a:t>Let us support the </a:t>
            </a:r>
            <a:br>
              <a:rPr b="1" lang="en-US" sz="3450">
                <a:solidFill>
                  <a:srgbClr val="333333"/>
                </a:solidFill>
                <a:latin typeface="Proxima Nova"/>
                <a:ea typeface="Proxima Nova"/>
                <a:cs typeface="Proxima Nova"/>
                <a:sym typeface="Proxima Nova"/>
              </a:rPr>
            </a:br>
            <a:r>
              <a:rPr b="1" lang="en-US" sz="3450">
                <a:solidFill>
                  <a:srgbClr val="333333"/>
                </a:solidFill>
                <a:latin typeface="Proxima Nova"/>
                <a:ea typeface="Proxima Nova"/>
                <a:cs typeface="Proxima Nova"/>
                <a:sym typeface="Proxima Nova"/>
              </a:rPr>
              <a:t>reopening of your classrooms.</a:t>
            </a:r>
            <a:endParaRPr b="1" sz="3450">
              <a:solidFill>
                <a:srgbClr val="333333"/>
              </a:solidFill>
              <a:latin typeface="Proxima Nova"/>
              <a:ea typeface="Proxima Nova"/>
              <a:cs typeface="Proxima Nova"/>
              <a:sym typeface="Proxima Nova"/>
            </a:endParaRPr>
          </a:p>
          <a:p>
            <a:pPr indent="0" lvl="0" marL="0" rtl="0" algn="l">
              <a:spcBef>
                <a:spcPts val="0"/>
              </a:spcBef>
              <a:spcAft>
                <a:spcPts val="0"/>
              </a:spcAft>
              <a:buNone/>
            </a:pPr>
            <a:r>
              <a:t/>
            </a:r>
            <a:endParaRPr sz="2200">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1" name="Shape 1451"/>
        <p:cNvGrpSpPr/>
        <p:nvPr/>
      </p:nvGrpSpPr>
      <p:grpSpPr>
        <a:xfrm>
          <a:off x="0" y="0"/>
          <a:ext cx="0" cy="0"/>
          <a:chOff x="0" y="0"/>
          <a:chExt cx="0" cy="0"/>
        </a:xfrm>
      </p:grpSpPr>
      <p:sp>
        <p:nvSpPr>
          <p:cNvPr id="1452" name="Google Shape;1452;p177"/>
          <p:cNvSpPr txBox="1"/>
          <p:nvPr>
            <p:ph idx="1" type="body"/>
          </p:nvPr>
        </p:nvSpPr>
        <p:spPr>
          <a:xfrm>
            <a:off x="311700" y="939400"/>
            <a:ext cx="8520600" cy="343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3"/>
              </a:rPr>
              <a:t>https://teachstone.com/interact-class-summit/</a:t>
            </a:r>
            <a:endParaRPr/>
          </a:p>
          <a:p>
            <a:pPr indent="0" lvl="0" marL="0" rtl="0" algn="l">
              <a:spcBef>
                <a:spcPts val="0"/>
              </a:spcBef>
              <a:spcAft>
                <a:spcPts val="0"/>
              </a:spcAft>
              <a:buNone/>
            </a:pPr>
            <a:r>
              <a:t/>
            </a:r>
            <a:endParaRPr/>
          </a:p>
        </p:txBody>
      </p:sp>
      <p:pic>
        <p:nvPicPr>
          <p:cNvPr id="1453" name="Google Shape;1453;p177"/>
          <p:cNvPicPr preferRelativeResize="0"/>
          <p:nvPr/>
        </p:nvPicPr>
        <p:blipFill>
          <a:blip r:embed="rId4">
            <a:alphaModFix/>
          </a:blip>
          <a:stretch>
            <a:fillRect/>
          </a:stretch>
        </p:blipFill>
        <p:spPr>
          <a:xfrm>
            <a:off x="-76200" y="-76200"/>
            <a:ext cx="9220200" cy="52931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99C0"/>
        </a:solidFill>
      </p:bgPr>
    </p:bg>
    <p:spTree>
      <p:nvGrpSpPr>
        <p:cNvPr id="1457" name="Shape 1457"/>
        <p:cNvGrpSpPr/>
        <p:nvPr/>
      </p:nvGrpSpPr>
      <p:grpSpPr>
        <a:xfrm>
          <a:off x="0" y="0"/>
          <a:ext cx="0" cy="0"/>
          <a:chOff x="0" y="0"/>
          <a:chExt cx="0" cy="0"/>
        </a:xfrm>
      </p:grpSpPr>
      <p:sp>
        <p:nvSpPr>
          <p:cNvPr id="1458" name="Google Shape;1458;p178"/>
          <p:cNvSpPr txBox="1"/>
          <p:nvPr>
            <p:ph type="ctrTitle"/>
          </p:nvPr>
        </p:nvSpPr>
        <p:spPr>
          <a:xfrm>
            <a:off x="1267900" y="1680825"/>
            <a:ext cx="4161300" cy="931500"/>
          </a:xfrm>
          <a:prstGeom prst="rect">
            <a:avLst/>
          </a:prstGeom>
        </p:spPr>
        <p:txBody>
          <a:bodyPr anchorCtr="0" anchor="b" bIns="91425" lIns="91425" spcFirstLastPara="1" rIns="91425" wrap="square" tIns="91425">
            <a:noAutofit/>
          </a:bodyPr>
          <a:lstStyle/>
          <a:p>
            <a:pPr indent="0" lvl="0" marL="457200" rtl="0" algn="l">
              <a:lnSpc>
                <a:spcPct val="115000"/>
              </a:lnSpc>
              <a:spcBef>
                <a:spcPts val="0"/>
              </a:spcBef>
              <a:spcAft>
                <a:spcPts val="0"/>
              </a:spcAft>
              <a:buNone/>
            </a:pPr>
            <a:r>
              <a:rPr b="0" lang="en-US" sz="3500">
                <a:solidFill>
                  <a:srgbClr val="FFFFFF"/>
                </a:solidFill>
                <a:latin typeface="Proxima Nova"/>
                <a:ea typeface="Proxima Nova"/>
                <a:cs typeface="Proxima Nova"/>
                <a:sym typeface="Proxima Nova"/>
              </a:rPr>
              <a:t>Questions?</a:t>
            </a:r>
            <a:endParaRPr sz="3500">
              <a:solidFill>
                <a:srgbClr val="FFFFFF"/>
              </a:solidFill>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62" name="Shape 1462"/>
        <p:cNvGrpSpPr/>
        <p:nvPr/>
      </p:nvGrpSpPr>
      <p:grpSpPr>
        <a:xfrm>
          <a:off x="0" y="0"/>
          <a:ext cx="0" cy="0"/>
          <a:chOff x="0" y="0"/>
          <a:chExt cx="0" cy="0"/>
        </a:xfrm>
      </p:grpSpPr>
      <p:sp>
        <p:nvSpPr>
          <p:cNvPr id="1463" name="Google Shape;1463;p179"/>
          <p:cNvSpPr/>
          <p:nvPr/>
        </p:nvSpPr>
        <p:spPr>
          <a:xfrm>
            <a:off x="0" y="8950"/>
            <a:ext cx="9144000" cy="4444500"/>
          </a:xfrm>
          <a:prstGeom prst="rect">
            <a:avLst/>
          </a:prstGeom>
          <a:solidFill>
            <a:srgbClr val="3D99C0"/>
          </a:solidFill>
          <a:ln cap="flat" cmpd="sng" w="9525">
            <a:solidFill>
              <a:srgbClr val="3D99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79"/>
          <p:cNvSpPr txBox="1"/>
          <p:nvPr>
            <p:ph type="ctrTitle"/>
          </p:nvPr>
        </p:nvSpPr>
        <p:spPr>
          <a:xfrm>
            <a:off x="819575" y="810150"/>
            <a:ext cx="5134200" cy="2647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lt1"/>
              </a:buClr>
              <a:buSzPts val="3600"/>
              <a:buFont typeface="Arial"/>
              <a:buNone/>
            </a:pPr>
            <a:r>
              <a:rPr b="0" lang="en-US" sz="3200">
                <a:solidFill>
                  <a:schemeClr val="lt1"/>
                </a:solidFill>
                <a:latin typeface="Proxima Nova"/>
                <a:ea typeface="Proxima Nova"/>
                <a:cs typeface="Proxima Nova"/>
                <a:sym typeface="Proxima Nova"/>
              </a:rPr>
              <a:t>Thank You! </a:t>
            </a:r>
            <a:endParaRPr b="0" sz="3200">
              <a:solidFill>
                <a:schemeClr val="lt1"/>
              </a:solidFill>
              <a:latin typeface="Proxima Nova"/>
              <a:ea typeface="Proxima Nova"/>
              <a:cs typeface="Proxima Nova"/>
              <a:sym typeface="Proxima Nova"/>
            </a:endParaRPr>
          </a:p>
        </p:txBody>
      </p:sp>
      <p:grpSp>
        <p:nvGrpSpPr>
          <p:cNvPr id="1465" name="Google Shape;1465;p179"/>
          <p:cNvGrpSpPr/>
          <p:nvPr/>
        </p:nvGrpSpPr>
        <p:grpSpPr>
          <a:xfrm>
            <a:off x="686900" y="673900"/>
            <a:ext cx="1110000" cy="1110000"/>
            <a:chOff x="686900" y="673900"/>
            <a:chExt cx="1110000" cy="1110000"/>
          </a:xfrm>
        </p:grpSpPr>
        <p:sp>
          <p:nvSpPr>
            <p:cNvPr id="1466" name="Google Shape;1466;p179"/>
            <p:cNvSpPr/>
            <p:nvPr/>
          </p:nvSpPr>
          <p:spPr>
            <a:xfrm>
              <a:off x="686900" y="673900"/>
              <a:ext cx="108900" cy="1110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179"/>
            <p:cNvSpPr/>
            <p:nvPr/>
          </p:nvSpPr>
          <p:spPr>
            <a:xfrm rot="5400000">
              <a:off x="1187450" y="173350"/>
              <a:ext cx="108900" cy="1110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68" name="Google Shape;1468;p179"/>
          <p:cNvGrpSpPr/>
          <p:nvPr/>
        </p:nvGrpSpPr>
        <p:grpSpPr>
          <a:xfrm rot="10800000">
            <a:off x="4942850" y="2471425"/>
            <a:ext cx="1110000" cy="1110000"/>
            <a:chOff x="686900" y="673900"/>
            <a:chExt cx="1110000" cy="1110000"/>
          </a:xfrm>
        </p:grpSpPr>
        <p:sp>
          <p:nvSpPr>
            <p:cNvPr id="1469" name="Google Shape;1469;p179"/>
            <p:cNvSpPr/>
            <p:nvPr/>
          </p:nvSpPr>
          <p:spPr>
            <a:xfrm>
              <a:off x="686900" y="673900"/>
              <a:ext cx="108900" cy="1110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179"/>
            <p:cNvSpPr/>
            <p:nvPr/>
          </p:nvSpPr>
          <p:spPr>
            <a:xfrm rot="5400000">
              <a:off x="1187450" y="173350"/>
              <a:ext cx="108900" cy="1110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471" name="Google Shape;1471;p179"/>
          <p:cNvPicPr preferRelativeResize="0"/>
          <p:nvPr/>
        </p:nvPicPr>
        <p:blipFill>
          <a:blip r:embed="rId3">
            <a:alphaModFix/>
          </a:blip>
          <a:stretch>
            <a:fillRect/>
          </a:stretch>
        </p:blipFill>
        <p:spPr>
          <a:xfrm>
            <a:off x="702650" y="4621525"/>
            <a:ext cx="414425" cy="414425"/>
          </a:xfrm>
          <a:prstGeom prst="rect">
            <a:avLst/>
          </a:prstGeom>
          <a:noFill/>
          <a:ln>
            <a:noFill/>
          </a:ln>
        </p:spPr>
      </p:pic>
      <p:pic>
        <p:nvPicPr>
          <p:cNvPr id="1472" name="Google Shape;1472;p179"/>
          <p:cNvPicPr preferRelativeResize="0"/>
          <p:nvPr/>
        </p:nvPicPr>
        <p:blipFill>
          <a:blip r:embed="rId4">
            <a:alphaModFix/>
          </a:blip>
          <a:stretch>
            <a:fillRect/>
          </a:stretch>
        </p:blipFill>
        <p:spPr>
          <a:xfrm>
            <a:off x="241922" y="4621503"/>
            <a:ext cx="414425" cy="414425"/>
          </a:xfrm>
          <a:prstGeom prst="rect">
            <a:avLst/>
          </a:prstGeom>
          <a:noFill/>
          <a:ln>
            <a:noFill/>
          </a:ln>
        </p:spPr>
      </p:pic>
      <p:pic>
        <p:nvPicPr>
          <p:cNvPr id="1473" name="Google Shape;1473;p179"/>
          <p:cNvPicPr preferRelativeResize="0"/>
          <p:nvPr/>
        </p:nvPicPr>
        <p:blipFill>
          <a:blip r:embed="rId5">
            <a:alphaModFix/>
          </a:blip>
          <a:stretch>
            <a:fillRect/>
          </a:stretch>
        </p:blipFill>
        <p:spPr>
          <a:xfrm>
            <a:off x="1163376" y="4621500"/>
            <a:ext cx="487332" cy="414424"/>
          </a:xfrm>
          <a:prstGeom prst="rect">
            <a:avLst/>
          </a:prstGeom>
          <a:noFill/>
          <a:ln>
            <a:noFill/>
          </a:ln>
        </p:spPr>
      </p:pic>
      <p:sp>
        <p:nvSpPr>
          <p:cNvPr id="1474" name="Google Shape;1474;p179"/>
          <p:cNvSpPr txBox="1"/>
          <p:nvPr/>
        </p:nvSpPr>
        <p:spPr>
          <a:xfrm>
            <a:off x="2425838" y="4620975"/>
            <a:ext cx="1648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latin typeface="Proxima Nova"/>
                <a:ea typeface="Proxima Nova"/>
                <a:cs typeface="Proxima Nova"/>
                <a:sym typeface="Proxima Nova"/>
              </a:rPr>
              <a:t>@teachstone</a:t>
            </a:r>
            <a:endParaRPr sz="1500">
              <a:latin typeface="Proxima Nova"/>
              <a:ea typeface="Proxima Nova"/>
              <a:cs typeface="Proxima Nova"/>
              <a:sym typeface="Proxima Nova"/>
            </a:endParaRPr>
          </a:p>
        </p:txBody>
      </p:sp>
      <p:sp>
        <p:nvSpPr>
          <p:cNvPr id="1475" name="Google Shape;1475;p179"/>
          <p:cNvSpPr txBox="1"/>
          <p:nvPr/>
        </p:nvSpPr>
        <p:spPr>
          <a:xfrm>
            <a:off x="6462725" y="4590213"/>
            <a:ext cx="25161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900">
                <a:latin typeface="Proxima Nova"/>
                <a:ea typeface="Proxima Nova"/>
                <a:cs typeface="Proxima Nova"/>
                <a:sym typeface="Proxima Nova"/>
              </a:rPr>
              <a:t>www.teachstone.com</a:t>
            </a:r>
            <a:endParaRPr sz="1900">
              <a:latin typeface="Proxima Nova"/>
              <a:ea typeface="Proxima Nova"/>
              <a:cs typeface="Proxima Nova"/>
              <a:sym typeface="Proxima Nova"/>
            </a:endParaRPr>
          </a:p>
        </p:txBody>
      </p:sp>
      <p:pic>
        <p:nvPicPr>
          <p:cNvPr id="1476" name="Google Shape;1476;p179"/>
          <p:cNvPicPr preferRelativeResize="0"/>
          <p:nvPr/>
        </p:nvPicPr>
        <p:blipFill>
          <a:blip r:embed="rId6">
            <a:alphaModFix/>
          </a:blip>
          <a:stretch>
            <a:fillRect/>
          </a:stretch>
        </p:blipFill>
        <p:spPr>
          <a:xfrm>
            <a:off x="1697000" y="4621500"/>
            <a:ext cx="587235" cy="414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99C0"/>
        </a:solidFill>
      </p:bgPr>
    </p:bg>
    <p:spTree>
      <p:nvGrpSpPr>
        <p:cNvPr id="1334" name="Shape 1334"/>
        <p:cNvGrpSpPr/>
        <p:nvPr/>
      </p:nvGrpSpPr>
      <p:grpSpPr>
        <a:xfrm>
          <a:off x="0" y="0"/>
          <a:ext cx="0" cy="0"/>
          <a:chOff x="0" y="0"/>
          <a:chExt cx="0" cy="0"/>
        </a:xfrm>
      </p:grpSpPr>
      <p:sp>
        <p:nvSpPr>
          <p:cNvPr id="1335" name="Google Shape;1335;p162"/>
          <p:cNvSpPr txBox="1"/>
          <p:nvPr/>
        </p:nvSpPr>
        <p:spPr>
          <a:xfrm>
            <a:off x="6144000" y="4767675"/>
            <a:ext cx="3000000" cy="322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i="1" lang="en-US" sz="1200">
                <a:solidFill>
                  <a:srgbClr val="FFFFFF"/>
                </a:solidFill>
              </a:rPr>
              <a:t>Property of Teachstone® 2021</a:t>
            </a:r>
            <a:endParaRPr i="1" sz="1200">
              <a:solidFill>
                <a:srgbClr val="FFFFFF"/>
              </a:solidFill>
            </a:endParaRPr>
          </a:p>
        </p:txBody>
      </p:sp>
      <p:sp>
        <p:nvSpPr>
          <p:cNvPr id="1336" name="Google Shape;1336;p162"/>
          <p:cNvSpPr txBox="1"/>
          <p:nvPr/>
        </p:nvSpPr>
        <p:spPr>
          <a:xfrm>
            <a:off x="348725" y="255725"/>
            <a:ext cx="8532000" cy="43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700">
                <a:solidFill>
                  <a:schemeClr val="lt1"/>
                </a:solidFill>
                <a:latin typeface="Proxima Nova"/>
                <a:ea typeface="Proxima Nova"/>
                <a:cs typeface="Proxima Nova"/>
                <a:sym typeface="Proxima Nova"/>
              </a:rPr>
              <a:t>Before we begin:</a:t>
            </a:r>
            <a:br>
              <a:rPr b="1" lang="en-US" sz="2700">
                <a:solidFill>
                  <a:schemeClr val="lt1"/>
                </a:solidFill>
                <a:latin typeface="Proxima Nova"/>
                <a:ea typeface="Proxima Nova"/>
                <a:cs typeface="Proxima Nova"/>
                <a:sym typeface="Proxima Nova"/>
              </a:rPr>
            </a:br>
            <a:endParaRPr b="1" sz="2700">
              <a:solidFill>
                <a:schemeClr val="lt1"/>
              </a:solidFill>
              <a:latin typeface="Proxima Nova"/>
              <a:ea typeface="Proxima Nova"/>
              <a:cs typeface="Proxima Nova"/>
              <a:sym typeface="Proxima Nova"/>
            </a:endParaRPr>
          </a:p>
          <a:p>
            <a:pPr indent="-400050" lvl="0" marL="457200" rtl="0" algn="l">
              <a:spcBef>
                <a:spcPts val="0"/>
              </a:spcBef>
              <a:spcAft>
                <a:spcPts val="0"/>
              </a:spcAft>
              <a:buClr>
                <a:schemeClr val="lt1"/>
              </a:buClr>
              <a:buSzPts val="2700"/>
              <a:buFont typeface="Proxima Nova"/>
              <a:buAutoNum type="arabicParenR"/>
            </a:pPr>
            <a:r>
              <a:rPr lang="en-US" sz="2700">
                <a:solidFill>
                  <a:schemeClr val="lt1"/>
                </a:solidFill>
                <a:latin typeface="Proxima Nova"/>
                <a:ea typeface="Proxima Nova"/>
                <a:cs typeface="Proxima Nova"/>
                <a:sym typeface="Proxima Nova"/>
              </a:rPr>
              <a:t>We’re recording and you’ll receive a link to the recording tomorrow. </a:t>
            </a:r>
            <a:endParaRPr sz="2700">
              <a:solidFill>
                <a:schemeClr val="lt1"/>
              </a:solidFill>
              <a:latin typeface="Proxima Nova"/>
              <a:ea typeface="Proxima Nova"/>
              <a:cs typeface="Proxima Nova"/>
              <a:sym typeface="Proxima Nova"/>
            </a:endParaRPr>
          </a:p>
          <a:p>
            <a:pPr indent="0" lvl="0" marL="457200" rtl="0" algn="l">
              <a:spcBef>
                <a:spcPts val="0"/>
              </a:spcBef>
              <a:spcAft>
                <a:spcPts val="0"/>
              </a:spcAft>
              <a:buNone/>
            </a:pPr>
            <a:r>
              <a:t/>
            </a:r>
            <a:endParaRPr sz="2700">
              <a:solidFill>
                <a:schemeClr val="lt1"/>
              </a:solidFill>
              <a:latin typeface="Proxima Nova"/>
              <a:ea typeface="Proxima Nova"/>
              <a:cs typeface="Proxima Nova"/>
              <a:sym typeface="Proxima Nova"/>
            </a:endParaRPr>
          </a:p>
          <a:p>
            <a:pPr indent="-400050" lvl="0" marL="457200" rtl="0" algn="l">
              <a:spcBef>
                <a:spcPts val="0"/>
              </a:spcBef>
              <a:spcAft>
                <a:spcPts val="0"/>
              </a:spcAft>
              <a:buClr>
                <a:schemeClr val="lt1"/>
              </a:buClr>
              <a:buSzPts val="2700"/>
              <a:buFont typeface="Proxima Nova"/>
              <a:buAutoNum type="arabicParenR"/>
            </a:pPr>
            <a:r>
              <a:rPr lang="en-US" sz="2700">
                <a:solidFill>
                  <a:schemeClr val="lt1"/>
                </a:solidFill>
                <a:latin typeface="Proxima Nova"/>
                <a:ea typeface="Proxima Nova"/>
                <a:cs typeface="Proxima Nova"/>
                <a:sym typeface="Proxima Nova"/>
              </a:rPr>
              <a:t>You’ll also receive a certificate of attendance and links to any resources mentioned.</a:t>
            </a:r>
            <a:endParaRPr sz="2700">
              <a:solidFill>
                <a:schemeClr val="lt1"/>
              </a:solidFill>
              <a:latin typeface="Proxima Nova"/>
              <a:ea typeface="Proxima Nova"/>
              <a:cs typeface="Proxima Nova"/>
              <a:sym typeface="Proxima Nova"/>
            </a:endParaRPr>
          </a:p>
          <a:p>
            <a:pPr indent="0" lvl="0" marL="457200" rtl="0" algn="l">
              <a:spcBef>
                <a:spcPts val="0"/>
              </a:spcBef>
              <a:spcAft>
                <a:spcPts val="0"/>
              </a:spcAft>
              <a:buNone/>
            </a:pPr>
            <a:r>
              <a:t/>
            </a:r>
            <a:endParaRPr sz="2700">
              <a:solidFill>
                <a:schemeClr val="lt1"/>
              </a:solidFill>
              <a:latin typeface="Proxima Nova"/>
              <a:ea typeface="Proxima Nova"/>
              <a:cs typeface="Proxima Nova"/>
              <a:sym typeface="Proxima Nova"/>
            </a:endParaRPr>
          </a:p>
          <a:p>
            <a:pPr indent="-400050" lvl="0" marL="457200" rtl="0" algn="l">
              <a:spcBef>
                <a:spcPts val="0"/>
              </a:spcBef>
              <a:spcAft>
                <a:spcPts val="0"/>
              </a:spcAft>
              <a:buClr>
                <a:schemeClr val="lt1"/>
              </a:buClr>
              <a:buSzPts val="2700"/>
              <a:buFont typeface="Proxima Nova"/>
              <a:buAutoNum type="arabicParenR"/>
            </a:pPr>
            <a:r>
              <a:rPr lang="en-US" sz="2700">
                <a:solidFill>
                  <a:schemeClr val="lt1"/>
                </a:solidFill>
                <a:latin typeface="Proxima Nova"/>
                <a:ea typeface="Proxima Nova"/>
                <a:cs typeface="Proxima Nova"/>
                <a:sym typeface="Proxima Nova"/>
              </a:rPr>
              <a:t>Use the Q&amp;A box to ask any questions you may have.</a:t>
            </a:r>
            <a:endParaRPr sz="2700">
              <a:solidFill>
                <a:schemeClr val="lt1"/>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0" name="Shape 1340"/>
        <p:cNvGrpSpPr/>
        <p:nvPr/>
      </p:nvGrpSpPr>
      <p:grpSpPr>
        <a:xfrm>
          <a:off x="0" y="0"/>
          <a:ext cx="0" cy="0"/>
          <a:chOff x="0" y="0"/>
          <a:chExt cx="0" cy="0"/>
        </a:xfrm>
      </p:grpSpPr>
      <p:sp>
        <p:nvSpPr>
          <p:cNvPr id="1341" name="Google Shape;1341;p163"/>
          <p:cNvSpPr txBox="1"/>
          <p:nvPr>
            <p:ph type="title"/>
          </p:nvPr>
        </p:nvSpPr>
        <p:spPr>
          <a:xfrm>
            <a:off x="311700" y="99650"/>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34495E"/>
              </a:buClr>
              <a:buSzPts val="2400"/>
              <a:buFont typeface="Arial"/>
              <a:buNone/>
            </a:pPr>
            <a:r>
              <a:rPr b="0" lang="en-US">
                <a:latin typeface="Proxima Nova"/>
                <a:ea typeface="Proxima Nova"/>
                <a:cs typeface="Proxima Nova"/>
                <a:sym typeface="Proxima Nova"/>
              </a:rPr>
              <a:t>Today’s </a:t>
            </a:r>
            <a:r>
              <a:rPr b="0" lang="en-US">
                <a:latin typeface="Proxima Nova"/>
                <a:ea typeface="Proxima Nova"/>
                <a:cs typeface="Proxima Nova"/>
                <a:sym typeface="Proxima Nova"/>
              </a:rPr>
              <a:t>Discussion</a:t>
            </a:r>
            <a:endParaRPr b="0">
              <a:latin typeface="Proxima Nova"/>
              <a:ea typeface="Proxima Nova"/>
              <a:cs typeface="Proxima Nova"/>
              <a:sym typeface="Proxima Nova"/>
            </a:endParaRPr>
          </a:p>
        </p:txBody>
      </p:sp>
      <p:sp>
        <p:nvSpPr>
          <p:cNvPr id="1342" name="Google Shape;1342;p163"/>
          <p:cNvSpPr txBox="1"/>
          <p:nvPr/>
        </p:nvSpPr>
        <p:spPr>
          <a:xfrm>
            <a:off x="6144000" y="4767675"/>
            <a:ext cx="3000000" cy="322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1" lang="en-US" sz="1200" u="none" cap="none" strike="noStrike">
                <a:solidFill>
                  <a:srgbClr val="FFFFFF"/>
                </a:solidFill>
                <a:latin typeface="Arial"/>
                <a:ea typeface="Arial"/>
                <a:cs typeface="Arial"/>
                <a:sym typeface="Arial"/>
              </a:rPr>
              <a:t>Property of Teachstone® 202</a:t>
            </a:r>
            <a:r>
              <a:rPr i="1" lang="en-US" sz="1200">
                <a:solidFill>
                  <a:srgbClr val="FFFFFF"/>
                </a:solidFill>
              </a:rPr>
              <a:t>1</a:t>
            </a:r>
            <a:endParaRPr b="0" i="1" sz="1200" u="none" cap="none" strike="noStrike">
              <a:solidFill>
                <a:srgbClr val="FFFFFF"/>
              </a:solidFill>
              <a:latin typeface="Arial"/>
              <a:ea typeface="Arial"/>
              <a:cs typeface="Arial"/>
              <a:sym typeface="Arial"/>
            </a:endParaRPr>
          </a:p>
        </p:txBody>
      </p:sp>
      <p:pic>
        <p:nvPicPr>
          <p:cNvPr id="1343" name="Google Shape;1343;p163"/>
          <p:cNvPicPr preferRelativeResize="0"/>
          <p:nvPr/>
        </p:nvPicPr>
        <p:blipFill>
          <a:blip r:embed="rId3">
            <a:alphaModFix/>
          </a:blip>
          <a:stretch>
            <a:fillRect/>
          </a:stretch>
        </p:blipFill>
        <p:spPr>
          <a:xfrm>
            <a:off x="237950" y="601325"/>
            <a:ext cx="4970013" cy="4166351"/>
          </a:xfrm>
          <a:prstGeom prst="rect">
            <a:avLst/>
          </a:prstGeom>
          <a:noFill/>
          <a:ln>
            <a:noFill/>
          </a:ln>
        </p:spPr>
      </p:pic>
      <p:pic>
        <p:nvPicPr>
          <p:cNvPr id="1344" name="Google Shape;1344;p163"/>
          <p:cNvPicPr preferRelativeResize="0"/>
          <p:nvPr/>
        </p:nvPicPr>
        <p:blipFill>
          <a:blip r:embed="rId4">
            <a:alphaModFix/>
          </a:blip>
          <a:stretch>
            <a:fillRect/>
          </a:stretch>
        </p:blipFill>
        <p:spPr>
          <a:xfrm>
            <a:off x="3936037" y="643913"/>
            <a:ext cx="4970024" cy="4166375"/>
          </a:xfrm>
          <a:prstGeom prst="rect">
            <a:avLst/>
          </a:prstGeom>
          <a:noFill/>
          <a:ln>
            <a:noFill/>
          </a:ln>
        </p:spPr>
      </p:pic>
      <p:sp>
        <p:nvSpPr>
          <p:cNvPr id="1345" name="Google Shape;1345;p163"/>
          <p:cNvSpPr txBox="1"/>
          <p:nvPr/>
        </p:nvSpPr>
        <p:spPr>
          <a:xfrm>
            <a:off x="4780938" y="3348575"/>
            <a:ext cx="3280200" cy="1139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700">
                <a:latin typeface="Proxima Nova"/>
                <a:ea typeface="Proxima Nova"/>
                <a:cs typeface="Proxima Nova"/>
                <a:sym typeface="Proxima Nova"/>
              </a:rPr>
              <a:t>Sara Diamond</a:t>
            </a:r>
            <a:br>
              <a:rPr b="1" lang="en-US" sz="1700">
                <a:latin typeface="Proxima Nova"/>
                <a:ea typeface="Proxima Nova"/>
                <a:cs typeface="Proxima Nova"/>
                <a:sym typeface="Proxima Nova"/>
              </a:rPr>
            </a:br>
            <a:endParaRPr b="1" sz="1700">
              <a:latin typeface="Proxima Nova"/>
              <a:ea typeface="Proxima Nova"/>
              <a:cs typeface="Proxima Nova"/>
              <a:sym typeface="Proxima Nova"/>
            </a:endParaRPr>
          </a:p>
          <a:p>
            <a:pPr indent="0" lvl="0" marL="0" rtl="0" algn="ctr">
              <a:spcBef>
                <a:spcPts val="0"/>
              </a:spcBef>
              <a:spcAft>
                <a:spcPts val="0"/>
              </a:spcAft>
              <a:buNone/>
            </a:pPr>
            <a:r>
              <a:rPr lang="en-US">
                <a:latin typeface="Proxima Nova"/>
                <a:ea typeface="Proxima Nova"/>
                <a:cs typeface="Proxima Nova"/>
                <a:sym typeface="Proxima Nova"/>
              </a:rPr>
              <a:t>Director of Partnership Development, Teachstone</a:t>
            </a:r>
            <a:endParaRPr>
              <a:latin typeface="Proxima Nova"/>
              <a:ea typeface="Proxima Nova"/>
              <a:cs typeface="Proxima Nova"/>
              <a:sym typeface="Proxima Nova"/>
            </a:endParaRPr>
          </a:p>
        </p:txBody>
      </p:sp>
      <p:sp>
        <p:nvSpPr>
          <p:cNvPr id="1346" name="Google Shape;1346;p163"/>
          <p:cNvSpPr txBox="1"/>
          <p:nvPr/>
        </p:nvSpPr>
        <p:spPr>
          <a:xfrm>
            <a:off x="1509913" y="3328950"/>
            <a:ext cx="2426100" cy="1139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700">
                <a:latin typeface="Proxima Nova"/>
                <a:ea typeface="Proxima Nova"/>
                <a:cs typeface="Proxima Nova"/>
                <a:sym typeface="Proxima Nova"/>
              </a:rPr>
              <a:t>Beja Williams</a:t>
            </a:r>
            <a:br>
              <a:rPr b="1" lang="en-US" sz="1700">
                <a:latin typeface="Proxima Nova"/>
                <a:ea typeface="Proxima Nova"/>
                <a:cs typeface="Proxima Nova"/>
                <a:sym typeface="Proxima Nova"/>
              </a:rPr>
            </a:br>
            <a:endParaRPr b="1" sz="1700">
              <a:latin typeface="Proxima Nova"/>
              <a:ea typeface="Proxima Nova"/>
              <a:cs typeface="Proxima Nova"/>
              <a:sym typeface="Proxima Nova"/>
            </a:endParaRPr>
          </a:p>
          <a:p>
            <a:pPr indent="0" lvl="0" marL="0" rtl="0" algn="ctr">
              <a:spcBef>
                <a:spcPts val="0"/>
              </a:spcBef>
              <a:spcAft>
                <a:spcPts val="0"/>
              </a:spcAft>
              <a:buNone/>
            </a:pPr>
            <a:r>
              <a:rPr lang="en-US">
                <a:latin typeface="Proxima Nova"/>
                <a:ea typeface="Proxima Nova"/>
                <a:cs typeface="Proxima Nova"/>
                <a:sym typeface="Proxima Nova"/>
              </a:rPr>
              <a:t>Regional </a:t>
            </a:r>
            <a:r>
              <a:rPr lang="en-US">
                <a:latin typeface="Proxima Nova"/>
                <a:ea typeface="Proxima Nova"/>
                <a:cs typeface="Proxima Nova"/>
                <a:sym typeface="Proxima Nova"/>
              </a:rPr>
              <a:t>Director, </a:t>
            </a:r>
            <a:endParaRPr>
              <a:latin typeface="Proxima Nova"/>
              <a:ea typeface="Proxima Nova"/>
              <a:cs typeface="Proxima Nova"/>
              <a:sym typeface="Proxima Nova"/>
            </a:endParaRPr>
          </a:p>
          <a:p>
            <a:pPr indent="0" lvl="0" marL="0" rtl="0" algn="ctr">
              <a:spcBef>
                <a:spcPts val="0"/>
              </a:spcBef>
              <a:spcAft>
                <a:spcPts val="0"/>
              </a:spcAft>
              <a:buNone/>
            </a:pPr>
            <a:r>
              <a:rPr lang="en-US">
                <a:latin typeface="Proxima Nova"/>
                <a:ea typeface="Proxima Nova"/>
                <a:cs typeface="Proxima Nova"/>
                <a:sym typeface="Proxima Nova"/>
              </a:rPr>
              <a:t>Teachstone</a:t>
            </a:r>
            <a:endParaRPr>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0" name="Shape 1350"/>
        <p:cNvGrpSpPr/>
        <p:nvPr/>
      </p:nvGrpSpPr>
      <p:grpSpPr>
        <a:xfrm>
          <a:off x="0" y="0"/>
          <a:ext cx="0" cy="0"/>
          <a:chOff x="0" y="0"/>
          <a:chExt cx="0" cy="0"/>
        </a:xfrm>
      </p:grpSpPr>
      <p:sp>
        <p:nvSpPr>
          <p:cNvPr id="1351" name="Google Shape;1351;p164"/>
          <p:cNvSpPr txBox="1"/>
          <p:nvPr>
            <p:ph type="title"/>
          </p:nvPr>
        </p:nvSpPr>
        <p:spPr>
          <a:xfrm>
            <a:off x="311700" y="99650"/>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0" lang="en-US">
                <a:latin typeface="Proxima Nova"/>
                <a:ea typeface="Proxima Nova"/>
                <a:cs typeface="Proxima Nova"/>
                <a:sym typeface="Proxima Nova"/>
              </a:rPr>
              <a:t>What is your role?</a:t>
            </a:r>
            <a:endParaRPr b="0">
              <a:latin typeface="Proxima Nova"/>
              <a:ea typeface="Proxima Nova"/>
              <a:cs typeface="Proxima Nova"/>
              <a:sym typeface="Proxima Nova"/>
            </a:endParaRPr>
          </a:p>
        </p:txBody>
      </p:sp>
      <p:sp>
        <p:nvSpPr>
          <p:cNvPr id="1352" name="Google Shape;1352;p164"/>
          <p:cNvSpPr/>
          <p:nvPr/>
        </p:nvSpPr>
        <p:spPr>
          <a:xfrm>
            <a:off x="4454820" y="2417862"/>
            <a:ext cx="234360"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353" name="Google Shape;1353;p164"/>
          <p:cNvPicPr preferRelativeResize="0"/>
          <p:nvPr/>
        </p:nvPicPr>
        <p:blipFill rotWithShape="1">
          <a:blip r:embed="rId3">
            <a:alphaModFix/>
          </a:blip>
          <a:srcRect b="0" l="0" r="0" t="0"/>
          <a:stretch/>
        </p:blipFill>
        <p:spPr>
          <a:xfrm>
            <a:off x="2840401" y="831288"/>
            <a:ext cx="1848760" cy="1848764"/>
          </a:xfrm>
          <a:prstGeom prst="rect">
            <a:avLst/>
          </a:prstGeom>
          <a:noFill/>
          <a:ln>
            <a:noFill/>
          </a:ln>
        </p:spPr>
      </p:pic>
      <p:pic>
        <p:nvPicPr>
          <p:cNvPr id="1354" name="Google Shape;1354;p164"/>
          <p:cNvPicPr preferRelativeResize="0"/>
          <p:nvPr/>
        </p:nvPicPr>
        <p:blipFill rotWithShape="1">
          <a:blip r:embed="rId4">
            <a:alphaModFix/>
          </a:blip>
          <a:srcRect b="0" l="0" r="0" t="0"/>
          <a:stretch/>
        </p:blipFill>
        <p:spPr>
          <a:xfrm>
            <a:off x="436513" y="2839011"/>
            <a:ext cx="1848758" cy="1848762"/>
          </a:xfrm>
          <a:prstGeom prst="rect">
            <a:avLst/>
          </a:prstGeom>
          <a:noFill/>
          <a:ln>
            <a:noFill/>
          </a:ln>
        </p:spPr>
      </p:pic>
      <p:pic>
        <p:nvPicPr>
          <p:cNvPr id="1355" name="Google Shape;1355;p164"/>
          <p:cNvPicPr preferRelativeResize="0"/>
          <p:nvPr/>
        </p:nvPicPr>
        <p:blipFill rotWithShape="1">
          <a:blip r:embed="rId5">
            <a:alphaModFix/>
          </a:blip>
          <a:srcRect b="0" l="0" r="0" t="0"/>
          <a:stretch/>
        </p:blipFill>
        <p:spPr>
          <a:xfrm>
            <a:off x="436516" y="831298"/>
            <a:ext cx="1848758" cy="1848764"/>
          </a:xfrm>
          <a:prstGeom prst="rect">
            <a:avLst/>
          </a:prstGeom>
          <a:noFill/>
          <a:ln>
            <a:noFill/>
          </a:ln>
        </p:spPr>
      </p:pic>
      <p:pic>
        <p:nvPicPr>
          <p:cNvPr id="1356" name="Google Shape;1356;p164"/>
          <p:cNvPicPr preferRelativeResize="0"/>
          <p:nvPr/>
        </p:nvPicPr>
        <p:blipFill rotWithShape="1">
          <a:blip r:embed="rId6">
            <a:alphaModFix/>
          </a:blip>
          <a:srcRect b="0" l="0" r="0" t="0"/>
          <a:stretch/>
        </p:blipFill>
        <p:spPr>
          <a:xfrm>
            <a:off x="2840418" y="2839006"/>
            <a:ext cx="1848758" cy="1848762"/>
          </a:xfrm>
          <a:prstGeom prst="rect">
            <a:avLst/>
          </a:prstGeom>
          <a:noFill/>
          <a:ln>
            <a:noFill/>
          </a:ln>
        </p:spPr>
      </p:pic>
      <p:sp>
        <p:nvSpPr>
          <p:cNvPr id="1357" name="Google Shape;1357;p164"/>
          <p:cNvSpPr txBox="1"/>
          <p:nvPr/>
        </p:nvSpPr>
        <p:spPr>
          <a:xfrm>
            <a:off x="6144000" y="4767675"/>
            <a:ext cx="3000000" cy="322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1" lang="en-US" sz="1200" u="none" cap="none" strike="noStrike">
                <a:solidFill>
                  <a:srgbClr val="FFFFFF"/>
                </a:solidFill>
                <a:latin typeface="Arial"/>
                <a:ea typeface="Arial"/>
                <a:cs typeface="Arial"/>
                <a:sym typeface="Arial"/>
              </a:rPr>
              <a:t>Property of Teachstone® 202</a:t>
            </a:r>
            <a:r>
              <a:rPr i="1" lang="en-US" sz="1200">
                <a:solidFill>
                  <a:srgbClr val="FFFFFF"/>
                </a:solidFill>
              </a:rPr>
              <a:t>1</a:t>
            </a:r>
            <a:endParaRPr b="0" i="1" sz="1200" u="none" cap="none" strike="noStrike">
              <a:solidFill>
                <a:srgbClr val="FFFFFF"/>
              </a:solidFill>
              <a:latin typeface="Arial"/>
              <a:ea typeface="Arial"/>
              <a:cs typeface="Arial"/>
              <a:sym typeface="Arial"/>
            </a:endParaRPr>
          </a:p>
        </p:txBody>
      </p:sp>
      <p:pic>
        <p:nvPicPr>
          <p:cNvPr id="1358" name="Google Shape;1358;p164"/>
          <p:cNvPicPr preferRelativeResize="0"/>
          <p:nvPr/>
        </p:nvPicPr>
        <p:blipFill rotWithShape="1">
          <a:blip r:embed="rId7">
            <a:alphaModFix/>
          </a:blip>
          <a:srcRect b="0" l="0" r="0" t="0"/>
          <a:stretch/>
        </p:blipFill>
        <p:spPr>
          <a:xfrm>
            <a:off x="6427975" y="1614975"/>
            <a:ext cx="1913524" cy="19135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2" name="Shape 1362"/>
        <p:cNvGrpSpPr/>
        <p:nvPr/>
      </p:nvGrpSpPr>
      <p:grpSpPr>
        <a:xfrm>
          <a:off x="0" y="0"/>
          <a:ext cx="0" cy="0"/>
          <a:chOff x="0" y="0"/>
          <a:chExt cx="0" cy="0"/>
        </a:xfrm>
      </p:grpSpPr>
      <p:sp>
        <p:nvSpPr>
          <p:cNvPr id="1363" name="Google Shape;1363;p165"/>
          <p:cNvSpPr txBox="1"/>
          <p:nvPr>
            <p:ph idx="1" type="body"/>
          </p:nvPr>
        </p:nvSpPr>
        <p:spPr>
          <a:xfrm>
            <a:off x="311700" y="1047400"/>
            <a:ext cx="7430400" cy="2078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US" sz="2400">
                <a:latin typeface="Proxima Nova"/>
                <a:ea typeface="Proxima Nova"/>
                <a:cs typeface="Proxima Nova"/>
                <a:sym typeface="Proxima Nova"/>
              </a:rPr>
              <a:t>Is your program currently:</a:t>
            </a:r>
            <a:br>
              <a:rPr lang="en-US" sz="2400">
                <a:latin typeface="Proxima Nova"/>
                <a:ea typeface="Proxima Nova"/>
                <a:cs typeface="Proxima Nova"/>
                <a:sym typeface="Proxima Nova"/>
              </a:rPr>
            </a:br>
            <a:endParaRPr sz="2400">
              <a:latin typeface="Proxima Nova"/>
              <a:ea typeface="Proxima Nova"/>
              <a:cs typeface="Proxima Nova"/>
              <a:sym typeface="Proxima Nova"/>
            </a:endParaRPr>
          </a:p>
          <a:p>
            <a:pPr indent="-381000" lvl="1" marL="914400" marR="0" rtl="0" algn="l">
              <a:lnSpc>
                <a:spcPct val="115000"/>
              </a:lnSpc>
              <a:spcBef>
                <a:spcPts val="0"/>
              </a:spcBef>
              <a:spcAft>
                <a:spcPts val="0"/>
              </a:spcAft>
              <a:buSzPts val="2400"/>
              <a:buFont typeface="Proxima Nova"/>
              <a:buChar char="○"/>
            </a:pPr>
            <a:r>
              <a:rPr lang="en-US" sz="2400">
                <a:latin typeface="Proxima Nova"/>
                <a:ea typeface="Proxima Nova"/>
                <a:cs typeface="Proxima Nova"/>
                <a:sym typeface="Proxima Nova"/>
              </a:rPr>
              <a:t>100% remote</a:t>
            </a:r>
            <a:endParaRPr sz="2400">
              <a:latin typeface="Proxima Nova"/>
              <a:ea typeface="Proxima Nova"/>
              <a:cs typeface="Proxima Nova"/>
              <a:sym typeface="Proxima Nova"/>
            </a:endParaRPr>
          </a:p>
          <a:p>
            <a:pPr indent="-381000" lvl="1" marL="914400" marR="0" rtl="0" algn="l">
              <a:lnSpc>
                <a:spcPct val="115000"/>
              </a:lnSpc>
              <a:spcBef>
                <a:spcPts val="0"/>
              </a:spcBef>
              <a:spcAft>
                <a:spcPts val="0"/>
              </a:spcAft>
              <a:buSzPts val="2400"/>
              <a:buFont typeface="Proxima Nova"/>
              <a:buChar char="○"/>
            </a:pPr>
            <a:r>
              <a:rPr lang="en-US" sz="2400">
                <a:latin typeface="Proxima Nova"/>
                <a:ea typeface="Proxima Nova"/>
                <a:cs typeface="Proxima Nova"/>
                <a:sym typeface="Proxima Nova"/>
              </a:rPr>
              <a:t>Hybrid</a:t>
            </a:r>
            <a:endParaRPr sz="2400">
              <a:latin typeface="Proxima Nova"/>
              <a:ea typeface="Proxima Nova"/>
              <a:cs typeface="Proxima Nova"/>
              <a:sym typeface="Proxima Nova"/>
            </a:endParaRPr>
          </a:p>
          <a:p>
            <a:pPr indent="-381000" lvl="1" marL="914400" marR="0" rtl="0" algn="l">
              <a:lnSpc>
                <a:spcPct val="115000"/>
              </a:lnSpc>
              <a:spcBef>
                <a:spcPts val="0"/>
              </a:spcBef>
              <a:spcAft>
                <a:spcPts val="0"/>
              </a:spcAft>
              <a:buSzPts val="2400"/>
              <a:buFont typeface="Proxima Nova"/>
              <a:buChar char="○"/>
            </a:pPr>
            <a:r>
              <a:rPr lang="en-US" sz="2400">
                <a:latin typeface="Proxima Nova"/>
                <a:ea typeface="Proxima Nova"/>
                <a:cs typeface="Proxima Nova"/>
                <a:sym typeface="Proxima Nova"/>
              </a:rPr>
              <a:t>Mostly or </a:t>
            </a:r>
            <a:r>
              <a:rPr lang="en-US" sz="2400">
                <a:latin typeface="Proxima Nova"/>
                <a:ea typeface="Proxima Nova"/>
                <a:cs typeface="Proxima Nova"/>
                <a:sym typeface="Proxima Nova"/>
              </a:rPr>
              <a:t>completely</a:t>
            </a:r>
            <a:r>
              <a:rPr lang="en-US" sz="2400">
                <a:latin typeface="Proxima Nova"/>
                <a:ea typeface="Proxima Nova"/>
                <a:cs typeface="Proxima Nova"/>
                <a:sym typeface="Proxima Nova"/>
              </a:rPr>
              <a:t> in-person</a:t>
            </a:r>
            <a:endParaRPr sz="2400">
              <a:latin typeface="Proxima Nova"/>
              <a:ea typeface="Proxima Nova"/>
              <a:cs typeface="Proxima Nova"/>
              <a:sym typeface="Proxima Nova"/>
            </a:endParaRPr>
          </a:p>
          <a:p>
            <a:pPr indent="0" lvl="0" marL="0" marR="0" rtl="0" algn="l">
              <a:lnSpc>
                <a:spcPct val="115000"/>
              </a:lnSpc>
              <a:spcBef>
                <a:spcPts val="0"/>
              </a:spcBef>
              <a:spcAft>
                <a:spcPts val="0"/>
              </a:spcAft>
              <a:buNone/>
            </a:pPr>
            <a:r>
              <a:t/>
            </a:r>
            <a:endParaRPr sz="2400">
              <a:latin typeface="Proxima Nova"/>
              <a:ea typeface="Proxima Nova"/>
              <a:cs typeface="Proxima Nova"/>
              <a:sym typeface="Proxima Nova"/>
            </a:endParaRPr>
          </a:p>
          <a:p>
            <a:pPr indent="0" lvl="0" marL="457200" marR="0" rtl="0" algn="l">
              <a:lnSpc>
                <a:spcPct val="115000"/>
              </a:lnSpc>
              <a:spcBef>
                <a:spcPts val="0"/>
              </a:spcBef>
              <a:spcAft>
                <a:spcPts val="0"/>
              </a:spcAft>
              <a:buNone/>
            </a:pPr>
            <a:r>
              <a:t/>
            </a:r>
            <a:endParaRPr sz="2400">
              <a:latin typeface="Proxima Nova"/>
              <a:ea typeface="Proxima Nova"/>
              <a:cs typeface="Proxima Nova"/>
              <a:sym typeface="Proxima Nova"/>
            </a:endParaRPr>
          </a:p>
        </p:txBody>
      </p:sp>
      <p:sp>
        <p:nvSpPr>
          <p:cNvPr id="1364" name="Google Shape;1364;p165"/>
          <p:cNvSpPr txBox="1"/>
          <p:nvPr>
            <p:ph type="title"/>
          </p:nvPr>
        </p:nvSpPr>
        <p:spPr>
          <a:xfrm>
            <a:off x="311700" y="87825"/>
            <a:ext cx="8520600" cy="57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34495E"/>
              </a:buClr>
              <a:buSzPts val="2400"/>
              <a:buFont typeface="Arial"/>
              <a:buNone/>
            </a:pPr>
            <a:r>
              <a:rPr b="0" lang="en-US">
                <a:latin typeface="Proxima Nova"/>
                <a:ea typeface="Proxima Nova"/>
                <a:cs typeface="Proxima Nova"/>
                <a:sym typeface="Proxima Nova"/>
              </a:rPr>
              <a:t>Quick Check-In</a:t>
            </a:r>
            <a:endParaRPr b="0">
              <a:latin typeface="Proxima Nova"/>
              <a:ea typeface="Proxima Nova"/>
              <a:cs typeface="Proxima Nova"/>
              <a:sym typeface="Proxima Nova"/>
            </a:endParaRPr>
          </a:p>
        </p:txBody>
      </p:sp>
      <p:pic>
        <p:nvPicPr>
          <p:cNvPr id="1365" name="Google Shape;1365;p165"/>
          <p:cNvPicPr preferRelativeResize="0"/>
          <p:nvPr/>
        </p:nvPicPr>
        <p:blipFill rotWithShape="1">
          <a:blip r:embed="rId3">
            <a:alphaModFix/>
          </a:blip>
          <a:srcRect b="0" l="0" r="0" t="0"/>
          <a:stretch/>
        </p:blipFill>
        <p:spPr>
          <a:xfrm>
            <a:off x="6450100" y="1614988"/>
            <a:ext cx="1913524" cy="1913526"/>
          </a:xfrm>
          <a:prstGeom prst="rect">
            <a:avLst/>
          </a:prstGeom>
          <a:noFill/>
          <a:ln>
            <a:noFill/>
          </a:ln>
        </p:spPr>
      </p:pic>
      <p:sp>
        <p:nvSpPr>
          <p:cNvPr id="1366" name="Google Shape;1366;p165"/>
          <p:cNvSpPr txBox="1"/>
          <p:nvPr/>
        </p:nvSpPr>
        <p:spPr>
          <a:xfrm>
            <a:off x="6144000" y="4767675"/>
            <a:ext cx="3000000" cy="322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1" lang="en-US" sz="1200" u="none" cap="none" strike="noStrike">
                <a:solidFill>
                  <a:srgbClr val="FFFFFF"/>
                </a:solidFill>
                <a:latin typeface="Arial"/>
                <a:ea typeface="Arial"/>
                <a:cs typeface="Arial"/>
                <a:sym typeface="Arial"/>
              </a:rPr>
              <a:t>Property of Teachstone® 202</a:t>
            </a:r>
            <a:r>
              <a:rPr i="1" lang="en-US" sz="1200">
                <a:solidFill>
                  <a:srgbClr val="FFFFFF"/>
                </a:solidFill>
              </a:rPr>
              <a:t>1</a:t>
            </a:r>
            <a:endParaRPr b="0" i="1" sz="1200" u="none" cap="none" strike="noStrike">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0" name="Shape 1370"/>
        <p:cNvGrpSpPr/>
        <p:nvPr/>
      </p:nvGrpSpPr>
      <p:grpSpPr>
        <a:xfrm>
          <a:off x="0" y="0"/>
          <a:ext cx="0" cy="0"/>
          <a:chOff x="0" y="0"/>
          <a:chExt cx="0" cy="0"/>
        </a:xfrm>
      </p:grpSpPr>
      <p:sp>
        <p:nvSpPr>
          <p:cNvPr id="1371" name="Google Shape;1371;p166"/>
          <p:cNvSpPr txBox="1"/>
          <p:nvPr>
            <p:ph idx="1" type="body"/>
          </p:nvPr>
        </p:nvSpPr>
        <p:spPr>
          <a:xfrm>
            <a:off x="311700" y="1047400"/>
            <a:ext cx="5741400" cy="2078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US" sz="2400">
                <a:latin typeface="Proxima Nova"/>
                <a:ea typeface="Proxima Nova"/>
                <a:cs typeface="Proxima Nova"/>
                <a:sym typeface="Proxima Nova"/>
              </a:rPr>
              <a:t>Your program plans to reopen mostly or completely for in-person learning by:</a:t>
            </a:r>
            <a:br>
              <a:rPr lang="en-US" sz="2400">
                <a:latin typeface="Proxima Nova"/>
                <a:ea typeface="Proxima Nova"/>
                <a:cs typeface="Proxima Nova"/>
                <a:sym typeface="Proxima Nova"/>
              </a:rPr>
            </a:br>
            <a:endParaRPr sz="2400">
              <a:latin typeface="Proxima Nova"/>
              <a:ea typeface="Proxima Nova"/>
              <a:cs typeface="Proxima Nova"/>
              <a:sym typeface="Proxima Nova"/>
            </a:endParaRPr>
          </a:p>
          <a:p>
            <a:pPr indent="-381000" lvl="1" marL="914400" marR="0" rtl="0" algn="l">
              <a:lnSpc>
                <a:spcPct val="115000"/>
              </a:lnSpc>
              <a:spcBef>
                <a:spcPts val="0"/>
              </a:spcBef>
              <a:spcAft>
                <a:spcPts val="0"/>
              </a:spcAft>
              <a:buSzPts val="2400"/>
              <a:buFont typeface="Proxima Nova"/>
              <a:buChar char="○"/>
            </a:pPr>
            <a:r>
              <a:rPr lang="en-US" sz="2400">
                <a:latin typeface="Proxima Nova"/>
                <a:ea typeface="Proxima Nova"/>
                <a:cs typeface="Proxima Nova"/>
                <a:sym typeface="Proxima Nova"/>
              </a:rPr>
              <a:t>Already 100% in-person</a:t>
            </a:r>
            <a:endParaRPr sz="2400">
              <a:latin typeface="Proxima Nova"/>
              <a:ea typeface="Proxima Nova"/>
              <a:cs typeface="Proxima Nova"/>
              <a:sym typeface="Proxima Nova"/>
            </a:endParaRPr>
          </a:p>
          <a:p>
            <a:pPr indent="-381000" lvl="1" marL="914400" marR="0" rtl="0" algn="l">
              <a:lnSpc>
                <a:spcPct val="115000"/>
              </a:lnSpc>
              <a:spcBef>
                <a:spcPts val="0"/>
              </a:spcBef>
              <a:spcAft>
                <a:spcPts val="0"/>
              </a:spcAft>
              <a:buSzPts val="2400"/>
              <a:buFont typeface="Proxima Nova"/>
              <a:buChar char="○"/>
            </a:pPr>
            <a:r>
              <a:rPr lang="en-US" sz="2400">
                <a:latin typeface="Proxima Nova"/>
                <a:ea typeface="Proxima Nova"/>
                <a:cs typeface="Proxima Nova"/>
                <a:sym typeface="Proxima Nova"/>
              </a:rPr>
              <a:t>As soon as possible</a:t>
            </a:r>
            <a:endParaRPr sz="2400">
              <a:latin typeface="Proxima Nova"/>
              <a:ea typeface="Proxima Nova"/>
              <a:cs typeface="Proxima Nova"/>
              <a:sym typeface="Proxima Nova"/>
            </a:endParaRPr>
          </a:p>
          <a:p>
            <a:pPr indent="-381000" lvl="1" marL="914400" marR="0" rtl="0" algn="l">
              <a:lnSpc>
                <a:spcPct val="115000"/>
              </a:lnSpc>
              <a:spcBef>
                <a:spcPts val="0"/>
              </a:spcBef>
              <a:spcAft>
                <a:spcPts val="0"/>
              </a:spcAft>
              <a:buSzPts val="2400"/>
              <a:buFont typeface="Proxima Nova"/>
              <a:buChar char="○"/>
            </a:pPr>
            <a:r>
              <a:rPr lang="en-US" sz="2400">
                <a:latin typeface="Proxima Nova"/>
                <a:ea typeface="Proxima Nova"/>
                <a:cs typeface="Proxima Nova"/>
                <a:sym typeface="Proxima Nova"/>
              </a:rPr>
              <a:t>Fall 2021 / Next School Year</a:t>
            </a:r>
            <a:endParaRPr sz="2400">
              <a:latin typeface="Proxima Nova"/>
              <a:ea typeface="Proxima Nova"/>
              <a:cs typeface="Proxima Nova"/>
              <a:sym typeface="Proxima Nova"/>
            </a:endParaRPr>
          </a:p>
          <a:p>
            <a:pPr indent="-381000" lvl="1" marL="914400" marR="0" rtl="0" algn="l">
              <a:lnSpc>
                <a:spcPct val="115000"/>
              </a:lnSpc>
              <a:spcBef>
                <a:spcPts val="0"/>
              </a:spcBef>
              <a:spcAft>
                <a:spcPts val="0"/>
              </a:spcAft>
              <a:buSzPts val="2400"/>
              <a:buFont typeface="Proxima Nova"/>
              <a:buChar char="○"/>
            </a:pPr>
            <a:r>
              <a:rPr lang="en-US" sz="2400">
                <a:latin typeface="Proxima Nova"/>
                <a:ea typeface="Proxima Nova"/>
                <a:cs typeface="Proxima Nova"/>
                <a:sym typeface="Proxima Nova"/>
              </a:rPr>
              <a:t>Still unsure</a:t>
            </a:r>
            <a:endParaRPr sz="2400">
              <a:latin typeface="Proxima Nova"/>
              <a:ea typeface="Proxima Nova"/>
              <a:cs typeface="Proxima Nova"/>
              <a:sym typeface="Proxima Nova"/>
            </a:endParaRPr>
          </a:p>
          <a:p>
            <a:pPr indent="0" lvl="0" marL="0" marR="0" rtl="0" algn="l">
              <a:lnSpc>
                <a:spcPct val="115000"/>
              </a:lnSpc>
              <a:spcBef>
                <a:spcPts val="0"/>
              </a:spcBef>
              <a:spcAft>
                <a:spcPts val="0"/>
              </a:spcAft>
              <a:buNone/>
            </a:pPr>
            <a:r>
              <a:t/>
            </a:r>
            <a:endParaRPr sz="2400">
              <a:latin typeface="Proxima Nova"/>
              <a:ea typeface="Proxima Nova"/>
              <a:cs typeface="Proxima Nova"/>
              <a:sym typeface="Proxima Nova"/>
            </a:endParaRPr>
          </a:p>
          <a:p>
            <a:pPr indent="0" lvl="0" marL="457200" marR="0" rtl="0" algn="l">
              <a:lnSpc>
                <a:spcPct val="115000"/>
              </a:lnSpc>
              <a:spcBef>
                <a:spcPts val="0"/>
              </a:spcBef>
              <a:spcAft>
                <a:spcPts val="0"/>
              </a:spcAft>
              <a:buNone/>
            </a:pPr>
            <a:r>
              <a:t/>
            </a:r>
            <a:endParaRPr sz="2400">
              <a:latin typeface="Proxima Nova"/>
              <a:ea typeface="Proxima Nova"/>
              <a:cs typeface="Proxima Nova"/>
              <a:sym typeface="Proxima Nova"/>
            </a:endParaRPr>
          </a:p>
        </p:txBody>
      </p:sp>
      <p:sp>
        <p:nvSpPr>
          <p:cNvPr id="1372" name="Google Shape;1372;p166"/>
          <p:cNvSpPr txBox="1"/>
          <p:nvPr>
            <p:ph type="title"/>
          </p:nvPr>
        </p:nvSpPr>
        <p:spPr>
          <a:xfrm>
            <a:off x="311700" y="87825"/>
            <a:ext cx="8520600" cy="57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34495E"/>
              </a:buClr>
              <a:buSzPts val="2400"/>
              <a:buFont typeface="Arial"/>
              <a:buNone/>
            </a:pPr>
            <a:r>
              <a:rPr b="0" lang="en-US">
                <a:latin typeface="Proxima Nova"/>
                <a:ea typeface="Proxima Nova"/>
                <a:cs typeface="Proxima Nova"/>
                <a:sym typeface="Proxima Nova"/>
              </a:rPr>
              <a:t>Quick Check-In</a:t>
            </a:r>
            <a:endParaRPr b="0">
              <a:latin typeface="Proxima Nova"/>
              <a:ea typeface="Proxima Nova"/>
              <a:cs typeface="Proxima Nova"/>
              <a:sym typeface="Proxima Nova"/>
            </a:endParaRPr>
          </a:p>
        </p:txBody>
      </p:sp>
      <p:pic>
        <p:nvPicPr>
          <p:cNvPr id="1373" name="Google Shape;1373;p166"/>
          <p:cNvPicPr preferRelativeResize="0"/>
          <p:nvPr/>
        </p:nvPicPr>
        <p:blipFill rotWithShape="1">
          <a:blip r:embed="rId3">
            <a:alphaModFix/>
          </a:blip>
          <a:srcRect b="0" l="0" r="0" t="0"/>
          <a:stretch/>
        </p:blipFill>
        <p:spPr>
          <a:xfrm>
            <a:off x="6441125" y="1614988"/>
            <a:ext cx="1913524" cy="1913526"/>
          </a:xfrm>
          <a:prstGeom prst="rect">
            <a:avLst/>
          </a:prstGeom>
          <a:noFill/>
          <a:ln>
            <a:noFill/>
          </a:ln>
        </p:spPr>
      </p:pic>
      <p:sp>
        <p:nvSpPr>
          <p:cNvPr id="1374" name="Google Shape;1374;p166"/>
          <p:cNvSpPr txBox="1"/>
          <p:nvPr/>
        </p:nvSpPr>
        <p:spPr>
          <a:xfrm>
            <a:off x="6144000" y="4767675"/>
            <a:ext cx="3000000" cy="322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1" lang="en-US" sz="1200" u="none" cap="none" strike="noStrike">
                <a:solidFill>
                  <a:srgbClr val="FFFFFF"/>
                </a:solidFill>
                <a:latin typeface="Arial"/>
                <a:ea typeface="Arial"/>
                <a:cs typeface="Arial"/>
                <a:sym typeface="Arial"/>
              </a:rPr>
              <a:t>Property of Teachstone® 202</a:t>
            </a:r>
            <a:r>
              <a:rPr i="1" lang="en-US" sz="1200">
                <a:solidFill>
                  <a:srgbClr val="FFFFFF"/>
                </a:solidFill>
              </a:rPr>
              <a:t>1</a:t>
            </a:r>
            <a:endParaRPr b="0" i="1" sz="1200" u="none" cap="none" strike="noStrike">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8" name="Shape 1378"/>
        <p:cNvGrpSpPr/>
        <p:nvPr/>
      </p:nvGrpSpPr>
      <p:grpSpPr>
        <a:xfrm>
          <a:off x="0" y="0"/>
          <a:ext cx="0" cy="0"/>
          <a:chOff x="0" y="0"/>
          <a:chExt cx="0" cy="0"/>
        </a:xfrm>
      </p:grpSpPr>
      <p:sp>
        <p:nvSpPr>
          <p:cNvPr id="1379" name="Google Shape;1379;p167"/>
          <p:cNvSpPr txBox="1"/>
          <p:nvPr>
            <p:ph idx="2" type="body"/>
          </p:nvPr>
        </p:nvSpPr>
        <p:spPr>
          <a:xfrm>
            <a:off x="4665800" y="381750"/>
            <a:ext cx="4413600" cy="41397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Proxima Nova"/>
              <a:buChar char="●"/>
            </a:pPr>
            <a:r>
              <a:rPr lang="en-US">
                <a:latin typeface="Proxima Nova"/>
                <a:ea typeface="Proxima Nova"/>
                <a:cs typeface="Proxima Nova"/>
                <a:sym typeface="Proxima Nova"/>
              </a:rPr>
              <a:t>Instructional support cannot be thought about without first establishing strong emotional supports and an environment that promotes social-emotional development. </a:t>
            </a:r>
            <a:endParaRPr>
              <a:latin typeface="Proxima Nova"/>
              <a:ea typeface="Proxima Nova"/>
              <a:cs typeface="Proxima Nova"/>
              <a:sym typeface="Proxima Nova"/>
            </a:endParaRPr>
          </a:p>
          <a:p>
            <a:pPr indent="0" lvl="0" marL="457200" rtl="0" algn="l">
              <a:spcBef>
                <a:spcPts val="0"/>
              </a:spcBef>
              <a:spcAft>
                <a:spcPts val="0"/>
              </a:spcAft>
              <a:buNone/>
            </a:pPr>
            <a:r>
              <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lang="en-US">
                <a:latin typeface="Proxima Nova"/>
                <a:ea typeface="Proxima Nova"/>
                <a:cs typeface="Proxima Nova"/>
                <a:sym typeface="Proxima Nova"/>
              </a:rPr>
              <a:t>Reopening plans must include support for everyone - families, children, teachers, and staff.</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lang="en-US">
                <a:latin typeface="Proxima Nova"/>
                <a:ea typeface="Proxima Nova"/>
                <a:cs typeface="Proxima Nova"/>
                <a:sym typeface="Proxima Nova"/>
              </a:rPr>
              <a:t>It’s more critical than ever that we are attending to the needs of the </a:t>
            </a:r>
            <a:r>
              <a:rPr lang="en-US">
                <a:latin typeface="Proxima Nova"/>
                <a:ea typeface="Proxima Nova"/>
                <a:cs typeface="Proxima Nova"/>
                <a:sym typeface="Proxima Nova"/>
              </a:rPr>
              <a:t>whole</a:t>
            </a:r>
            <a:r>
              <a:rPr lang="en-US">
                <a:latin typeface="Proxima Nova"/>
                <a:ea typeface="Proxima Nova"/>
                <a:cs typeface="Proxima Nova"/>
                <a:sym typeface="Proxima Nova"/>
              </a:rPr>
              <a:t>-child, and not focusing </a:t>
            </a:r>
            <a:r>
              <a:rPr lang="en-US">
                <a:latin typeface="Proxima Nova"/>
                <a:ea typeface="Proxima Nova"/>
                <a:cs typeface="Proxima Nova"/>
                <a:sym typeface="Proxima Nova"/>
              </a:rPr>
              <a:t>solely</a:t>
            </a:r>
            <a:r>
              <a:rPr lang="en-US">
                <a:latin typeface="Proxima Nova"/>
                <a:ea typeface="Proxima Nova"/>
                <a:cs typeface="Proxima Nova"/>
                <a:sym typeface="Proxima Nova"/>
              </a:rPr>
              <a:t> on the academic or instructional implications.</a:t>
            </a:r>
            <a:endParaRPr>
              <a:latin typeface="Proxima Nova"/>
              <a:ea typeface="Proxima Nova"/>
              <a:cs typeface="Proxima Nova"/>
              <a:sym typeface="Proxima Nova"/>
            </a:endParaRPr>
          </a:p>
          <a:p>
            <a:pPr indent="0" lvl="0" marL="457200" rtl="0" algn="l">
              <a:spcBef>
                <a:spcPts val="0"/>
              </a:spcBef>
              <a:spcAft>
                <a:spcPts val="0"/>
              </a:spcAft>
              <a:buNone/>
            </a:pPr>
            <a:r>
              <a:t/>
            </a:r>
            <a:endParaRPr>
              <a:latin typeface="Proxima Nova"/>
              <a:ea typeface="Proxima Nova"/>
              <a:cs typeface="Proxima Nova"/>
              <a:sym typeface="Proxima Nova"/>
            </a:endParaRPr>
          </a:p>
        </p:txBody>
      </p:sp>
      <p:sp>
        <p:nvSpPr>
          <p:cNvPr id="1380" name="Google Shape;1380;p167"/>
          <p:cNvSpPr txBox="1"/>
          <p:nvPr>
            <p:ph type="title"/>
          </p:nvPr>
        </p:nvSpPr>
        <p:spPr>
          <a:xfrm>
            <a:off x="265500" y="1912000"/>
            <a:ext cx="4045200" cy="95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latin typeface="Proxima Nova"/>
                <a:ea typeface="Proxima Nova"/>
                <a:cs typeface="Proxima Nova"/>
                <a:sym typeface="Proxima Nova"/>
              </a:rPr>
              <a:t>A Leader’s Role in Reopening</a:t>
            </a:r>
            <a:endParaRPr>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4495E"/>
        </a:solidFill>
      </p:bgPr>
    </p:bg>
    <p:spTree>
      <p:nvGrpSpPr>
        <p:cNvPr id="1384" name="Shape 1384"/>
        <p:cNvGrpSpPr/>
        <p:nvPr/>
      </p:nvGrpSpPr>
      <p:grpSpPr>
        <a:xfrm>
          <a:off x="0" y="0"/>
          <a:ext cx="0" cy="0"/>
          <a:chOff x="0" y="0"/>
          <a:chExt cx="0" cy="0"/>
        </a:xfrm>
      </p:grpSpPr>
      <p:sp>
        <p:nvSpPr>
          <p:cNvPr id="1385" name="Google Shape;1385;p168"/>
          <p:cNvSpPr txBox="1"/>
          <p:nvPr>
            <p:ph type="ctrTitle"/>
          </p:nvPr>
        </p:nvSpPr>
        <p:spPr>
          <a:xfrm>
            <a:off x="311700" y="1628550"/>
            <a:ext cx="8520600" cy="1886400"/>
          </a:xfrm>
          <a:prstGeom prst="rect">
            <a:avLst/>
          </a:prstGeom>
        </p:spPr>
        <p:txBody>
          <a:bodyPr anchorCtr="0" anchor="b" bIns="91425" lIns="91425" spcFirstLastPara="1" rIns="91425" wrap="square" tIns="91425">
            <a:noAutofit/>
          </a:bodyPr>
          <a:lstStyle/>
          <a:p>
            <a:pPr indent="0" lvl="0" marL="457200" rtl="0" algn="ctr">
              <a:lnSpc>
                <a:spcPct val="115000"/>
              </a:lnSpc>
              <a:spcBef>
                <a:spcPts val="0"/>
              </a:spcBef>
              <a:spcAft>
                <a:spcPts val="0"/>
              </a:spcAft>
              <a:buClr>
                <a:schemeClr val="dk1"/>
              </a:buClr>
              <a:buSzPts val="1100"/>
              <a:buFont typeface="Arial"/>
              <a:buNone/>
            </a:pPr>
            <a:r>
              <a:t/>
            </a:r>
            <a:endParaRPr>
              <a:latin typeface="Proxima Nova"/>
              <a:ea typeface="Proxima Nova"/>
              <a:cs typeface="Proxima Nova"/>
              <a:sym typeface="Proxima Nova"/>
            </a:endParaRPr>
          </a:p>
          <a:p>
            <a:pPr indent="0" lvl="0" marL="457200" rtl="0" algn="ctr">
              <a:lnSpc>
                <a:spcPct val="115000"/>
              </a:lnSpc>
              <a:spcBef>
                <a:spcPts val="0"/>
              </a:spcBef>
              <a:spcAft>
                <a:spcPts val="0"/>
              </a:spcAft>
              <a:buClr>
                <a:schemeClr val="dk1"/>
              </a:buClr>
              <a:buSzPts val="1100"/>
              <a:buFont typeface="Arial"/>
              <a:buNone/>
            </a:pPr>
            <a:r>
              <a:t/>
            </a:r>
            <a:endParaRPr>
              <a:latin typeface="Proxima Nova"/>
              <a:ea typeface="Proxima Nova"/>
              <a:cs typeface="Proxima Nova"/>
              <a:sym typeface="Proxima Nova"/>
            </a:endParaRPr>
          </a:p>
          <a:p>
            <a:pPr indent="0" lvl="0" marL="457200" rtl="0" algn="ctr">
              <a:lnSpc>
                <a:spcPct val="115000"/>
              </a:lnSpc>
              <a:spcBef>
                <a:spcPts val="0"/>
              </a:spcBef>
              <a:spcAft>
                <a:spcPts val="0"/>
              </a:spcAft>
              <a:buClr>
                <a:schemeClr val="dk1"/>
              </a:buClr>
              <a:buSzPts val="1100"/>
              <a:buFont typeface="Arial"/>
              <a:buNone/>
            </a:pPr>
            <a:r>
              <a:t/>
            </a:r>
            <a:endParaRPr>
              <a:latin typeface="Proxima Nova"/>
              <a:ea typeface="Proxima Nova"/>
              <a:cs typeface="Proxima Nova"/>
              <a:sym typeface="Proxima Nova"/>
            </a:endParaRPr>
          </a:p>
          <a:p>
            <a:pPr indent="0" lvl="0" marL="457200" rtl="0" algn="ctr">
              <a:lnSpc>
                <a:spcPct val="115000"/>
              </a:lnSpc>
              <a:spcBef>
                <a:spcPts val="0"/>
              </a:spcBef>
              <a:spcAft>
                <a:spcPts val="0"/>
              </a:spcAft>
              <a:buClr>
                <a:schemeClr val="dk1"/>
              </a:buClr>
              <a:buSzPts val="1100"/>
              <a:buFont typeface="Arial"/>
              <a:buNone/>
            </a:pPr>
            <a:r>
              <a:rPr lang="en-US">
                <a:latin typeface="Proxima Nova"/>
                <a:ea typeface="Proxima Nova"/>
                <a:cs typeface="Proxima Nova"/>
                <a:sym typeface="Proxima Nova"/>
              </a:rPr>
              <a:t>In a time where there is still so much unknown, let’s focus on what we do know.</a:t>
            </a:r>
            <a:endParaRPr>
              <a:solidFill>
                <a:srgbClr val="FFFFFF"/>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9" name="Shape 1389"/>
        <p:cNvGrpSpPr/>
        <p:nvPr/>
      </p:nvGrpSpPr>
      <p:grpSpPr>
        <a:xfrm>
          <a:off x="0" y="0"/>
          <a:ext cx="0" cy="0"/>
          <a:chOff x="0" y="0"/>
          <a:chExt cx="0" cy="0"/>
        </a:xfrm>
      </p:grpSpPr>
      <p:sp>
        <p:nvSpPr>
          <p:cNvPr id="1390" name="Google Shape;1390;p169"/>
          <p:cNvSpPr txBox="1"/>
          <p:nvPr>
            <p:ph type="title"/>
          </p:nvPr>
        </p:nvSpPr>
        <p:spPr>
          <a:xfrm>
            <a:off x="-51525" y="545550"/>
            <a:ext cx="4552800" cy="3812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4300">
                <a:latin typeface="Proxima Nova"/>
                <a:ea typeface="Proxima Nova"/>
                <a:cs typeface="Proxima Nova"/>
                <a:sym typeface="Proxima Nova"/>
              </a:rPr>
              <a:t>Interactions </a:t>
            </a:r>
            <a:br>
              <a:rPr lang="en-US" sz="4300">
                <a:latin typeface="Proxima Nova"/>
                <a:ea typeface="Proxima Nova"/>
                <a:cs typeface="Proxima Nova"/>
                <a:sym typeface="Proxima Nova"/>
              </a:rPr>
            </a:br>
            <a:r>
              <a:rPr lang="en-US" sz="4300">
                <a:latin typeface="Proxima Nova"/>
                <a:ea typeface="Proxima Nova"/>
                <a:cs typeface="Proxima Nova"/>
                <a:sym typeface="Proxima Nova"/>
              </a:rPr>
              <a:t>matter </a:t>
            </a:r>
            <a:endParaRPr sz="4300">
              <a:latin typeface="Proxima Nova"/>
              <a:ea typeface="Proxima Nova"/>
              <a:cs typeface="Proxima Nova"/>
              <a:sym typeface="Proxima Nova"/>
            </a:endParaRPr>
          </a:p>
          <a:p>
            <a:pPr indent="0" lvl="0" marL="0" rtl="0" algn="ctr">
              <a:spcBef>
                <a:spcPts val="0"/>
              </a:spcBef>
              <a:spcAft>
                <a:spcPts val="0"/>
              </a:spcAft>
              <a:buNone/>
            </a:pPr>
            <a:r>
              <a:t/>
            </a:r>
            <a:endParaRPr/>
          </a:p>
          <a:p>
            <a:pPr indent="0" lvl="0" marL="0" rtl="0" algn="ctr">
              <a:spcBef>
                <a:spcPts val="0"/>
              </a:spcBef>
              <a:spcAft>
                <a:spcPts val="0"/>
              </a:spcAft>
              <a:buNone/>
            </a:pPr>
            <a:r>
              <a:rPr lang="en-US">
                <a:latin typeface="Proxima Nova"/>
                <a:ea typeface="Proxima Nova"/>
                <a:cs typeface="Proxima Nova"/>
                <a:sym typeface="Proxima Nova"/>
              </a:rPr>
              <a:t>… </a:t>
            </a:r>
            <a:r>
              <a:rPr i="1" lang="en-US">
                <a:latin typeface="Proxima Nova"/>
                <a:ea typeface="Proxima Nova"/>
                <a:cs typeface="Proxima Nova"/>
                <a:sym typeface="Proxima Nova"/>
              </a:rPr>
              <a:t>now more than ever</a:t>
            </a:r>
            <a:endParaRPr i="1">
              <a:latin typeface="Proxima Nova"/>
              <a:ea typeface="Proxima Nova"/>
              <a:cs typeface="Proxima Nova"/>
              <a:sym typeface="Proxima Nova"/>
            </a:endParaRPr>
          </a:p>
        </p:txBody>
      </p:sp>
      <p:sp>
        <p:nvSpPr>
          <p:cNvPr id="1391" name="Google Shape;1391;p169"/>
          <p:cNvSpPr txBox="1"/>
          <p:nvPr/>
        </p:nvSpPr>
        <p:spPr>
          <a:xfrm>
            <a:off x="4780100" y="197125"/>
            <a:ext cx="4265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92" name="Google Shape;1392;p169"/>
          <p:cNvSpPr/>
          <p:nvPr/>
        </p:nvSpPr>
        <p:spPr>
          <a:xfrm>
            <a:off x="4674325" y="545550"/>
            <a:ext cx="4336200" cy="1706100"/>
          </a:xfrm>
          <a:prstGeom prst="rect">
            <a:avLst/>
          </a:prstGeom>
          <a:solidFill>
            <a:srgbClr val="3D99C0"/>
          </a:solidFill>
          <a:ln cap="flat" cmpd="sng" w="9525">
            <a:solidFill>
              <a:srgbClr val="3D99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69"/>
          <p:cNvSpPr txBox="1"/>
          <p:nvPr/>
        </p:nvSpPr>
        <p:spPr>
          <a:xfrm>
            <a:off x="4674325" y="628950"/>
            <a:ext cx="4336200" cy="153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200">
                <a:solidFill>
                  <a:srgbClr val="FFFFFF"/>
                </a:solidFill>
                <a:latin typeface="Proxima Nova"/>
                <a:ea typeface="Proxima Nova"/>
                <a:cs typeface="Proxima Nova"/>
                <a:sym typeface="Proxima Nova"/>
              </a:rPr>
              <a:t>Children of all ages, birth - twelfth grade demonstrated positive outcomes in classrooms with higher interactions.</a:t>
            </a:r>
            <a:endParaRPr sz="2200">
              <a:solidFill>
                <a:srgbClr val="FFFFFF"/>
              </a:solidFill>
              <a:latin typeface="Proxima Nova"/>
              <a:ea typeface="Proxima Nova"/>
              <a:cs typeface="Proxima Nova"/>
              <a:sym typeface="Proxima Nova"/>
            </a:endParaRPr>
          </a:p>
        </p:txBody>
      </p:sp>
      <p:sp>
        <p:nvSpPr>
          <p:cNvPr id="1394" name="Google Shape;1394;p169"/>
          <p:cNvSpPr/>
          <p:nvPr/>
        </p:nvSpPr>
        <p:spPr>
          <a:xfrm>
            <a:off x="4674325" y="2651550"/>
            <a:ext cx="4336200" cy="1706100"/>
          </a:xfrm>
          <a:prstGeom prst="rect">
            <a:avLst/>
          </a:prstGeom>
          <a:solidFill>
            <a:srgbClr val="3D99C0"/>
          </a:solidFill>
          <a:ln cap="flat" cmpd="sng" w="9525">
            <a:solidFill>
              <a:srgbClr val="3D99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69"/>
          <p:cNvSpPr txBox="1"/>
          <p:nvPr/>
        </p:nvSpPr>
        <p:spPr>
          <a:xfrm>
            <a:off x="4727275" y="2904300"/>
            <a:ext cx="42303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200">
                <a:solidFill>
                  <a:srgbClr val="FFFFFF"/>
                </a:solidFill>
                <a:latin typeface="Proxima Nova"/>
                <a:ea typeface="Proxima Nova"/>
                <a:cs typeface="Proxima Nova"/>
                <a:sym typeface="Proxima Nova"/>
              </a:rPr>
              <a:t>Stronger</a:t>
            </a:r>
            <a:r>
              <a:rPr lang="en-US" sz="2200">
                <a:solidFill>
                  <a:srgbClr val="FFFFFF"/>
                </a:solidFill>
                <a:latin typeface="Proxima Nova"/>
                <a:ea typeface="Proxima Nova"/>
                <a:cs typeface="Proxima Nova"/>
                <a:sym typeface="Proxima Nova"/>
              </a:rPr>
              <a:t> interactions showed greater gains in literacy, math and social-emotional learning.</a:t>
            </a:r>
            <a:endParaRPr sz="2200">
              <a:solidFill>
                <a:srgbClr val="FFFFFF"/>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name="Teachstone">
  <a:themeElements>
    <a:clrScheme name="ED654A">
      <a:dk1>
        <a:srgbClr val="000000"/>
      </a:dk1>
      <a:lt1>
        <a:srgbClr val="FFFFFF"/>
      </a:lt1>
      <a:dk2>
        <a:srgbClr val="34495E"/>
      </a:dk2>
      <a:lt2>
        <a:srgbClr val="EEEEEE"/>
      </a:lt2>
      <a:accent1>
        <a:srgbClr val="A03AAA"/>
      </a:accent1>
      <a:accent2>
        <a:srgbClr val="D02358"/>
      </a:accent2>
      <a:accent3>
        <a:srgbClr val="FF9D0B"/>
      </a:accent3>
      <a:accent4>
        <a:srgbClr val="3C99C0"/>
      </a:accent4>
      <a:accent5>
        <a:srgbClr val="61B18C"/>
      </a:accent5>
      <a:accent6>
        <a:srgbClr val="ED65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achstone">
  <a:themeElements>
    <a:clrScheme name="ED654A">
      <a:dk1>
        <a:srgbClr val="000000"/>
      </a:dk1>
      <a:lt1>
        <a:srgbClr val="FFFFFF"/>
      </a:lt1>
      <a:dk2>
        <a:srgbClr val="34495E"/>
      </a:dk2>
      <a:lt2>
        <a:srgbClr val="EEEEEE"/>
      </a:lt2>
      <a:accent1>
        <a:srgbClr val="A03AAA"/>
      </a:accent1>
      <a:accent2>
        <a:srgbClr val="D02358"/>
      </a:accent2>
      <a:accent3>
        <a:srgbClr val="FF9D0B"/>
      </a:accent3>
      <a:accent4>
        <a:srgbClr val="3C99C0"/>
      </a:accent4>
      <a:accent5>
        <a:srgbClr val="61B18C"/>
      </a:accent5>
      <a:accent6>
        <a:srgbClr val="ED65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