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5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84709-4A15-493E-9A19-B636B12E714F}" type="datetimeFigureOut">
              <a:rPr lang="en-ZA" smtClean="0"/>
              <a:t>2021/08/16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3C363-AF6B-44A8-8022-06866F45B24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248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Although a vinyl installation requires very specific preparation and  installation technique, the benefits far outweigh the time and cost.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FF63-650E-41DB-B296-5C3CF8310399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04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1A63-3ACC-418D-A120-037A77CC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8AF54-286E-4821-BD2D-77C5FE2E8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2FBDE-CFE7-4B18-987E-7E6B12A4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A695-FE90-453B-9B49-8A2104624F8E}" type="datetimeFigureOut">
              <a:rPr lang="en-ZA" smtClean="0"/>
              <a:t>2021/08/16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D8866-E0C6-43A2-A6F0-6EE1EA117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D1230-CA29-4E90-A212-6FCF6E41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104-BD5D-4F8A-B275-F52F472FF3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572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85CE-D986-45BB-8220-6D69BE71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177A6-E899-4B85-841D-F5DDE001A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E2978-8A6B-47FC-BC3F-40749F4D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A695-FE90-453B-9B49-8A2104624F8E}" type="datetimeFigureOut">
              <a:rPr lang="en-ZA" smtClean="0"/>
              <a:t>2021/08/16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7E7CD-F533-478F-851B-DD4DA030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2E450-E5F7-4B00-811E-2B801710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104-BD5D-4F8A-B275-F52F472FF3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645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CBB39-CC31-4626-BD7B-C919CDFED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9B647-1B53-47D4-B617-25E8CDDF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B1E3-DCB8-4AC4-A229-E197716B4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A695-FE90-453B-9B49-8A2104624F8E}" type="datetimeFigureOut">
              <a:rPr lang="en-ZA" smtClean="0"/>
              <a:t>2021/08/16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326CC-A0A8-4473-A9E1-BA8B1321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DB7A6-0FC1-4FA2-9844-F9B5DD5B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104-BD5D-4F8A-B275-F52F472FF3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465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94886-D0FE-45C8-8E71-1F6BA0AA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45795-4F3D-4862-A87A-B93EF78C4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900F3-E285-41CA-AAA7-6E90B7BF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A695-FE90-453B-9B49-8A2104624F8E}" type="datetimeFigureOut">
              <a:rPr lang="en-ZA" smtClean="0"/>
              <a:t>2021/08/16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DE5F2-5058-482D-8A91-8AD104B5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F87F9-A85F-4AB2-9A78-1F8AE894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104-BD5D-4F8A-B275-F52F472FF3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644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C6F6D-1C35-4B37-B727-333331F9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A7154-7066-4282-8D9E-A4FA3FD5B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61B82-2281-42DB-BCAC-A5F2B659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A695-FE90-453B-9B49-8A2104624F8E}" type="datetimeFigureOut">
              <a:rPr lang="en-ZA" smtClean="0"/>
              <a:t>2021/08/16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06200-4680-4EDB-BB56-9B50BCBF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0E4ED-362D-4C64-91B2-A2A1AFAD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104-BD5D-4F8A-B275-F52F472FF3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530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90C6-8F53-4E5F-A34F-E830D030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431C6-46A9-493A-A1B2-4B863E0C2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9A0C4-BD7A-458F-A136-99661D91D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C16C5-B18B-4E36-994F-66AFEDD3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A695-FE90-453B-9B49-8A2104624F8E}" type="datetimeFigureOut">
              <a:rPr lang="en-ZA" smtClean="0"/>
              <a:t>2021/08/16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F9A6B-DB98-4E96-A606-60DE539C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A9A57-B1C5-401F-8F9A-CB7A4599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104-BD5D-4F8A-B275-F52F472FF3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659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F05B-6BD4-49BB-8D56-3F33EFDC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18153-F59F-4823-B2F5-907B07DA8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C5B10-A506-4B55-9531-FE2EF3F7B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3E017-BEAF-4CF1-B4B1-9E52EC54C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2F696-CF36-4F16-A207-187999EC7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C55880-A8D8-4024-8274-B96E90EF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A695-FE90-453B-9B49-8A2104624F8E}" type="datetimeFigureOut">
              <a:rPr lang="en-ZA" smtClean="0"/>
              <a:t>2021/08/16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B0B1E-1BEF-421D-AE78-04702531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F3CC1-E3AA-4C24-8244-E8026F11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104-BD5D-4F8A-B275-F52F472FF3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686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3B2F-BD2E-4DFB-86F7-B59345B1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1CC78-33DF-4A60-BA03-063602AD8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A695-FE90-453B-9B49-8A2104624F8E}" type="datetimeFigureOut">
              <a:rPr lang="en-ZA" smtClean="0"/>
              <a:t>2021/08/16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E316A-F2A2-49A5-B9B5-8D8E9E18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0A777-7C8F-46D5-9966-9F4E65F7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104-BD5D-4F8A-B275-F52F472FF3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688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23DB6-1C71-4852-9CE0-F2B01355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A695-FE90-453B-9B49-8A2104624F8E}" type="datetimeFigureOut">
              <a:rPr lang="en-ZA" smtClean="0"/>
              <a:t>2021/08/16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1B3C0-2AFC-42DA-AEAA-AF74CC22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AD0D4-625C-4348-A313-F48EB9FE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104-BD5D-4F8A-B275-F52F472FF3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96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B985-9C28-461A-B63D-22EA85B4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699C6-0875-478F-B127-66B2E6FA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2BC39-8BBB-417B-AB11-CE6C0DF0C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05C15-CD5E-4237-9585-3E59B396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A695-FE90-453B-9B49-8A2104624F8E}" type="datetimeFigureOut">
              <a:rPr lang="en-ZA" smtClean="0"/>
              <a:t>2021/08/16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7C793-ED30-4617-B0D7-54AAC370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62D6D-9ED1-494C-A715-22D36755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104-BD5D-4F8A-B275-F52F472FF3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588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BA5B-DE6B-4676-89BB-38D5F749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175F0-EA72-4FE2-ADBF-CA6EE9118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9954E-BB6F-488E-B31C-4F41B2B7F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2B0D4-6A89-4684-A86E-E16DB80B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A695-FE90-453B-9B49-8A2104624F8E}" type="datetimeFigureOut">
              <a:rPr lang="en-ZA" smtClean="0"/>
              <a:t>2021/08/16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13C8B-1EE8-4362-9562-4598C294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0AC54-4389-4FDD-B63E-1825845B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104-BD5D-4F8A-B275-F52F472FF3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056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3E3DE-A3DA-43EE-8F09-73E7334B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00936-F544-43D0-8937-381708DA9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2EA21-2A60-4E3B-A4C9-1ED96B18F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A695-FE90-453B-9B49-8A2104624F8E}" type="datetimeFigureOut">
              <a:rPr lang="en-ZA" smtClean="0"/>
              <a:t>2021/08/16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B1C74-D14C-4090-A836-9AA258189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D7840-290E-43BD-B7E3-817F45B2C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2C104-BD5D-4F8A-B275-F52F472FF3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353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bench in front of a building&#10;&#10;Description automatically generated">
            <a:extLst>
              <a:ext uri="{FF2B5EF4-FFF2-40B4-BE49-F238E27FC236}">
                <a16:creationId xmlns:a16="http://schemas.microsoft.com/office/drawing/2014/main" id="{1ADF45A4-D449-41A9-BEC6-05AA4A844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3" y="-1"/>
            <a:ext cx="12199923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5123" y="-1"/>
            <a:ext cx="4083414" cy="694341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60417" y="525008"/>
            <a:ext cx="4083413" cy="63329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ZA" sz="3400" b="1" dirty="0"/>
              <a:t>   </a:t>
            </a:r>
          </a:p>
          <a:p>
            <a:pPr marL="0" indent="0">
              <a:buNone/>
            </a:pPr>
            <a:r>
              <a:rPr lang="en-ZA" sz="3400" b="1" dirty="0"/>
              <a:t>Why Vinyl?</a:t>
            </a:r>
          </a:p>
          <a:p>
            <a:pPr marL="0" indent="0">
              <a:buNone/>
            </a:pPr>
            <a:endParaRPr lang="en-ZA" sz="2200" dirty="0"/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ZA" sz="2200" dirty="0"/>
              <a:t>Impervious surface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ZA" sz="2200" dirty="0"/>
              <a:t>Hygienic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ZA" sz="2200" dirty="0"/>
              <a:t>Flexible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ZA" sz="2200" dirty="0"/>
              <a:t>Durable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ZA" sz="2200" dirty="0"/>
              <a:t>Waterproof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ZA" sz="2200" dirty="0"/>
              <a:t>Reduces noise and stress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ZA" sz="2200" dirty="0"/>
              <a:t>Significantly reduces slips, trips and falls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ZA" sz="2200" dirty="0"/>
              <a:t>Low VOC emissions ensures best indoor air quality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ZA" sz="2200" dirty="0"/>
              <a:t>Ease of maintenance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ZA" sz="2200" dirty="0"/>
              <a:t>Natural thermal insulator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ZA" sz="2200" dirty="0"/>
              <a:t>Electro static dissipative options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ZA" sz="2200" dirty="0"/>
              <a:t>Range to suit most requirements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ZA" sz="2200" dirty="0"/>
              <a:t>Beautiful design versatility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ZA" sz="2200" dirty="0"/>
              <a:t>Comfort</a:t>
            </a:r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ZA" sz="2200" dirty="0"/>
              <a:t>100% Recyclable</a:t>
            </a:r>
          </a:p>
          <a:p>
            <a:pPr marL="0" indent="0">
              <a:buSzPct val="80000"/>
              <a:buNone/>
            </a:pPr>
            <a:endParaRPr lang="en-ZA" sz="2200" dirty="0"/>
          </a:p>
          <a:p>
            <a:pPr marL="0" indent="0">
              <a:buNone/>
            </a:pPr>
            <a:endParaRPr lang="en-ZA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ZA" sz="1600" dirty="0"/>
              <a:t>Although a vinyl installation requires very specific preparation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ZA" sz="1600" dirty="0"/>
              <a:t>and  installation technique, the benefits far outweigh the time and cost.</a:t>
            </a:r>
          </a:p>
          <a:p>
            <a:pPr marL="0" indent="0">
              <a:spcBef>
                <a:spcPts val="0"/>
              </a:spcBef>
              <a:buNone/>
            </a:pPr>
            <a:endParaRPr lang="en-ZA" sz="1800" dirty="0"/>
          </a:p>
          <a:p>
            <a:pPr>
              <a:buFont typeface="Wingdings" panose="05000000000000000000" pitchFamily="2" charset="2"/>
              <a:buChar char="§"/>
            </a:pPr>
            <a:endParaRPr lang="en-ZA" sz="18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7FF877-AE03-42E0-8753-6503B5872B5B}"/>
              </a:ext>
            </a:extLst>
          </p:cNvPr>
          <p:cNvGrpSpPr/>
          <p:nvPr/>
        </p:nvGrpSpPr>
        <p:grpSpPr>
          <a:xfrm>
            <a:off x="9987975" y="0"/>
            <a:ext cx="1365825" cy="1058779"/>
            <a:chOff x="7508816" y="1222745"/>
            <a:chExt cx="1447848" cy="1122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AutoShape 3">
              <a:extLst>
                <a:ext uri="{FF2B5EF4-FFF2-40B4-BE49-F238E27FC236}">
                  <a16:creationId xmlns:a16="http://schemas.microsoft.com/office/drawing/2014/main" id="{8E8F150A-9A18-43E1-8C14-1AC3A02C53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508816" y="1222745"/>
              <a:ext cx="1447848" cy="112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F1A9355-4D33-4D13-94E1-3BE202D3D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16" y="1222745"/>
              <a:ext cx="1447848" cy="1122363"/>
            </a:xfrm>
            <a:prstGeom prst="rect">
              <a:avLst/>
            </a:prstGeom>
            <a:solidFill>
              <a:srgbClr val="00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9F5FAD94-30CC-43E3-BB1C-8913390C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681" y="1952281"/>
              <a:ext cx="44895" cy="37412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D1140AAE-43AB-473C-8F67-49700613B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681" y="1952281"/>
              <a:ext cx="44895" cy="37412"/>
            </a:xfrm>
            <a:custGeom>
              <a:avLst/>
              <a:gdLst>
                <a:gd name="T0" fmla="*/ 16 w 48"/>
                <a:gd name="T1" fmla="*/ 40 h 40"/>
                <a:gd name="T2" fmla="*/ 16 w 48"/>
                <a:gd name="T3" fmla="*/ 40 h 40"/>
                <a:gd name="T4" fmla="*/ 8 w 48"/>
                <a:gd name="T5" fmla="*/ 38 h 40"/>
                <a:gd name="T6" fmla="*/ 2 w 48"/>
                <a:gd name="T7" fmla="*/ 36 h 40"/>
                <a:gd name="T8" fmla="*/ 0 w 48"/>
                <a:gd name="T9" fmla="*/ 34 h 40"/>
                <a:gd name="T10" fmla="*/ 2 w 48"/>
                <a:gd name="T11" fmla="*/ 32 h 40"/>
                <a:gd name="T12" fmla="*/ 2 w 48"/>
                <a:gd name="T13" fmla="*/ 32 h 40"/>
                <a:gd name="T14" fmla="*/ 12 w 48"/>
                <a:gd name="T15" fmla="*/ 30 h 40"/>
                <a:gd name="T16" fmla="*/ 16 w 48"/>
                <a:gd name="T17" fmla="*/ 24 h 40"/>
                <a:gd name="T18" fmla="*/ 16 w 48"/>
                <a:gd name="T19" fmla="*/ 16 h 40"/>
                <a:gd name="T20" fmla="*/ 14 w 48"/>
                <a:gd name="T21" fmla="*/ 8 h 40"/>
                <a:gd name="T22" fmla="*/ 14 w 48"/>
                <a:gd name="T23" fmla="*/ 8 h 40"/>
                <a:gd name="T24" fmla="*/ 26 w 48"/>
                <a:gd name="T25" fmla="*/ 2 h 40"/>
                <a:gd name="T26" fmla="*/ 38 w 48"/>
                <a:gd name="T27" fmla="*/ 0 h 40"/>
                <a:gd name="T28" fmla="*/ 38 w 48"/>
                <a:gd name="T29" fmla="*/ 0 h 40"/>
                <a:gd name="T30" fmla="*/ 46 w 48"/>
                <a:gd name="T31" fmla="*/ 0 h 40"/>
                <a:gd name="T32" fmla="*/ 46 w 48"/>
                <a:gd name="T33" fmla="*/ 0 h 40"/>
                <a:gd name="T34" fmla="*/ 48 w 48"/>
                <a:gd name="T35" fmla="*/ 8 h 40"/>
                <a:gd name="T36" fmla="*/ 48 w 48"/>
                <a:gd name="T37" fmla="*/ 14 h 40"/>
                <a:gd name="T38" fmla="*/ 46 w 48"/>
                <a:gd name="T39" fmla="*/ 20 h 40"/>
                <a:gd name="T40" fmla="*/ 44 w 48"/>
                <a:gd name="T41" fmla="*/ 26 h 40"/>
                <a:gd name="T42" fmla="*/ 40 w 48"/>
                <a:gd name="T43" fmla="*/ 30 h 40"/>
                <a:gd name="T44" fmla="*/ 32 w 48"/>
                <a:gd name="T45" fmla="*/ 34 h 40"/>
                <a:gd name="T46" fmla="*/ 24 w 48"/>
                <a:gd name="T47" fmla="*/ 38 h 40"/>
                <a:gd name="T48" fmla="*/ 24 w 48"/>
                <a:gd name="T49" fmla="*/ 38 h 40"/>
                <a:gd name="T50" fmla="*/ 16 w 48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40">
                  <a:moveTo>
                    <a:pt x="16" y="40"/>
                  </a:moveTo>
                  <a:lnTo>
                    <a:pt x="16" y="40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2" y="30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48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516A3BF6-7FF4-4E5F-81F6-1D9141805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703" y="1912998"/>
              <a:ext cx="160872" cy="99142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A43E00F4-A041-447D-9D25-8F2ED00BA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703" y="1912998"/>
              <a:ext cx="160872" cy="99142"/>
            </a:xfrm>
            <a:custGeom>
              <a:avLst/>
              <a:gdLst>
                <a:gd name="T0" fmla="*/ 172 w 172"/>
                <a:gd name="T1" fmla="*/ 46 h 106"/>
                <a:gd name="T2" fmla="*/ 172 w 172"/>
                <a:gd name="T3" fmla="*/ 46 h 106"/>
                <a:gd name="T4" fmla="*/ 166 w 172"/>
                <a:gd name="T5" fmla="*/ 36 h 106"/>
                <a:gd name="T6" fmla="*/ 160 w 172"/>
                <a:gd name="T7" fmla="*/ 28 h 106"/>
                <a:gd name="T8" fmla="*/ 152 w 172"/>
                <a:gd name="T9" fmla="*/ 20 h 106"/>
                <a:gd name="T10" fmla="*/ 142 w 172"/>
                <a:gd name="T11" fmla="*/ 14 h 106"/>
                <a:gd name="T12" fmla="*/ 132 w 172"/>
                <a:gd name="T13" fmla="*/ 8 h 106"/>
                <a:gd name="T14" fmla="*/ 122 w 172"/>
                <a:gd name="T15" fmla="*/ 4 h 106"/>
                <a:gd name="T16" fmla="*/ 112 w 172"/>
                <a:gd name="T17" fmla="*/ 2 h 106"/>
                <a:gd name="T18" fmla="*/ 100 w 172"/>
                <a:gd name="T19" fmla="*/ 0 h 106"/>
                <a:gd name="T20" fmla="*/ 88 w 172"/>
                <a:gd name="T21" fmla="*/ 0 h 106"/>
                <a:gd name="T22" fmla="*/ 74 w 172"/>
                <a:gd name="T23" fmla="*/ 2 h 106"/>
                <a:gd name="T24" fmla="*/ 62 w 172"/>
                <a:gd name="T25" fmla="*/ 4 h 106"/>
                <a:gd name="T26" fmla="*/ 50 w 172"/>
                <a:gd name="T27" fmla="*/ 8 h 106"/>
                <a:gd name="T28" fmla="*/ 36 w 172"/>
                <a:gd name="T29" fmla="*/ 14 h 106"/>
                <a:gd name="T30" fmla="*/ 24 w 172"/>
                <a:gd name="T31" fmla="*/ 20 h 106"/>
                <a:gd name="T32" fmla="*/ 12 w 172"/>
                <a:gd name="T33" fmla="*/ 30 h 106"/>
                <a:gd name="T34" fmla="*/ 0 w 172"/>
                <a:gd name="T35" fmla="*/ 40 h 106"/>
                <a:gd name="T36" fmla="*/ 70 w 172"/>
                <a:gd name="T37" fmla="*/ 106 h 106"/>
                <a:gd name="T38" fmla="*/ 70 w 172"/>
                <a:gd name="T39" fmla="*/ 106 h 106"/>
                <a:gd name="T40" fmla="*/ 92 w 172"/>
                <a:gd name="T41" fmla="*/ 82 h 106"/>
                <a:gd name="T42" fmla="*/ 104 w 172"/>
                <a:gd name="T43" fmla="*/ 70 h 106"/>
                <a:gd name="T44" fmla="*/ 116 w 172"/>
                <a:gd name="T45" fmla="*/ 62 h 106"/>
                <a:gd name="T46" fmla="*/ 128 w 172"/>
                <a:gd name="T47" fmla="*/ 54 h 106"/>
                <a:gd name="T48" fmla="*/ 142 w 172"/>
                <a:gd name="T49" fmla="*/ 48 h 106"/>
                <a:gd name="T50" fmla="*/ 156 w 172"/>
                <a:gd name="T51" fmla="*/ 46 h 106"/>
                <a:gd name="T52" fmla="*/ 172 w 172"/>
                <a:gd name="T53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106">
                  <a:moveTo>
                    <a:pt x="172" y="46"/>
                  </a:moveTo>
                  <a:lnTo>
                    <a:pt x="172" y="46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2" y="20"/>
                  </a:lnTo>
                  <a:lnTo>
                    <a:pt x="142" y="14"/>
                  </a:lnTo>
                  <a:lnTo>
                    <a:pt x="132" y="8"/>
                  </a:lnTo>
                  <a:lnTo>
                    <a:pt x="122" y="4"/>
                  </a:lnTo>
                  <a:lnTo>
                    <a:pt x="112" y="2"/>
                  </a:lnTo>
                  <a:lnTo>
                    <a:pt x="100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0"/>
                  </a:lnTo>
                  <a:lnTo>
                    <a:pt x="12" y="30"/>
                  </a:lnTo>
                  <a:lnTo>
                    <a:pt x="0" y="40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92" y="82"/>
                  </a:lnTo>
                  <a:lnTo>
                    <a:pt x="104" y="70"/>
                  </a:lnTo>
                  <a:lnTo>
                    <a:pt x="116" y="62"/>
                  </a:lnTo>
                  <a:lnTo>
                    <a:pt x="128" y="54"/>
                  </a:lnTo>
                  <a:lnTo>
                    <a:pt x="142" y="48"/>
                  </a:lnTo>
                  <a:lnTo>
                    <a:pt x="156" y="46"/>
                  </a:lnTo>
                  <a:lnTo>
                    <a:pt x="172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32BC2B12-3EF2-446A-A210-0076DFA2A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175" y="1931704"/>
              <a:ext cx="18706" cy="14965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6B7BCB50-C2A1-4C67-B203-204AFD76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175" y="1931704"/>
              <a:ext cx="18706" cy="14965"/>
            </a:xfrm>
            <a:custGeom>
              <a:avLst/>
              <a:gdLst>
                <a:gd name="T0" fmla="*/ 8 w 20"/>
                <a:gd name="T1" fmla="*/ 2 h 16"/>
                <a:gd name="T2" fmla="*/ 8 w 20"/>
                <a:gd name="T3" fmla="*/ 2 h 16"/>
                <a:gd name="T4" fmla="*/ 12 w 20"/>
                <a:gd name="T5" fmla="*/ 0 h 16"/>
                <a:gd name="T6" fmla="*/ 16 w 20"/>
                <a:gd name="T7" fmla="*/ 2 h 16"/>
                <a:gd name="T8" fmla="*/ 18 w 20"/>
                <a:gd name="T9" fmla="*/ 4 h 16"/>
                <a:gd name="T10" fmla="*/ 20 w 20"/>
                <a:gd name="T11" fmla="*/ 6 h 16"/>
                <a:gd name="T12" fmla="*/ 20 w 20"/>
                <a:gd name="T13" fmla="*/ 6 h 16"/>
                <a:gd name="T14" fmla="*/ 20 w 20"/>
                <a:gd name="T15" fmla="*/ 8 h 16"/>
                <a:gd name="T16" fmla="*/ 20 w 20"/>
                <a:gd name="T17" fmla="*/ 12 h 16"/>
                <a:gd name="T18" fmla="*/ 16 w 20"/>
                <a:gd name="T19" fmla="*/ 14 h 16"/>
                <a:gd name="T20" fmla="*/ 12 w 20"/>
                <a:gd name="T21" fmla="*/ 16 h 16"/>
                <a:gd name="T22" fmla="*/ 12 w 20"/>
                <a:gd name="T23" fmla="*/ 16 h 16"/>
                <a:gd name="T24" fmla="*/ 8 w 20"/>
                <a:gd name="T25" fmla="*/ 16 h 16"/>
                <a:gd name="T26" fmla="*/ 6 w 20"/>
                <a:gd name="T27" fmla="*/ 16 h 16"/>
                <a:gd name="T28" fmla="*/ 2 w 20"/>
                <a:gd name="T29" fmla="*/ 14 h 16"/>
                <a:gd name="T30" fmla="*/ 0 w 20"/>
                <a:gd name="T31" fmla="*/ 12 h 16"/>
                <a:gd name="T32" fmla="*/ 0 w 20"/>
                <a:gd name="T33" fmla="*/ 12 h 16"/>
                <a:gd name="T34" fmla="*/ 0 w 20"/>
                <a:gd name="T35" fmla="*/ 8 h 16"/>
                <a:gd name="T36" fmla="*/ 2 w 20"/>
                <a:gd name="T37" fmla="*/ 6 h 16"/>
                <a:gd name="T38" fmla="*/ 4 w 20"/>
                <a:gd name="T39" fmla="*/ 4 h 16"/>
                <a:gd name="T40" fmla="*/ 8 w 20"/>
                <a:gd name="T4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49FCBC81-6D78-4C14-97C1-96773E40B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1404" y="2000917"/>
              <a:ext cx="33671" cy="14965"/>
            </a:xfrm>
            <a:custGeom>
              <a:avLst/>
              <a:gdLst>
                <a:gd name="T0" fmla="*/ 0 w 36"/>
                <a:gd name="T1" fmla="*/ 2 h 16"/>
                <a:gd name="T2" fmla="*/ 6 w 36"/>
                <a:gd name="T3" fmla="*/ 2 h 16"/>
                <a:gd name="T4" fmla="*/ 6 w 36"/>
                <a:gd name="T5" fmla="*/ 16 h 16"/>
                <a:gd name="T6" fmla="*/ 10 w 36"/>
                <a:gd name="T7" fmla="*/ 16 h 16"/>
                <a:gd name="T8" fmla="*/ 10 w 36"/>
                <a:gd name="T9" fmla="*/ 2 h 16"/>
                <a:gd name="T10" fmla="*/ 16 w 36"/>
                <a:gd name="T11" fmla="*/ 2 h 16"/>
                <a:gd name="T12" fmla="*/ 16 w 36"/>
                <a:gd name="T13" fmla="*/ 0 h 16"/>
                <a:gd name="T14" fmla="*/ 0 w 36"/>
                <a:gd name="T15" fmla="*/ 0 h 16"/>
                <a:gd name="T16" fmla="*/ 0 w 36"/>
                <a:gd name="T17" fmla="*/ 2 h 16"/>
                <a:gd name="T18" fmla="*/ 30 w 36"/>
                <a:gd name="T19" fmla="*/ 0 h 16"/>
                <a:gd name="T20" fmla="*/ 26 w 36"/>
                <a:gd name="T21" fmla="*/ 10 h 16"/>
                <a:gd name="T22" fmla="*/ 26 w 36"/>
                <a:gd name="T23" fmla="*/ 10 h 16"/>
                <a:gd name="T24" fmla="*/ 24 w 36"/>
                <a:gd name="T25" fmla="*/ 0 h 16"/>
                <a:gd name="T26" fmla="*/ 18 w 36"/>
                <a:gd name="T27" fmla="*/ 0 h 16"/>
                <a:gd name="T28" fmla="*/ 18 w 36"/>
                <a:gd name="T29" fmla="*/ 16 h 16"/>
                <a:gd name="T30" fmla="*/ 22 w 36"/>
                <a:gd name="T31" fmla="*/ 16 h 16"/>
                <a:gd name="T32" fmla="*/ 22 w 36"/>
                <a:gd name="T33" fmla="*/ 2 h 16"/>
                <a:gd name="T34" fmla="*/ 22 w 36"/>
                <a:gd name="T35" fmla="*/ 2 h 16"/>
                <a:gd name="T36" fmla="*/ 26 w 36"/>
                <a:gd name="T37" fmla="*/ 16 h 16"/>
                <a:gd name="T38" fmla="*/ 28 w 36"/>
                <a:gd name="T39" fmla="*/ 16 h 16"/>
                <a:gd name="T40" fmla="*/ 32 w 36"/>
                <a:gd name="T41" fmla="*/ 2 h 16"/>
                <a:gd name="T42" fmla="*/ 32 w 36"/>
                <a:gd name="T43" fmla="*/ 2 h 16"/>
                <a:gd name="T44" fmla="*/ 32 w 36"/>
                <a:gd name="T45" fmla="*/ 16 h 16"/>
                <a:gd name="T46" fmla="*/ 36 w 36"/>
                <a:gd name="T47" fmla="*/ 16 h 16"/>
                <a:gd name="T48" fmla="*/ 36 w 36"/>
                <a:gd name="T49" fmla="*/ 0 h 16"/>
                <a:gd name="T50" fmla="*/ 30 w 36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6">
                  <a:moveTo>
                    <a:pt x="0" y="2"/>
                  </a:moveTo>
                  <a:lnTo>
                    <a:pt x="6" y="2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0" y="0"/>
                  </a:moveTo>
                  <a:lnTo>
                    <a:pt x="26" y="10"/>
                  </a:lnTo>
                  <a:lnTo>
                    <a:pt x="26" y="1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0F891A85-62FF-4D74-BD8E-765CC098B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7817" y="1999046"/>
              <a:ext cx="123460" cy="91660"/>
            </a:xfrm>
            <a:custGeom>
              <a:avLst/>
              <a:gdLst>
                <a:gd name="T0" fmla="*/ 104 w 132"/>
                <a:gd name="T1" fmla="*/ 0 h 98"/>
                <a:gd name="T2" fmla="*/ 104 w 132"/>
                <a:gd name="T3" fmla="*/ 0 h 98"/>
                <a:gd name="T4" fmla="*/ 74 w 132"/>
                <a:gd name="T5" fmla="*/ 0 h 98"/>
                <a:gd name="T6" fmla="*/ 0 w 132"/>
                <a:gd name="T7" fmla="*/ 0 h 98"/>
                <a:gd name="T8" fmla="*/ 0 w 132"/>
                <a:gd name="T9" fmla="*/ 98 h 98"/>
                <a:gd name="T10" fmla="*/ 34 w 132"/>
                <a:gd name="T11" fmla="*/ 98 h 98"/>
                <a:gd name="T12" fmla="*/ 34 w 132"/>
                <a:gd name="T13" fmla="*/ 74 h 98"/>
                <a:gd name="T14" fmla="*/ 76 w 132"/>
                <a:gd name="T15" fmla="*/ 74 h 98"/>
                <a:gd name="T16" fmla="*/ 76 w 132"/>
                <a:gd name="T17" fmla="*/ 74 h 98"/>
                <a:gd name="T18" fmla="*/ 102 w 132"/>
                <a:gd name="T19" fmla="*/ 72 h 98"/>
                <a:gd name="T20" fmla="*/ 102 w 132"/>
                <a:gd name="T21" fmla="*/ 72 h 98"/>
                <a:gd name="T22" fmla="*/ 110 w 132"/>
                <a:gd name="T23" fmla="*/ 72 h 98"/>
                <a:gd name="T24" fmla="*/ 118 w 132"/>
                <a:gd name="T25" fmla="*/ 70 h 98"/>
                <a:gd name="T26" fmla="*/ 118 w 132"/>
                <a:gd name="T27" fmla="*/ 70 h 98"/>
                <a:gd name="T28" fmla="*/ 122 w 132"/>
                <a:gd name="T29" fmla="*/ 66 h 98"/>
                <a:gd name="T30" fmla="*/ 126 w 132"/>
                <a:gd name="T31" fmla="*/ 62 h 98"/>
                <a:gd name="T32" fmla="*/ 126 w 132"/>
                <a:gd name="T33" fmla="*/ 62 h 98"/>
                <a:gd name="T34" fmla="*/ 130 w 132"/>
                <a:gd name="T35" fmla="*/ 52 h 98"/>
                <a:gd name="T36" fmla="*/ 132 w 132"/>
                <a:gd name="T37" fmla="*/ 36 h 98"/>
                <a:gd name="T38" fmla="*/ 132 w 132"/>
                <a:gd name="T39" fmla="*/ 36 h 98"/>
                <a:gd name="T40" fmla="*/ 130 w 132"/>
                <a:gd name="T41" fmla="*/ 20 h 98"/>
                <a:gd name="T42" fmla="*/ 128 w 132"/>
                <a:gd name="T43" fmla="*/ 14 h 98"/>
                <a:gd name="T44" fmla="*/ 126 w 132"/>
                <a:gd name="T45" fmla="*/ 10 h 98"/>
                <a:gd name="T46" fmla="*/ 126 w 132"/>
                <a:gd name="T47" fmla="*/ 10 h 98"/>
                <a:gd name="T48" fmla="*/ 122 w 132"/>
                <a:gd name="T49" fmla="*/ 6 h 98"/>
                <a:gd name="T50" fmla="*/ 118 w 132"/>
                <a:gd name="T51" fmla="*/ 4 h 98"/>
                <a:gd name="T52" fmla="*/ 104 w 132"/>
                <a:gd name="T53" fmla="*/ 0 h 98"/>
                <a:gd name="T54" fmla="*/ 104 w 132"/>
                <a:gd name="T55" fmla="*/ 0 h 98"/>
                <a:gd name="T56" fmla="*/ 98 w 132"/>
                <a:gd name="T57" fmla="*/ 44 h 98"/>
                <a:gd name="T58" fmla="*/ 98 w 132"/>
                <a:gd name="T59" fmla="*/ 44 h 98"/>
                <a:gd name="T60" fmla="*/ 94 w 132"/>
                <a:gd name="T61" fmla="*/ 48 h 98"/>
                <a:gd name="T62" fmla="*/ 94 w 132"/>
                <a:gd name="T63" fmla="*/ 48 h 98"/>
                <a:gd name="T64" fmla="*/ 90 w 132"/>
                <a:gd name="T65" fmla="*/ 48 h 98"/>
                <a:gd name="T66" fmla="*/ 90 w 132"/>
                <a:gd name="T67" fmla="*/ 48 h 98"/>
                <a:gd name="T68" fmla="*/ 76 w 132"/>
                <a:gd name="T69" fmla="*/ 48 h 98"/>
                <a:gd name="T70" fmla="*/ 34 w 132"/>
                <a:gd name="T71" fmla="*/ 48 h 98"/>
                <a:gd name="T72" fmla="*/ 34 w 132"/>
                <a:gd name="T73" fmla="*/ 24 h 98"/>
                <a:gd name="T74" fmla="*/ 76 w 132"/>
                <a:gd name="T75" fmla="*/ 24 h 98"/>
                <a:gd name="T76" fmla="*/ 76 w 132"/>
                <a:gd name="T77" fmla="*/ 24 h 98"/>
                <a:gd name="T78" fmla="*/ 92 w 132"/>
                <a:gd name="T79" fmla="*/ 24 h 98"/>
                <a:gd name="T80" fmla="*/ 92 w 132"/>
                <a:gd name="T81" fmla="*/ 24 h 98"/>
                <a:gd name="T82" fmla="*/ 96 w 132"/>
                <a:gd name="T83" fmla="*/ 28 h 98"/>
                <a:gd name="T84" fmla="*/ 96 w 132"/>
                <a:gd name="T85" fmla="*/ 28 h 98"/>
                <a:gd name="T86" fmla="*/ 98 w 132"/>
                <a:gd name="T87" fmla="*/ 36 h 98"/>
                <a:gd name="T88" fmla="*/ 98 w 132"/>
                <a:gd name="T89" fmla="*/ 36 h 98"/>
                <a:gd name="T90" fmla="*/ 98 w 132"/>
                <a:gd name="T91" fmla="*/ 44 h 98"/>
                <a:gd name="T92" fmla="*/ 98 w 132"/>
                <a:gd name="T93" fmla="*/ 4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98">
                  <a:moveTo>
                    <a:pt x="104" y="0"/>
                  </a:moveTo>
                  <a:lnTo>
                    <a:pt x="104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34" y="98"/>
                  </a:lnTo>
                  <a:lnTo>
                    <a:pt x="34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10" y="72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22" y="66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30" y="52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20"/>
                  </a:lnTo>
                  <a:lnTo>
                    <a:pt x="128" y="14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8" y="4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98" y="44"/>
                  </a:moveTo>
                  <a:lnTo>
                    <a:pt x="98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76" y="48"/>
                  </a:lnTo>
                  <a:lnTo>
                    <a:pt x="34" y="48"/>
                  </a:lnTo>
                  <a:lnTo>
                    <a:pt x="34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44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B2E853C9-18BA-4940-A260-43C313099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3078" y="1997175"/>
              <a:ext cx="140295" cy="95401"/>
            </a:xfrm>
            <a:custGeom>
              <a:avLst/>
              <a:gdLst>
                <a:gd name="T0" fmla="*/ 124 w 150"/>
                <a:gd name="T1" fmla="*/ 2 h 102"/>
                <a:gd name="T2" fmla="*/ 74 w 150"/>
                <a:gd name="T3" fmla="*/ 0 h 102"/>
                <a:gd name="T4" fmla="*/ 26 w 150"/>
                <a:gd name="T5" fmla="*/ 2 h 102"/>
                <a:gd name="T6" fmla="*/ 10 w 150"/>
                <a:gd name="T7" fmla="*/ 6 h 102"/>
                <a:gd name="T8" fmla="*/ 2 w 150"/>
                <a:gd name="T9" fmla="*/ 18 h 102"/>
                <a:gd name="T10" fmla="*/ 0 w 150"/>
                <a:gd name="T11" fmla="*/ 30 h 102"/>
                <a:gd name="T12" fmla="*/ 0 w 150"/>
                <a:gd name="T13" fmla="*/ 50 h 102"/>
                <a:gd name="T14" fmla="*/ 2 w 150"/>
                <a:gd name="T15" fmla="*/ 84 h 102"/>
                <a:gd name="T16" fmla="*/ 6 w 150"/>
                <a:gd name="T17" fmla="*/ 90 h 102"/>
                <a:gd name="T18" fmla="*/ 18 w 150"/>
                <a:gd name="T19" fmla="*/ 98 h 102"/>
                <a:gd name="T20" fmla="*/ 26 w 150"/>
                <a:gd name="T21" fmla="*/ 100 h 102"/>
                <a:gd name="T22" fmla="*/ 76 w 150"/>
                <a:gd name="T23" fmla="*/ 102 h 102"/>
                <a:gd name="T24" fmla="*/ 124 w 150"/>
                <a:gd name="T25" fmla="*/ 100 h 102"/>
                <a:gd name="T26" fmla="*/ 140 w 150"/>
                <a:gd name="T27" fmla="*/ 94 h 102"/>
                <a:gd name="T28" fmla="*/ 148 w 150"/>
                <a:gd name="T29" fmla="*/ 84 h 102"/>
                <a:gd name="T30" fmla="*/ 150 w 150"/>
                <a:gd name="T31" fmla="*/ 70 h 102"/>
                <a:gd name="T32" fmla="*/ 150 w 150"/>
                <a:gd name="T33" fmla="*/ 50 h 102"/>
                <a:gd name="T34" fmla="*/ 148 w 150"/>
                <a:gd name="T35" fmla="*/ 18 h 102"/>
                <a:gd name="T36" fmla="*/ 144 w 150"/>
                <a:gd name="T37" fmla="*/ 12 h 102"/>
                <a:gd name="T38" fmla="*/ 132 w 150"/>
                <a:gd name="T39" fmla="*/ 4 h 102"/>
                <a:gd name="T40" fmla="*/ 124 w 150"/>
                <a:gd name="T41" fmla="*/ 2 h 102"/>
                <a:gd name="T42" fmla="*/ 116 w 150"/>
                <a:gd name="T43" fmla="*/ 66 h 102"/>
                <a:gd name="T44" fmla="*/ 112 w 150"/>
                <a:gd name="T45" fmla="*/ 72 h 102"/>
                <a:gd name="T46" fmla="*/ 108 w 150"/>
                <a:gd name="T47" fmla="*/ 74 h 102"/>
                <a:gd name="T48" fmla="*/ 102 w 150"/>
                <a:gd name="T49" fmla="*/ 76 h 102"/>
                <a:gd name="T50" fmla="*/ 76 w 150"/>
                <a:gd name="T51" fmla="*/ 76 h 102"/>
                <a:gd name="T52" fmla="*/ 46 w 150"/>
                <a:gd name="T53" fmla="*/ 74 h 102"/>
                <a:gd name="T54" fmla="*/ 36 w 150"/>
                <a:gd name="T55" fmla="*/ 70 h 102"/>
                <a:gd name="T56" fmla="*/ 34 w 150"/>
                <a:gd name="T57" fmla="*/ 66 h 102"/>
                <a:gd name="T58" fmla="*/ 32 w 150"/>
                <a:gd name="T59" fmla="*/ 54 h 102"/>
                <a:gd name="T60" fmla="*/ 34 w 150"/>
                <a:gd name="T61" fmla="*/ 34 h 102"/>
                <a:gd name="T62" fmla="*/ 38 w 150"/>
                <a:gd name="T63" fmla="*/ 28 h 102"/>
                <a:gd name="T64" fmla="*/ 42 w 150"/>
                <a:gd name="T65" fmla="*/ 26 h 102"/>
                <a:gd name="T66" fmla="*/ 74 w 150"/>
                <a:gd name="T67" fmla="*/ 26 h 102"/>
                <a:gd name="T68" fmla="*/ 104 w 150"/>
                <a:gd name="T69" fmla="*/ 26 h 102"/>
                <a:gd name="T70" fmla="*/ 114 w 150"/>
                <a:gd name="T71" fmla="*/ 30 h 102"/>
                <a:gd name="T72" fmla="*/ 116 w 150"/>
                <a:gd name="T73" fmla="*/ 38 h 102"/>
                <a:gd name="T74" fmla="*/ 116 w 150"/>
                <a:gd name="T75" fmla="*/ 54 h 102"/>
                <a:gd name="T76" fmla="*/ 116 w 150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102">
                  <a:moveTo>
                    <a:pt x="124" y="2"/>
                  </a:moveTo>
                  <a:lnTo>
                    <a:pt x="12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6" y="90"/>
                  </a:lnTo>
                  <a:lnTo>
                    <a:pt x="10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2" y="98"/>
                  </a:lnTo>
                  <a:lnTo>
                    <a:pt x="140" y="94"/>
                  </a:lnTo>
                  <a:lnTo>
                    <a:pt x="144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4" y="12"/>
                  </a:lnTo>
                  <a:lnTo>
                    <a:pt x="140" y="6"/>
                  </a:lnTo>
                  <a:lnTo>
                    <a:pt x="132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4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CD1694AB-55BD-4AE9-B3BD-9CF92C78A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303" y="1999046"/>
              <a:ext cx="106624" cy="91660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389A4225-7FA8-4E95-8E54-9489A7D31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480" y="1999046"/>
              <a:ext cx="147778" cy="91660"/>
            </a:xfrm>
            <a:custGeom>
              <a:avLst/>
              <a:gdLst>
                <a:gd name="T0" fmla="*/ 80 w 158"/>
                <a:gd name="T1" fmla="*/ 38 h 98"/>
                <a:gd name="T2" fmla="*/ 44 w 158"/>
                <a:gd name="T3" fmla="*/ 0 h 98"/>
                <a:gd name="T4" fmla="*/ 0 w 158"/>
                <a:gd name="T5" fmla="*/ 0 h 98"/>
                <a:gd name="T6" fmla="*/ 62 w 158"/>
                <a:gd name="T7" fmla="*/ 62 h 98"/>
                <a:gd name="T8" fmla="*/ 62 w 158"/>
                <a:gd name="T9" fmla="*/ 98 h 98"/>
                <a:gd name="T10" fmla="*/ 98 w 158"/>
                <a:gd name="T11" fmla="*/ 98 h 98"/>
                <a:gd name="T12" fmla="*/ 98 w 158"/>
                <a:gd name="T13" fmla="*/ 62 h 98"/>
                <a:gd name="T14" fmla="*/ 158 w 158"/>
                <a:gd name="T15" fmla="*/ 0 h 98"/>
                <a:gd name="T16" fmla="*/ 114 w 158"/>
                <a:gd name="T17" fmla="*/ 0 h 98"/>
                <a:gd name="T18" fmla="*/ 80 w 158"/>
                <a:gd name="T19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98">
                  <a:moveTo>
                    <a:pt x="80" y="38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62" y="62"/>
                  </a:lnTo>
                  <a:lnTo>
                    <a:pt x="62" y="98"/>
                  </a:lnTo>
                  <a:lnTo>
                    <a:pt x="98" y="98"/>
                  </a:lnTo>
                  <a:lnTo>
                    <a:pt x="98" y="62"/>
                  </a:lnTo>
                  <a:lnTo>
                    <a:pt x="158" y="0"/>
                  </a:lnTo>
                  <a:lnTo>
                    <a:pt x="114" y="0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1EF7270A-2C81-4C5D-AF63-736D2855C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964" y="1999046"/>
              <a:ext cx="108495" cy="91660"/>
            </a:xfrm>
            <a:custGeom>
              <a:avLst/>
              <a:gdLst>
                <a:gd name="T0" fmla="*/ 0 w 116"/>
                <a:gd name="T1" fmla="*/ 98 h 98"/>
                <a:gd name="T2" fmla="*/ 34 w 116"/>
                <a:gd name="T3" fmla="*/ 98 h 98"/>
                <a:gd name="T4" fmla="*/ 34 w 116"/>
                <a:gd name="T5" fmla="*/ 64 h 98"/>
                <a:gd name="T6" fmla="*/ 112 w 116"/>
                <a:gd name="T7" fmla="*/ 64 h 98"/>
                <a:gd name="T8" fmla="*/ 112 w 116"/>
                <a:gd name="T9" fmla="*/ 40 h 98"/>
                <a:gd name="T10" fmla="*/ 34 w 116"/>
                <a:gd name="T11" fmla="*/ 40 h 98"/>
                <a:gd name="T12" fmla="*/ 34 w 116"/>
                <a:gd name="T13" fmla="*/ 22 h 98"/>
                <a:gd name="T14" fmla="*/ 116 w 116"/>
                <a:gd name="T15" fmla="*/ 22 h 98"/>
                <a:gd name="T16" fmla="*/ 116 w 116"/>
                <a:gd name="T17" fmla="*/ 0 h 98"/>
                <a:gd name="T18" fmla="*/ 0 w 116"/>
                <a:gd name="T19" fmla="*/ 0 h 98"/>
                <a:gd name="T20" fmla="*/ 0 w 116"/>
                <a:gd name="T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98">
                  <a:moveTo>
                    <a:pt x="0" y="98"/>
                  </a:moveTo>
                  <a:lnTo>
                    <a:pt x="34" y="98"/>
                  </a:lnTo>
                  <a:lnTo>
                    <a:pt x="34" y="64"/>
                  </a:lnTo>
                  <a:lnTo>
                    <a:pt x="112" y="64"/>
                  </a:lnTo>
                  <a:lnTo>
                    <a:pt x="112" y="40"/>
                  </a:lnTo>
                  <a:lnTo>
                    <a:pt x="34" y="40"/>
                  </a:lnTo>
                  <a:lnTo>
                    <a:pt x="34" y="22"/>
                  </a:lnTo>
                  <a:lnTo>
                    <a:pt x="116" y="22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8AA26D13-DE27-4983-A70E-26C6F342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518" y="1999046"/>
              <a:ext cx="106624" cy="91660"/>
            </a:xfrm>
            <a:custGeom>
              <a:avLst/>
              <a:gdLst>
                <a:gd name="T0" fmla="*/ 36 w 114"/>
                <a:gd name="T1" fmla="*/ 0 h 98"/>
                <a:gd name="T2" fmla="*/ 0 w 114"/>
                <a:gd name="T3" fmla="*/ 0 h 98"/>
                <a:gd name="T4" fmla="*/ 0 w 114"/>
                <a:gd name="T5" fmla="*/ 98 h 98"/>
                <a:gd name="T6" fmla="*/ 114 w 114"/>
                <a:gd name="T7" fmla="*/ 98 h 98"/>
                <a:gd name="T8" fmla="*/ 114 w 114"/>
                <a:gd name="T9" fmla="*/ 72 h 98"/>
                <a:gd name="T10" fmla="*/ 36 w 114"/>
                <a:gd name="T11" fmla="*/ 72 h 98"/>
                <a:gd name="T12" fmla="*/ 36 w 114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8">
                  <a:moveTo>
                    <a:pt x="3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14" y="98"/>
                  </a:lnTo>
                  <a:lnTo>
                    <a:pt x="114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28A60BE9-1283-43AA-AC72-502E71C45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2107" y="1997175"/>
              <a:ext cx="142166" cy="95401"/>
            </a:xfrm>
            <a:custGeom>
              <a:avLst/>
              <a:gdLst>
                <a:gd name="T0" fmla="*/ 124 w 152"/>
                <a:gd name="T1" fmla="*/ 2 h 102"/>
                <a:gd name="T2" fmla="*/ 76 w 152"/>
                <a:gd name="T3" fmla="*/ 0 h 102"/>
                <a:gd name="T4" fmla="*/ 26 w 152"/>
                <a:gd name="T5" fmla="*/ 2 h 102"/>
                <a:gd name="T6" fmla="*/ 12 w 152"/>
                <a:gd name="T7" fmla="*/ 6 h 102"/>
                <a:gd name="T8" fmla="*/ 4 w 152"/>
                <a:gd name="T9" fmla="*/ 18 h 102"/>
                <a:gd name="T10" fmla="*/ 2 w 152"/>
                <a:gd name="T11" fmla="*/ 30 h 102"/>
                <a:gd name="T12" fmla="*/ 0 w 152"/>
                <a:gd name="T13" fmla="*/ 50 h 102"/>
                <a:gd name="T14" fmla="*/ 4 w 152"/>
                <a:gd name="T15" fmla="*/ 84 h 102"/>
                <a:gd name="T16" fmla="*/ 6 w 152"/>
                <a:gd name="T17" fmla="*/ 90 h 102"/>
                <a:gd name="T18" fmla="*/ 18 w 152"/>
                <a:gd name="T19" fmla="*/ 98 h 102"/>
                <a:gd name="T20" fmla="*/ 26 w 152"/>
                <a:gd name="T21" fmla="*/ 100 h 102"/>
                <a:gd name="T22" fmla="*/ 76 w 152"/>
                <a:gd name="T23" fmla="*/ 102 h 102"/>
                <a:gd name="T24" fmla="*/ 124 w 152"/>
                <a:gd name="T25" fmla="*/ 100 h 102"/>
                <a:gd name="T26" fmla="*/ 140 w 152"/>
                <a:gd name="T27" fmla="*/ 94 h 102"/>
                <a:gd name="T28" fmla="*/ 148 w 152"/>
                <a:gd name="T29" fmla="*/ 84 h 102"/>
                <a:gd name="T30" fmla="*/ 150 w 152"/>
                <a:gd name="T31" fmla="*/ 70 h 102"/>
                <a:gd name="T32" fmla="*/ 152 w 152"/>
                <a:gd name="T33" fmla="*/ 50 h 102"/>
                <a:gd name="T34" fmla="*/ 148 w 152"/>
                <a:gd name="T35" fmla="*/ 18 h 102"/>
                <a:gd name="T36" fmla="*/ 146 w 152"/>
                <a:gd name="T37" fmla="*/ 12 h 102"/>
                <a:gd name="T38" fmla="*/ 134 w 152"/>
                <a:gd name="T39" fmla="*/ 4 h 102"/>
                <a:gd name="T40" fmla="*/ 124 w 152"/>
                <a:gd name="T41" fmla="*/ 2 h 102"/>
                <a:gd name="T42" fmla="*/ 116 w 152"/>
                <a:gd name="T43" fmla="*/ 66 h 102"/>
                <a:gd name="T44" fmla="*/ 112 w 152"/>
                <a:gd name="T45" fmla="*/ 72 h 102"/>
                <a:gd name="T46" fmla="*/ 108 w 152"/>
                <a:gd name="T47" fmla="*/ 74 h 102"/>
                <a:gd name="T48" fmla="*/ 102 w 152"/>
                <a:gd name="T49" fmla="*/ 76 h 102"/>
                <a:gd name="T50" fmla="*/ 76 w 152"/>
                <a:gd name="T51" fmla="*/ 76 h 102"/>
                <a:gd name="T52" fmla="*/ 48 w 152"/>
                <a:gd name="T53" fmla="*/ 74 h 102"/>
                <a:gd name="T54" fmla="*/ 36 w 152"/>
                <a:gd name="T55" fmla="*/ 70 h 102"/>
                <a:gd name="T56" fmla="*/ 34 w 152"/>
                <a:gd name="T57" fmla="*/ 66 h 102"/>
                <a:gd name="T58" fmla="*/ 34 w 152"/>
                <a:gd name="T59" fmla="*/ 54 h 102"/>
                <a:gd name="T60" fmla="*/ 36 w 152"/>
                <a:gd name="T61" fmla="*/ 34 h 102"/>
                <a:gd name="T62" fmla="*/ 38 w 152"/>
                <a:gd name="T63" fmla="*/ 28 h 102"/>
                <a:gd name="T64" fmla="*/ 44 w 152"/>
                <a:gd name="T65" fmla="*/ 26 h 102"/>
                <a:gd name="T66" fmla="*/ 76 w 152"/>
                <a:gd name="T67" fmla="*/ 26 h 102"/>
                <a:gd name="T68" fmla="*/ 106 w 152"/>
                <a:gd name="T69" fmla="*/ 26 h 102"/>
                <a:gd name="T70" fmla="*/ 114 w 152"/>
                <a:gd name="T71" fmla="*/ 30 h 102"/>
                <a:gd name="T72" fmla="*/ 118 w 152"/>
                <a:gd name="T73" fmla="*/ 38 h 102"/>
                <a:gd name="T74" fmla="*/ 118 w 152"/>
                <a:gd name="T75" fmla="*/ 54 h 102"/>
                <a:gd name="T76" fmla="*/ 116 w 152"/>
                <a:gd name="T77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02">
                  <a:moveTo>
                    <a:pt x="124" y="2"/>
                  </a:moveTo>
                  <a:lnTo>
                    <a:pt x="12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70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6" y="90"/>
                  </a:lnTo>
                  <a:lnTo>
                    <a:pt x="12" y="94"/>
                  </a:lnTo>
                  <a:lnTo>
                    <a:pt x="18" y="98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34" y="98"/>
                  </a:lnTo>
                  <a:lnTo>
                    <a:pt x="140" y="94"/>
                  </a:lnTo>
                  <a:lnTo>
                    <a:pt x="146" y="90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50" y="7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0" y="3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6" y="12"/>
                  </a:lnTo>
                  <a:lnTo>
                    <a:pt x="140" y="6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24" y="2"/>
                  </a:lnTo>
                  <a:close/>
                  <a:moveTo>
                    <a:pt x="116" y="66"/>
                  </a:moveTo>
                  <a:lnTo>
                    <a:pt x="116" y="66"/>
                  </a:lnTo>
                  <a:lnTo>
                    <a:pt x="116" y="70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4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6" y="66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E9459CEF-FEC4-4753-8264-C62134B44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2332" y="1999046"/>
              <a:ext cx="127201" cy="93530"/>
            </a:xfrm>
            <a:custGeom>
              <a:avLst/>
              <a:gdLst>
                <a:gd name="T0" fmla="*/ 130 w 136"/>
                <a:gd name="T1" fmla="*/ 66 h 100"/>
                <a:gd name="T2" fmla="*/ 116 w 136"/>
                <a:gd name="T3" fmla="*/ 62 h 100"/>
                <a:gd name="T4" fmla="*/ 124 w 136"/>
                <a:gd name="T5" fmla="*/ 60 h 100"/>
                <a:gd name="T6" fmla="*/ 130 w 136"/>
                <a:gd name="T7" fmla="*/ 56 h 100"/>
                <a:gd name="T8" fmla="*/ 134 w 136"/>
                <a:gd name="T9" fmla="*/ 48 h 100"/>
                <a:gd name="T10" fmla="*/ 136 w 136"/>
                <a:gd name="T11" fmla="*/ 32 h 100"/>
                <a:gd name="T12" fmla="*/ 136 w 136"/>
                <a:gd name="T13" fmla="*/ 22 h 100"/>
                <a:gd name="T14" fmla="*/ 134 w 136"/>
                <a:gd name="T15" fmla="*/ 14 h 100"/>
                <a:gd name="T16" fmla="*/ 126 w 136"/>
                <a:gd name="T17" fmla="*/ 4 h 100"/>
                <a:gd name="T18" fmla="*/ 120 w 136"/>
                <a:gd name="T19" fmla="*/ 2 h 100"/>
                <a:gd name="T20" fmla="*/ 114 w 136"/>
                <a:gd name="T21" fmla="*/ 2 h 100"/>
                <a:gd name="T22" fmla="*/ 0 w 136"/>
                <a:gd name="T23" fmla="*/ 0 h 100"/>
                <a:gd name="T24" fmla="*/ 32 w 136"/>
                <a:gd name="T25" fmla="*/ 100 h 100"/>
                <a:gd name="T26" fmla="*/ 80 w 136"/>
                <a:gd name="T27" fmla="*/ 74 h 100"/>
                <a:gd name="T28" fmla="*/ 94 w 136"/>
                <a:gd name="T29" fmla="*/ 74 h 100"/>
                <a:gd name="T30" fmla="*/ 98 w 136"/>
                <a:gd name="T31" fmla="*/ 76 h 100"/>
                <a:gd name="T32" fmla="*/ 102 w 136"/>
                <a:gd name="T33" fmla="*/ 82 h 100"/>
                <a:gd name="T34" fmla="*/ 102 w 136"/>
                <a:gd name="T35" fmla="*/ 94 h 100"/>
                <a:gd name="T36" fmla="*/ 134 w 136"/>
                <a:gd name="T37" fmla="*/ 100 h 100"/>
                <a:gd name="T38" fmla="*/ 134 w 136"/>
                <a:gd name="T39" fmla="*/ 90 h 100"/>
                <a:gd name="T40" fmla="*/ 134 w 136"/>
                <a:gd name="T41" fmla="*/ 74 h 100"/>
                <a:gd name="T42" fmla="*/ 130 w 136"/>
                <a:gd name="T43" fmla="*/ 66 h 100"/>
                <a:gd name="T44" fmla="*/ 102 w 136"/>
                <a:gd name="T45" fmla="*/ 44 h 100"/>
                <a:gd name="T46" fmla="*/ 98 w 136"/>
                <a:gd name="T47" fmla="*/ 48 h 100"/>
                <a:gd name="T48" fmla="*/ 94 w 136"/>
                <a:gd name="T49" fmla="*/ 50 h 100"/>
                <a:gd name="T50" fmla="*/ 32 w 136"/>
                <a:gd name="T51" fmla="*/ 50 h 100"/>
                <a:gd name="T52" fmla="*/ 80 w 136"/>
                <a:gd name="T53" fmla="*/ 26 h 100"/>
                <a:gd name="T54" fmla="*/ 94 w 136"/>
                <a:gd name="T55" fmla="*/ 26 h 100"/>
                <a:gd name="T56" fmla="*/ 98 w 136"/>
                <a:gd name="T57" fmla="*/ 26 h 100"/>
                <a:gd name="T58" fmla="*/ 102 w 136"/>
                <a:gd name="T59" fmla="*/ 30 h 100"/>
                <a:gd name="T60" fmla="*/ 102 w 136"/>
                <a:gd name="T61" fmla="*/ 38 h 100"/>
                <a:gd name="T62" fmla="*/ 102 w 136"/>
                <a:gd name="T63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00">
                  <a:moveTo>
                    <a:pt x="130" y="66"/>
                  </a:moveTo>
                  <a:lnTo>
                    <a:pt x="130" y="66"/>
                  </a:lnTo>
                  <a:lnTo>
                    <a:pt x="124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4" y="60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22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0" y="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0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32" y="100"/>
                  </a:lnTo>
                  <a:lnTo>
                    <a:pt x="32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94"/>
                  </a:lnTo>
                  <a:lnTo>
                    <a:pt x="102" y="100"/>
                  </a:lnTo>
                  <a:lnTo>
                    <a:pt x="134" y="10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0" y="66"/>
                  </a:lnTo>
                  <a:lnTo>
                    <a:pt x="130" y="66"/>
                  </a:lnTo>
                  <a:close/>
                  <a:moveTo>
                    <a:pt x="102" y="44"/>
                  </a:moveTo>
                  <a:lnTo>
                    <a:pt x="102" y="44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80" y="50"/>
                  </a:lnTo>
                  <a:lnTo>
                    <a:pt x="32" y="50"/>
                  </a:lnTo>
                  <a:lnTo>
                    <a:pt x="32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4"/>
                  </a:lnTo>
                  <a:lnTo>
                    <a:pt x="10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082C01D9-C99E-4488-8760-F5D0C48F2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290" y="2137471"/>
              <a:ext cx="54248" cy="48636"/>
            </a:xfrm>
            <a:custGeom>
              <a:avLst/>
              <a:gdLst>
                <a:gd name="T0" fmla="*/ 6 w 58"/>
                <a:gd name="T1" fmla="*/ 36 h 52"/>
                <a:gd name="T2" fmla="*/ 6 w 58"/>
                <a:gd name="T3" fmla="*/ 38 h 52"/>
                <a:gd name="T4" fmla="*/ 8 w 58"/>
                <a:gd name="T5" fmla="*/ 44 h 52"/>
                <a:gd name="T6" fmla="*/ 18 w 58"/>
                <a:gd name="T7" fmla="*/ 46 h 52"/>
                <a:gd name="T8" fmla="*/ 38 w 58"/>
                <a:gd name="T9" fmla="*/ 46 h 52"/>
                <a:gd name="T10" fmla="*/ 48 w 58"/>
                <a:gd name="T11" fmla="*/ 44 h 52"/>
                <a:gd name="T12" fmla="*/ 52 w 58"/>
                <a:gd name="T13" fmla="*/ 36 h 52"/>
                <a:gd name="T14" fmla="*/ 50 w 58"/>
                <a:gd name="T15" fmla="*/ 34 h 52"/>
                <a:gd name="T16" fmla="*/ 46 w 58"/>
                <a:gd name="T17" fmla="*/ 30 h 52"/>
                <a:gd name="T18" fmla="*/ 28 w 58"/>
                <a:gd name="T19" fmla="*/ 30 h 52"/>
                <a:gd name="T20" fmla="*/ 14 w 58"/>
                <a:gd name="T21" fmla="*/ 28 h 52"/>
                <a:gd name="T22" fmla="*/ 2 w 58"/>
                <a:gd name="T23" fmla="*/ 22 h 52"/>
                <a:gd name="T24" fmla="*/ 0 w 58"/>
                <a:gd name="T25" fmla="*/ 14 h 52"/>
                <a:gd name="T26" fmla="*/ 6 w 58"/>
                <a:gd name="T27" fmla="*/ 4 h 52"/>
                <a:gd name="T28" fmla="*/ 20 w 58"/>
                <a:gd name="T29" fmla="*/ 0 h 52"/>
                <a:gd name="T30" fmla="*/ 36 w 58"/>
                <a:gd name="T31" fmla="*/ 0 h 52"/>
                <a:gd name="T32" fmla="*/ 52 w 58"/>
                <a:gd name="T33" fmla="*/ 4 h 52"/>
                <a:gd name="T34" fmla="*/ 56 w 58"/>
                <a:gd name="T35" fmla="*/ 14 h 52"/>
                <a:gd name="T36" fmla="*/ 50 w 58"/>
                <a:gd name="T37" fmla="*/ 16 h 52"/>
                <a:gd name="T38" fmla="*/ 50 w 58"/>
                <a:gd name="T39" fmla="*/ 10 h 52"/>
                <a:gd name="T40" fmla="*/ 42 w 58"/>
                <a:gd name="T41" fmla="*/ 6 h 52"/>
                <a:gd name="T42" fmla="*/ 24 w 58"/>
                <a:gd name="T43" fmla="*/ 6 h 52"/>
                <a:gd name="T44" fmla="*/ 16 w 58"/>
                <a:gd name="T45" fmla="*/ 6 h 52"/>
                <a:gd name="T46" fmla="*/ 8 w 58"/>
                <a:gd name="T47" fmla="*/ 10 h 52"/>
                <a:gd name="T48" fmla="*/ 6 w 58"/>
                <a:gd name="T49" fmla="*/ 16 h 52"/>
                <a:gd name="T50" fmla="*/ 8 w 58"/>
                <a:gd name="T51" fmla="*/ 22 h 52"/>
                <a:gd name="T52" fmla="*/ 18 w 58"/>
                <a:gd name="T53" fmla="*/ 24 h 52"/>
                <a:gd name="T54" fmla="*/ 38 w 58"/>
                <a:gd name="T55" fmla="*/ 24 h 52"/>
                <a:gd name="T56" fmla="*/ 54 w 58"/>
                <a:gd name="T57" fmla="*/ 26 h 52"/>
                <a:gd name="T58" fmla="*/ 58 w 58"/>
                <a:gd name="T59" fmla="*/ 36 h 52"/>
                <a:gd name="T60" fmla="*/ 58 w 58"/>
                <a:gd name="T61" fmla="*/ 38 h 52"/>
                <a:gd name="T62" fmla="*/ 52 w 58"/>
                <a:gd name="T63" fmla="*/ 50 h 52"/>
                <a:gd name="T64" fmla="*/ 38 w 58"/>
                <a:gd name="T65" fmla="*/ 52 h 52"/>
                <a:gd name="T66" fmla="*/ 18 w 58"/>
                <a:gd name="T67" fmla="*/ 52 h 52"/>
                <a:gd name="T68" fmla="*/ 6 w 58"/>
                <a:gd name="T69" fmla="*/ 50 h 52"/>
                <a:gd name="T70" fmla="*/ 0 w 58"/>
                <a:gd name="T7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52">
                  <a:moveTo>
                    <a:pt x="0" y="36"/>
                  </a:moveTo>
                  <a:lnTo>
                    <a:pt x="6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2" y="46"/>
                  </a:lnTo>
                  <a:lnTo>
                    <a:pt x="1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4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0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14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4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6" y="46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3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52"/>
                  </a:lnTo>
                  <a:lnTo>
                    <a:pt x="6" y="50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22C26F18-50A1-43AB-AF7C-8BF2D6DEB5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5891" y="2137471"/>
              <a:ext cx="59859" cy="48636"/>
            </a:xfrm>
            <a:custGeom>
              <a:avLst/>
              <a:gdLst>
                <a:gd name="T0" fmla="*/ 0 w 64"/>
                <a:gd name="T1" fmla="*/ 20 h 52"/>
                <a:gd name="T2" fmla="*/ 0 w 64"/>
                <a:gd name="T3" fmla="*/ 20 h 52"/>
                <a:gd name="T4" fmla="*/ 2 w 64"/>
                <a:gd name="T5" fmla="*/ 12 h 52"/>
                <a:gd name="T6" fmla="*/ 4 w 64"/>
                <a:gd name="T7" fmla="*/ 6 h 52"/>
                <a:gd name="T8" fmla="*/ 10 w 64"/>
                <a:gd name="T9" fmla="*/ 2 h 52"/>
                <a:gd name="T10" fmla="*/ 18 w 64"/>
                <a:gd name="T11" fmla="*/ 0 h 52"/>
                <a:gd name="T12" fmla="*/ 46 w 64"/>
                <a:gd name="T13" fmla="*/ 0 h 52"/>
                <a:gd name="T14" fmla="*/ 46 w 64"/>
                <a:gd name="T15" fmla="*/ 0 h 52"/>
                <a:gd name="T16" fmla="*/ 56 w 64"/>
                <a:gd name="T17" fmla="*/ 2 h 52"/>
                <a:gd name="T18" fmla="*/ 60 w 64"/>
                <a:gd name="T19" fmla="*/ 6 h 52"/>
                <a:gd name="T20" fmla="*/ 64 w 64"/>
                <a:gd name="T21" fmla="*/ 12 h 52"/>
                <a:gd name="T22" fmla="*/ 64 w 64"/>
                <a:gd name="T23" fmla="*/ 20 h 52"/>
                <a:gd name="T24" fmla="*/ 64 w 64"/>
                <a:gd name="T25" fmla="*/ 32 h 52"/>
                <a:gd name="T26" fmla="*/ 64 w 64"/>
                <a:gd name="T27" fmla="*/ 32 h 52"/>
                <a:gd name="T28" fmla="*/ 64 w 64"/>
                <a:gd name="T29" fmla="*/ 42 h 52"/>
                <a:gd name="T30" fmla="*/ 60 w 64"/>
                <a:gd name="T31" fmla="*/ 48 h 52"/>
                <a:gd name="T32" fmla="*/ 56 w 64"/>
                <a:gd name="T33" fmla="*/ 50 h 52"/>
                <a:gd name="T34" fmla="*/ 46 w 64"/>
                <a:gd name="T35" fmla="*/ 52 h 52"/>
                <a:gd name="T36" fmla="*/ 18 w 64"/>
                <a:gd name="T37" fmla="*/ 52 h 52"/>
                <a:gd name="T38" fmla="*/ 18 w 64"/>
                <a:gd name="T39" fmla="*/ 52 h 52"/>
                <a:gd name="T40" fmla="*/ 10 w 64"/>
                <a:gd name="T41" fmla="*/ 50 h 52"/>
                <a:gd name="T42" fmla="*/ 4 w 64"/>
                <a:gd name="T43" fmla="*/ 48 h 52"/>
                <a:gd name="T44" fmla="*/ 2 w 64"/>
                <a:gd name="T45" fmla="*/ 42 h 52"/>
                <a:gd name="T46" fmla="*/ 0 w 64"/>
                <a:gd name="T47" fmla="*/ 32 h 52"/>
                <a:gd name="T48" fmla="*/ 0 w 64"/>
                <a:gd name="T49" fmla="*/ 20 h 52"/>
                <a:gd name="T50" fmla="*/ 58 w 64"/>
                <a:gd name="T51" fmla="*/ 16 h 52"/>
                <a:gd name="T52" fmla="*/ 58 w 64"/>
                <a:gd name="T53" fmla="*/ 16 h 52"/>
                <a:gd name="T54" fmla="*/ 56 w 64"/>
                <a:gd name="T55" fmla="*/ 12 h 52"/>
                <a:gd name="T56" fmla="*/ 54 w 64"/>
                <a:gd name="T57" fmla="*/ 8 h 52"/>
                <a:gd name="T58" fmla="*/ 50 w 64"/>
                <a:gd name="T59" fmla="*/ 6 h 52"/>
                <a:gd name="T60" fmla="*/ 46 w 64"/>
                <a:gd name="T61" fmla="*/ 6 h 52"/>
                <a:gd name="T62" fmla="*/ 18 w 64"/>
                <a:gd name="T63" fmla="*/ 6 h 52"/>
                <a:gd name="T64" fmla="*/ 18 w 64"/>
                <a:gd name="T65" fmla="*/ 6 h 52"/>
                <a:gd name="T66" fmla="*/ 14 w 64"/>
                <a:gd name="T67" fmla="*/ 6 h 52"/>
                <a:gd name="T68" fmla="*/ 10 w 64"/>
                <a:gd name="T69" fmla="*/ 8 h 52"/>
                <a:gd name="T70" fmla="*/ 8 w 64"/>
                <a:gd name="T71" fmla="*/ 12 h 52"/>
                <a:gd name="T72" fmla="*/ 6 w 64"/>
                <a:gd name="T73" fmla="*/ 16 h 52"/>
                <a:gd name="T74" fmla="*/ 6 w 64"/>
                <a:gd name="T75" fmla="*/ 36 h 52"/>
                <a:gd name="T76" fmla="*/ 6 w 64"/>
                <a:gd name="T77" fmla="*/ 36 h 52"/>
                <a:gd name="T78" fmla="*/ 8 w 64"/>
                <a:gd name="T79" fmla="*/ 40 h 52"/>
                <a:gd name="T80" fmla="*/ 10 w 64"/>
                <a:gd name="T81" fmla="*/ 44 h 52"/>
                <a:gd name="T82" fmla="*/ 14 w 64"/>
                <a:gd name="T83" fmla="*/ 46 h 52"/>
                <a:gd name="T84" fmla="*/ 18 w 64"/>
                <a:gd name="T85" fmla="*/ 46 h 52"/>
                <a:gd name="T86" fmla="*/ 46 w 64"/>
                <a:gd name="T87" fmla="*/ 46 h 52"/>
                <a:gd name="T88" fmla="*/ 46 w 64"/>
                <a:gd name="T89" fmla="*/ 46 h 52"/>
                <a:gd name="T90" fmla="*/ 50 w 64"/>
                <a:gd name="T91" fmla="*/ 46 h 52"/>
                <a:gd name="T92" fmla="*/ 54 w 64"/>
                <a:gd name="T93" fmla="*/ 44 h 52"/>
                <a:gd name="T94" fmla="*/ 56 w 64"/>
                <a:gd name="T95" fmla="*/ 40 h 52"/>
                <a:gd name="T96" fmla="*/ 58 w 64"/>
                <a:gd name="T97" fmla="*/ 36 h 52"/>
                <a:gd name="T98" fmla="*/ 58 w 64"/>
                <a:gd name="T9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0" y="6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56" y="50"/>
                  </a:lnTo>
                  <a:lnTo>
                    <a:pt x="46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58" y="3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02E059A5-0B3E-465A-96E3-8C4C90D1F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6973" y="2139341"/>
              <a:ext cx="54248" cy="46765"/>
            </a:xfrm>
            <a:custGeom>
              <a:avLst/>
              <a:gdLst>
                <a:gd name="T0" fmla="*/ 0 w 58"/>
                <a:gd name="T1" fmla="*/ 0 h 50"/>
                <a:gd name="T2" fmla="*/ 8 w 58"/>
                <a:gd name="T3" fmla="*/ 0 h 50"/>
                <a:gd name="T4" fmla="*/ 8 w 58"/>
                <a:gd name="T5" fmla="*/ 36 h 50"/>
                <a:gd name="T6" fmla="*/ 8 w 58"/>
                <a:gd name="T7" fmla="*/ 36 h 50"/>
                <a:gd name="T8" fmla="*/ 8 w 58"/>
                <a:gd name="T9" fmla="*/ 40 h 50"/>
                <a:gd name="T10" fmla="*/ 10 w 58"/>
                <a:gd name="T11" fmla="*/ 42 h 50"/>
                <a:gd name="T12" fmla="*/ 12 w 58"/>
                <a:gd name="T13" fmla="*/ 44 h 50"/>
                <a:gd name="T14" fmla="*/ 18 w 58"/>
                <a:gd name="T15" fmla="*/ 44 h 50"/>
                <a:gd name="T16" fmla="*/ 42 w 58"/>
                <a:gd name="T17" fmla="*/ 44 h 50"/>
                <a:gd name="T18" fmla="*/ 42 w 58"/>
                <a:gd name="T19" fmla="*/ 44 h 50"/>
                <a:gd name="T20" fmla="*/ 46 w 58"/>
                <a:gd name="T21" fmla="*/ 44 h 50"/>
                <a:gd name="T22" fmla="*/ 50 w 58"/>
                <a:gd name="T23" fmla="*/ 42 h 50"/>
                <a:gd name="T24" fmla="*/ 52 w 58"/>
                <a:gd name="T25" fmla="*/ 40 h 50"/>
                <a:gd name="T26" fmla="*/ 52 w 58"/>
                <a:gd name="T27" fmla="*/ 36 h 50"/>
                <a:gd name="T28" fmla="*/ 52 w 58"/>
                <a:gd name="T29" fmla="*/ 0 h 50"/>
                <a:gd name="T30" fmla="*/ 58 w 58"/>
                <a:gd name="T31" fmla="*/ 0 h 50"/>
                <a:gd name="T32" fmla="*/ 58 w 58"/>
                <a:gd name="T33" fmla="*/ 36 h 50"/>
                <a:gd name="T34" fmla="*/ 58 w 58"/>
                <a:gd name="T35" fmla="*/ 36 h 50"/>
                <a:gd name="T36" fmla="*/ 58 w 58"/>
                <a:gd name="T37" fmla="*/ 42 h 50"/>
                <a:gd name="T38" fmla="*/ 54 w 58"/>
                <a:gd name="T39" fmla="*/ 46 h 50"/>
                <a:gd name="T40" fmla="*/ 50 w 58"/>
                <a:gd name="T41" fmla="*/ 50 h 50"/>
                <a:gd name="T42" fmla="*/ 42 w 58"/>
                <a:gd name="T43" fmla="*/ 50 h 50"/>
                <a:gd name="T44" fmla="*/ 18 w 58"/>
                <a:gd name="T45" fmla="*/ 50 h 50"/>
                <a:gd name="T46" fmla="*/ 18 w 58"/>
                <a:gd name="T47" fmla="*/ 50 h 50"/>
                <a:gd name="T48" fmla="*/ 10 w 58"/>
                <a:gd name="T49" fmla="*/ 50 h 50"/>
                <a:gd name="T50" fmla="*/ 4 w 58"/>
                <a:gd name="T51" fmla="*/ 46 h 50"/>
                <a:gd name="T52" fmla="*/ 2 w 58"/>
                <a:gd name="T53" fmla="*/ 42 h 50"/>
                <a:gd name="T54" fmla="*/ 0 w 58"/>
                <a:gd name="T55" fmla="*/ 36 h 50"/>
                <a:gd name="T56" fmla="*/ 0 w 58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8" y="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8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6" y="44"/>
                  </a:lnTo>
                  <a:lnTo>
                    <a:pt x="50" y="42"/>
                  </a:lnTo>
                  <a:lnTo>
                    <a:pt x="52" y="40"/>
                  </a:lnTo>
                  <a:lnTo>
                    <a:pt x="52" y="36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6" name="Freeform 24">
              <a:extLst>
                <a:ext uri="{FF2B5EF4-FFF2-40B4-BE49-F238E27FC236}">
                  <a16:creationId xmlns:a16="http://schemas.microsoft.com/office/drawing/2014/main" id="{A0D34E86-DC46-464A-A2C6-7AD2AE8BA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703" y="2139341"/>
              <a:ext cx="54248" cy="46765"/>
            </a:xfrm>
            <a:custGeom>
              <a:avLst/>
              <a:gdLst>
                <a:gd name="T0" fmla="*/ 26 w 58"/>
                <a:gd name="T1" fmla="*/ 4 h 50"/>
                <a:gd name="T2" fmla="*/ 0 w 58"/>
                <a:gd name="T3" fmla="*/ 4 h 50"/>
                <a:gd name="T4" fmla="*/ 0 w 58"/>
                <a:gd name="T5" fmla="*/ 0 h 50"/>
                <a:gd name="T6" fmla="*/ 58 w 58"/>
                <a:gd name="T7" fmla="*/ 0 h 50"/>
                <a:gd name="T8" fmla="*/ 58 w 58"/>
                <a:gd name="T9" fmla="*/ 4 h 50"/>
                <a:gd name="T10" fmla="*/ 32 w 58"/>
                <a:gd name="T11" fmla="*/ 4 h 50"/>
                <a:gd name="T12" fmla="*/ 32 w 58"/>
                <a:gd name="T13" fmla="*/ 50 h 50"/>
                <a:gd name="T14" fmla="*/ 26 w 58"/>
                <a:gd name="T15" fmla="*/ 50 h 50"/>
                <a:gd name="T16" fmla="*/ 26 w 58"/>
                <a:gd name="T17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0">
                  <a:moveTo>
                    <a:pt x="2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32" y="4"/>
                  </a:lnTo>
                  <a:lnTo>
                    <a:pt x="32" y="50"/>
                  </a:lnTo>
                  <a:lnTo>
                    <a:pt x="26" y="5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7" name="Freeform 25">
              <a:extLst>
                <a:ext uri="{FF2B5EF4-FFF2-40B4-BE49-F238E27FC236}">
                  <a16:creationId xmlns:a16="http://schemas.microsoft.com/office/drawing/2014/main" id="{E02B365D-179F-4BE2-9196-048D05814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433" y="2139341"/>
              <a:ext cx="54248" cy="46765"/>
            </a:xfrm>
            <a:custGeom>
              <a:avLst/>
              <a:gdLst>
                <a:gd name="T0" fmla="*/ 0 w 58"/>
                <a:gd name="T1" fmla="*/ 0 h 50"/>
                <a:gd name="T2" fmla="*/ 6 w 58"/>
                <a:gd name="T3" fmla="*/ 0 h 50"/>
                <a:gd name="T4" fmla="*/ 6 w 58"/>
                <a:gd name="T5" fmla="*/ 20 h 50"/>
                <a:gd name="T6" fmla="*/ 52 w 58"/>
                <a:gd name="T7" fmla="*/ 20 h 50"/>
                <a:gd name="T8" fmla="*/ 52 w 58"/>
                <a:gd name="T9" fmla="*/ 0 h 50"/>
                <a:gd name="T10" fmla="*/ 58 w 58"/>
                <a:gd name="T11" fmla="*/ 0 h 50"/>
                <a:gd name="T12" fmla="*/ 58 w 58"/>
                <a:gd name="T13" fmla="*/ 50 h 50"/>
                <a:gd name="T14" fmla="*/ 52 w 58"/>
                <a:gd name="T15" fmla="*/ 50 h 50"/>
                <a:gd name="T16" fmla="*/ 52 w 58"/>
                <a:gd name="T17" fmla="*/ 26 h 50"/>
                <a:gd name="T18" fmla="*/ 6 w 58"/>
                <a:gd name="T19" fmla="*/ 26 h 50"/>
                <a:gd name="T20" fmla="*/ 6 w 58"/>
                <a:gd name="T21" fmla="*/ 50 h 50"/>
                <a:gd name="T22" fmla="*/ 0 w 58"/>
                <a:gd name="T23" fmla="*/ 50 h 50"/>
                <a:gd name="T24" fmla="*/ 0 w 58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0">
                  <a:moveTo>
                    <a:pt x="0" y="0"/>
                  </a:moveTo>
                  <a:lnTo>
                    <a:pt x="6" y="0"/>
                  </a:lnTo>
                  <a:lnTo>
                    <a:pt x="6" y="20"/>
                  </a:lnTo>
                  <a:lnTo>
                    <a:pt x="52" y="2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58" y="50"/>
                  </a:lnTo>
                  <a:lnTo>
                    <a:pt x="52" y="50"/>
                  </a:lnTo>
                  <a:lnTo>
                    <a:pt x="52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8" name="Freeform 26">
              <a:extLst>
                <a:ext uri="{FF2B5EF4-FFF2-40B4-BE49-F238E27FC236}">
                  <a16:creationId xmlns:a16="http://schemas.microsoft.com/office/drawing/2014/main" id="{672864F8-86A0-4026-8D4B-342A55D33E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2093" y="2139341"/>
              <a:ext cx="63601" cy="46765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2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2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89" name="Freeform 27">
              <a:extLst>
                <a:ext uri="{FF2B5EF4-FFF2-40B4-BE49-F238E27FC236}">
                  <a16:creationId xmlns:a16="http://schemas.microsoft.com/office/drawing/2014/main" id="{3F2436AF-F788-4684-B8D7-82C65B20F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3176" y="2139341"/>
              <a:ext cx="44895" cy="46765"/>
            </a:xfrm>
            <a:custGeom>
              <a:avLst/>
              <a:gdLst>
                <a:gd name="T0" fmla="*/ 0 w 48"/>
                <a:gd name="T1" fmla="*/ 0 h 50"/>
                <a:gd name="T2" fmla="*/ 48 w 48"/>
                <a:gd name="T3" fmla="*/ 0 h 50"/>
                <a:gd name="T4" fmla="*/ 48 w 48"/>
                <a:gd name="T5" fmla="*/ 4 h 50"/>
                <a:gd name="T6" fmla="*/ 6 w 48"/>
                <a:gd name="T7" fmla="*/ 4 h 50"/>
                <a:gd name="T8" fmla="*/ 6 w 48"/>
                <a:gd name="T9" fmla="*/ 20 h 50"/>
                <a:gd name="T10" fmla="*/ 46 w 48"/>
                <a:gd name="T11" fmla="*/ 20 h 50"/>
                <a:gd name="T12" fmla="*/ 46 w 48"/>
                <a:gd name="T13" fmla="*/ 26 h 50"/>
                <a:gd name="T14" fmla="*/ 6 w 48"/>
                <a:gd name="T15" fmla="*/ 26 h 50"/>
                <a:gd name="T16" fmla="*/ 6 w 48"/>
                <a:gd name="T17" fmla="*/ 50 h 50"/>
                <a:gd name="T18" fmla="*/ 0 w 48"/>
                <a:gd name="T19" fmla="*/ 50 h 50"/>
                <a:gd name="T20" fmla="*/ 0 w 48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0">
                  <a:moveTo>
                    <a:pt x="0" y="0"/>
                  </a:moveTo>
                  <a:lnTo>
                    <a:pt x="48" y="0"/>
                  </a:lnTo>
                  <a:lnTo>
                    <a:pt x="48" y="4"/>
                  </a:lnTo>
                  <a:lnTo>
                    <a:pt x="6" y="4"/>
                  </a:lnTo>
                  <a:lnTo>
                    <a:pt x="6" y="20"/>
                  </a:lnTo>
                  <a:lnTo>
                    <a:pt x="46" y="20"/>
                  </a:lnTo>
                  <a:lnTo>
                    <a:pt x="46" y="26"/>
                  </a:lnTo>
                  <a:lnTo>
                    <a:pt x="6" y="26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90" name="Freeform 28">
              <a:extLst>
                <a:ext uri="{FF2B5EF4-FFF2-40B4-BE49-F238E27FC236}">
                  <a16:creationId xmlns:a16="http://schemas.microsoft.com/office/drawing/2014/main" id="{18E671EC-725E-41C4-8B71-3D029127A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7424" y="2139341"/>
              <a:ext cx="52377" cy="46765"/>
            </a:xfrm>
            <a:custGeom>
              <a:avLst/>
              <a:gdLst>
                <a:gd name="T0" fmla="*/ 0 w 56"/>
                <a:gd name="T1" fmla="*/ 0 h 50"/>
                <a:gd name="T2" fmla="*/ 40 w 56"/>
                <a:gd name="T3" fmla="*/ 0 h 50"/>
                <a:gd name="T4" fmla="*/ 40 w 56"/>
                <a:gd name="T5" fmla="*/ 0 h 50"/>
                <a:gd name="T6" fmla="*/ 48 w 56"/>
                <a:gd name="T7" fmla="*/ 0 h 50"/>
                <a:gd name="T8" fmla="*/ 54 w 56"/>
                <a:gd name="T9" fmla="*/ 2 h 50"/>
                <a:gd name="T10" fmla="*/ 56 w 56"/>
                <a:gd name="T11" fmla="*/ 8 h 50"/>
                <a:gd name="T12" fmla="*/ 56 w 56"/>
                <a:gd name="T13" fmla="*/ 14 h 50"/>
                <a:gd name="T14" fmla="*/ 56 w 56"/>
                <a:gd name="T15" fmla="*/ 18 h 50"/>
                <a:gd name="T16" fmla="*/ 56 w 56"/>
                <a:gd name="T17" fmla="*/ 18 h 50"/>
                <a:gd name="T18" fmla="*/ 56 w 56"/>
                <a:gd name="T19" fmla="*/ 22 h 50"/>
                <a:gd name="T20" fmla="*/ 54 w 56"/>
                <a:gd name="T21" fmla="*/ 24 h 50"/>
                <a:gd name="T22" fmla="*/ 50 w 56"/>
                <a:gd name="T23" fmla="*/ 26 h 50"/>
                <a:gd name="T24" fmla="*/ 46 w 56"/>
                <a:gd name="T25" fmla="*/ 26 h 50"/>
                <a:gd name="T26" fmla="*/ 46 w 56"/>
                <a:gd name="T27" fmla="*/ 28 h 50"/>
                <a:gd name="T28" fmla="*/ 46 w 56"/>
                <a:gd name="T29" fmla="*/ 28 h 50"/>
                <a:gd name="T30" fmla="*/ 52 w 56"/>
                <a:gd name="T31" fmla="*/ 28 h 50"/>
                <a:gd name="T32" fmla="*/ 54 w 56"/>
                <a:gd name="T33" fmla="*/ 30 h 50"/>
                <a:gd name="T34" fmla="*/ 56 w 56"/>
                <a:gd name="T35" fmla="*/ 36 h 50"/>
                <a:gd name="T36" fmla="*/ 56 w 56"/>
                <a:gd name="T37" fmla="*/ 50 h 50"/>
                <a:gd name="T38" fmla="*/ 50 w 56"/>
                <a:gd name="T39" fmla="*/ 50 h 50"/>
                <a:gd name="T40" fmla="*/ 50 w 56"/>
                <a:gd name="T41" fmla="*/ 38 h 50"/>
                <a:gd name="T42" fmla="*/ 50 w 56"/>
                <a:gd name="T43" fmla="*/ 38 h 50"/>
                <a:gd name="T44" fmla="*/ 48 w 56"/>
                <a:gd name="T45" fmla="*/ 34 h 50"/>
                <a:gd name="T46" fmla="*/ 46 w 56"/>
                <a:gd name="T47" fmla="*/ 30 h 50"/>
                <a:gd name="T48" fmla="*/ 44 w 56"/>
                <a:gd name="T49" fmla="*/ 30 h 50"/>
                <a:gd name="T50" fmla="*/ 40 w 56"/>
                <a:gd name="T51" fmla="*/ 30 h 50"/>
                <a:gd name="T52" fmla="*/ 6 w 56"/>
                <a:gd name="T53" fmla="*/ 30 h 50"/>
                <a:gd name="T54" fmla="*/ 6 w 56"/>
                <a:gd name="T55" fmla="*/ 50 h 50"/>
                <a:gd name="T56" fmla="*/ 0 w 56"/>
                <a:gd name="T57" fmla="*/ 50 h 50"/>
                <a:gd name="T58" fmla="*/ 0 w 56"/>
                <a:gd name="T59" fmla="*/ 0 h 50"/>
                <a:gd name="T60" fmla="*/ 38 w 56"/>
                <a:gd name="T61" fmla="*/ 24 h 50"/>
                <a:gd name="T62" fmla="*/ 38 w 56"/>
                <a:gd name="T63" fmla="*/ 24 h 50"/>
                <a:gd name="T64" fmla="*/ 46 w 56"/>
                <a:gd name="T65" fmla="*/ 22 h 50"/>
                <a:gd name="T66" fmla="*/ 48 w 56"/>
                <a:gd name="T67" fmla="*/ 20 h 50"/>
                <a:gd name="T68" fmla="*/ 50 w 56"/>
                <a:gd name="T69" fmla="*/ 16 h 50"/>
                <a:gd name="T70" fmla="*/ 50 w 56"/>
                <a:gd name="T71" fmla="*/ 12 h 50"/>
                <a:gd name="T72" fmla="*/ 50 w 56"/>
                <a:gd name="T73" fmla="*/ 12 h 50"/>
                <a:gd name="T74" fmla="*/ 48 w 56"/>
                <a:gd name="T75" fmla="*/ 8 h 50"/>
                <a:gd name="T76" fmla="*/ 46 w 56"/>
                <a:gd name="T77" fmla="*/ 6 h 50"/>
                <a:gd name="T78" fmla="*/ 44 w 56"/>
                <a:gd name="T79" fmla="*/ 6 h 50"/>
                <a:gd name="T80" fmla="*/ 36 w 56"/>
                <a:gd name="T81" fmla="*/ 4 h 50"/>
                <a:gd name="T82" fmla="*/ 6 w 56"/>
                <a:gd name="T83" fmla="*/ 4 h 50"/>
                <a:gd name="T84" fmla="*/ 6 w 56"/>
                <a:gd name="T85" fmla="*/ 24 h 50"/>
                <a:gd name="T86" fmla="*/ 38 w 56"/>
                <a:gd name="T8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50">
                  <a:moveTo>
                    <a:pt x="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4" y="24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6"/>
                  </a:lnTo>
                  <a:lnTo>
                    <a:pt x="56" y="50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8" y="34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0"/>
                  </a:lnTo>
                  <a:lnTo>
                    <a:pt x="6" y="30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close/>
                  <a:moveTo>
                    <a:pt x="38" y="24"/>
                  </a:moveTo>
                  <a:lnTo>
                    <a:pt x="38" y="24"/>
                  </a:lnTo>
                  <a:lnTo>
                    <a:pt x="46" y="22"/>
                  </a:lnTo>
                  <a:lnTo>
                    <a:pt x="48" y="20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36" y="4"/>
                  </a:lnTo>
                  <a:lnTo>
                    <a:pt x="6" y="4"/>
                  </a:lnTo>
                  <a:lnTo>
                    <a:pt x="6" y="2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335F9E7-9220-474B-B73D-2B09534C2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024" y="2139341"/>
              <a:ext cx="5612" cy="46765"/>
            </a:xfrm>
            <a:prstGeom prst="rect">
              <a:avLst/>
            </a:pr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id="{2BFC68E1-BCA6-4508-88A7-36989269A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860" y="2137471"/>
              <a:ext cx="57989" cy="48636"/>
            </a:xfrm>
            <a:custGeom>
              <a:avLst/>
              <a:gdLst>
                <a:gd name="T0" fmla="*/ 0 w 62"/>
                <a:gd name="T1" fmla="*/ 20 h 52"/>
                <a:gd name="T2" fmla="*/ 0 w 62"/>
                <a:gd name="T3" fmla="*/ 20 h 52"/>
                <a:gd name="T4" fmla="*/ 2 w 62"/>
                <a:gd name="T5" fmla="*/ 12 h 52"/>
                <a:gd name="T6" fmla="*/ 4 w 62"/>
                <a:gd name="T7" fmla="*/ 6 h 52"/>
                <a:gd name="T8" fmla="*/ 10 w 62"/>
                <a:gd name="T9" fmla="*/ 2 h 52"/>
                <a:gd name="T10" fmla="*/ 18 w 62"/>
                <a:gd name="T11" fmla="*/ 0 h 52"/>
                <a:gd name="T12" fmla="*/ 44 w 62"/>
                <a:gd name="T13" fmla="*/ 0 h 52"/>
                <a:gd name="T14" fmla="*/ 44 w 62"/>
                <a:gd name="T15" fmla="*/ 0 h 52"/>
                <a:gd name="T16" fmla="*/ 52 w 62"/>
                <a:gd name="T17" fmla="*/ 2 h 52"/>
                <a:gd name="T18" fmla="*/ 56 w 62"/>
                <a:gd name="T19" fmla="*/ 4 h 52"/>
                <a:gd name="T20" fmla="*/ 60 w 62"/>
                <a:gd name="T21" fmla="*/ 8 h 52"/>
                <a:gd name="T22" fmla="*/ 60 w 62"/>
                <a:gd name="T23" fmla="*/ 14 h 52"/>
                <a:gd name="T24" fmla="*/ 60 w 62"/>
                <a:gd name="T25" fmla="*/ 18 h 52"/>
                <a:gd name="T26" fmla="*/ 54 w 62"/>
                <a:gd name="T27" fmla="*/ 18 h 52"/>
                <a:gd name="T28" fmla="*/ 54 w 62"/>
                <a:gd name="T29" fmla="*/ 16 h 52"/>
                <a:gd name="T30" fmla="*/ 54 w 62"/>
                <a:gd name="T31" fmla="*/ 16 h 52"/>
                <a:gd name="T32" fmla="*/ 54 w 62"/>
                <a:gd name="T33" fmla="*/ 10 h 52"/>
                <a:gd name="T34" fmla="*/ 50 w 62"/>
                <a:gd name="T35" fmla="*/ 8 h 52"/>
                <a:gd name="T36" fmla="*/ 48 w 62"/>
                <a:gd name="T37" fmla="*/ 6 h 52"/>
                <a:gd name="T38" fmla="*/ 42 w 62"/>
                <a:gd name="T39" fmla="*/ 6 h 52"/>
                <a:gd name="T40" fmla="*/ 20 w 62"/>
                <a:gd name="T41" fmla="*/ 6 h 52"/>
                <a:gd name="T42" fmla="*/ 20 w 62"/>
                <a:gd name="T43" fmla="*/ 6 h 52"/>
                <a:gd name="T44" fmla="*/ 14 w 62"/>
                <a:gd name="T45" fmla="*/ 6 h 52"/>
                <a:gd name="T46" fmla="*/ 12 w 62"/>
                <a:gd name="T47" fmla="*/ 8 h 52"/>
                <a:gd name="T48" fmla="*/ 8 w 62"/>
                <a:gd name="T49" fmla="*/ 12 h 52"/>
                <a:gd name="T50" fmla="*/ 8 w 62"/>
                <a:gd name="T51" fmla="*/ 16 h 52"/>
                <a:gd name="T52" fmla="*/ 8 w 62"/>
                <a:gd name="T53" fmla="*/ 36 h 52"/>
                <a:gd name="T54" fmla="*/ 8 w 62"/>
                <a:gd name="T55" fmla="*/ 36 h 52"/>
                <a:gd name="T56" fmla="*/ 8 w 62"/>
                <a:gd name="T57" fmla="*/ 40 h 52"/>
                <a:gd name="T58" fmla="*/ 12 w 62"/>
                <a:gd name="T59" fmla="*/ 44 h 52"/>
                <a:gd name="T60" fmla="*/ 14 w 62"/>
                <a:gd name="T61" fmla="*/ 46 h 52"/>
                <a:gd name="T62" fmla="*/ 20 w 62"/>
                <a:gd name="T63" fmla="*/ 46 h 52"/>
                <a:gd name="T64" fmla="*/ 42 w 62"/>
                <a:gd name="T65" fmla="*/ 46 h 52"/>
                <a:gd name="T66" fmla="*/ 42 w 62"/>
                <a:gd name="T67" fmla="*/ 46 h 52"/>
                <a:gd name="T68" fmla="*/ 48 w 62"/>
                <a:gd name="T69" fmla="*/ 46 h 52"/>
                <a:gd name="T70" fmla="*/ 52 w 62"/>
                <a:gd name="T71" fmla="*/ 44 h 52"/>
                <a:gd name="T72" fmla="*/ 54 w 62"/>
                <a:gd name="T73" fmla="*/ 42 h 52"/>
                <a:gd name="T74" fmla="*/ 54 w 62"/>
                <a:gd name="T75" fmla="*/ 38 h 52"/>
                <a:gd name="T76" fmla="*/ 54 w 62"/>
                <a:gd name="T77" fmla="*/ 34 h 52"/>
                <a:gd name="T78" fmla="*/ 62 w 62"/>
                <a:gd name="T79" fmla="*/ 34 h 52"/>
                <a:gd name="T80" fmla="*/ 62 w 62"/>
                <a:gd name="T81" fmla="*/ 38 h 52"/>
                <a:gd name="T82" fmla="*/ 62 w 62"/>
                <a:gd name="T83" fmla="*/ 38 h 52"/>
                <a:gd name="T84" fmla="*/ 60 w 62"/>
                <a:gd name="T85" fmla="*/ 44 h 52"/>
                <a:gd name="T86" fmla="*/ 58 w 62"/>
                <a:gd name="T87" fmla="*/ 48 h 52"/>
                <a:gd name="T88" fmla="*/ 52 w 62"/>
                <a:gd name="T89" fmla="*/ 50 h 52"/>
                <a:gd name="T90" fmla="*/ 44 w 62"/>
                <a:gd name="T91" fmla="*/ 52 h 52"/>
                <a:gd name="T92" fmla="*/ 18 w 62"/>
                <a:gd name="T93" fmla="*/ 52 h 52"/>
                <a:gd name="T94" fmla="*/ 18 w 62"/>
                <a:gd name="T95" fmla="*/ 52 h 52"/>
                <a:gd name="T96" fmla="*/ 10 w 62"/>
                <a:gd name="T97" fmla="*/ 50 h 52"/>
                <a:gd name="T98" fmla="*/ 4 w 62"/>
                <a:gd name="T99" fmla="*/ 48 h 52"/>
                <a:gd name="T100" fmla="*/ 2 w 62"/>
                <a:gd name="T101" fmla="*/ 42 h 52"/>
                <a:gd name="T102" fmla="*/ 0 w 62"/>
                <a:gd name="T103" fmla="*/ 32 h 52"/>
                <a:gd name="T104" fmla="*/ 0 w 62"/>
                <a:gd name="T105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52">
                  <a:moveTo>
                    <a:pt x="0" y="2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6"/>
                  </a:lnTo>
                  <a:lnTo>
                    <a:pt x="52" y="44"/>
                  </a:lnTo>
                  <a:lnTo>
                    <a:pt x="54" y="42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93" name="Freeform 31">
              <a:extLst>
                <a:ext uri="{FF2B5EF4-FFF2-40B4-BE49-F238E27FC236}">
                  <a16:creationId xmlns:a16="http://schemas.microsoft.com/office/drawing/2014/main" id="{AFE31D39-9941-465C-B16C-D24CF4315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9589" y="2139341"/>
              <a:ext cx="63601" cy="46765"/>
            </a:xfrm>
            <a:custGeom>
              <a:avLst/>
              <a:gdLst>
                <a:gd name="T0" fmla="*/ 30 w 68"/>
                <a:gd name="T1" fmla="*/ 0 h 50"/>
                <a:gd name="T2" fmla="*/ 38 w 68"/>
                <a:gd name="T3" fmla="*/ 0 h 50"/>
                <a:gd name="T4" fmla="*/ 68 w 68"/>
                <a:gd name="T5" fmla="*/ 50 h 50"/>
                <a:gd name="T6" fmla="*/ 60 w 68"/>
                <a:gd name="T7" fmla="*/ 50 h 50"/>
                <a:gd name="T8" fmla="*/ 54 w 68"/>
                <a:gd name="T9" fmla="*/ 38 h 50"/>
                <a:gd name="T10" fmla="*/ 14 w 68"/>
                <a:gd name="T11" fmla="*/ 38 h 50"/>
                <a:gd name="T12" fmla="*/ 8 w 68"/>
                <a:gd name="T13" fmla="*/ 50 h 50"/>
                <a:gd name="T14" fmla="*/ 0 w 68"/>
                <a:gd name="T15" fmla="*/ 50 h 50"/>
                <a:gd name="T16" fmla="*/ 30 w 68"/>
                <a:gd name="T17" fmla="*/ 0 h 50"/>
                <a:gd name="T18" fmla="*/ 34 w 68"/>
                <a:gd name="T19" fmla="*/ 4 h 50"/>
                <a:gd name="T20" fmla="*/ 18 w 68"/>
                <a:gd name="T21" fmla="*/ 34 h 50"/>
                <a:gd name="T22" fmla="*/ 50 w 68"/>
                <a:gd name="T23" fmla="*/ 34 h 50"/>
                <a:gd name="T24" fmla="*/ 34 w 68"/>
                <a:gd name="T2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0">
                  <a:moveTo>
                    <a:pt x="30" y="0"/>
                  </a:moveTo>
                  <a:lnTo>
                    <a:pt x="38" y="0"/>
                  </a:lnTo>
                  <a:lnTo>
                    <a:pt x="68" y="50"/>
                  </a:lnTo>
                  <a:lnTo>
                    <a:pt x="60" y="50"/>
                  </a:lnTo>
                  <a:lnTo>
                    <a:pt x="54" y="38"/>
                  </a:lnTo>
                  <a:lnTo>
                    <a:pt x="14" y="3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30" y="0"/>
                  </a:lnTo>
                  <a:close/>
                  <a:moveTo>
                    <a:pt x="34" y="4"/>
                  </a:moveTo>
                  <a:lnTo>
                    <a:pt x="18" y="34"/>
                  </a:lnTo>
                  <a:lnTo>
                    <a:pt x="50" y="3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678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75598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Mitrovich</dc:creator>
  <cp:lastModifiedBy>Wendy Mitrovich</cp:lastModifiedBy>
  <cp:revision>1</cp:revision>
  <dcterms:created xsi:type="dcterms:W3CDTF">2021-08-16T08:37:47Z</dcterms:created>
  <dcterms:modified xsi:type="dcterms:W3CDTF">2021-08-16T08:39:36Z</dcterms:modified>
</cp:coreProperties>
</file>